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 id="2147483666" r:id="rId6"/>
    <p:sldMasterId id="2147483675" r:id="rId7"/>
  </p:sldMasterIdLst>
  <p:notesMasterIdLst>
    <p:notesMasterId r:id="rId42"/>
  </p:notesMasterIdLst>
  <p:sldIdLst>
    <p:sldId id="663" r:id="rId8"/>
    <p:sldId id="360" r:id="rId9"/>
    <p:sldId id="436" r:id="rId10"/>
    <p:sldId id="679" r:id="rId11"/>
    <p:sldId id="680" r:id="rId12"/>
    <p:sldId id="681" r:id="rId13"/>
    <p:sldId id="682" r:id="rId14"/>
    <p:sldId id="685" r:id="rId15"/>
    <p:sldId id="686" r:id="rId16"/>
    <p:sldId id="687" r:id="rId17"/>
    <p:sldId id="702" r:id="rId18"/>
    <p:sldId id="703" r:id="rId19"/>
    <p:sldId id="690" r:id="rId20"/>
    <p:sldId id="691" r:id="rId21"/>
    <p:sldId id="692" r:id="rId22"/>
    <p:sldId id="693" r:id="rId23"/>
    <p:sldId id="694" r:id="rId24"/>
    <p:sldId id="695" r:id="rId25"/>
    <p:sldId id="696" r:id="rId26"/>
    <p:sldId id="712" r:id="rId27"/>
    <p:sldId id="713" r:id="rId28"/>
    <p:sldId id="711" r:id="rId29"/>
    <p:sldId id="710" r:id="rId30"/>
    <p:sldId id="698" r:id="rId31"/>
    <p:sldId id="707" r:id="rId32"/>
    <p:sldId id="716" r:id="rId33"/>
    <p:sldId id="708" r:id="rId34"/>
    <p:sldId id="714" r:id="rId35"/>
    <p:sldId id="257" r:id="rId36"/>
    <p:sldId id="715" r:id="rId37"/>
    <p:sldId id="259" r:id="rId38"/>
    <p:sldId id="260" r:id="rId39"/>
    <p:sldId id="435" r:id="rId40"/>
    <p:sldId id="709" r:id="rId4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t Ory" initials="JO" lastIdx="1" clrIdx="0">
    <p:extLst>
      <p:ext uri="{19B8F6BF-5375-455C-9EA6-DF929625EA0E}">
        <p15:presenceInfo xmlns:p15="http://schemas.microsoft.com/office/powerpoint/2012/main" userId="S::jort.ory@scholengroep.gent::7d58e60b-d405-4258-b687-a0f3c8ae15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BD911-58E1-8DAF-B056-95874A7EF7D7}" v="54" dt="2021-09-16T10:11:42.424"/>
    <p1510:client id="{94D3E656-F1EA-536C-896C-BA552D702222}" v="183" dt="2021-09-16T12:05:54.935"/>
    <p1510:client id="{B3D79755-A1BB-7544-BE0D-E608966DBA9D}" v="8" dt="2021-09-16T16:54:08.375"/>
    <p1510:client id="{D249A505-A61A-2748-CF97-BF70F667BCE0}" v="11" dt="2021-09-16T12:23:19.733"/>
    <p1510:client id="{DB026810-72F7-2E1D-8E10-DEF8286A75AE}" v="29" dt="2021-09-16T16:00:00.753"/>
    <p1510:client id="{DBF6BB1C-1174-ACED-DBAE-25BC2FA44136}" v="86" dt="2021-09-17T09:44:42.926"/>
    <p1510:client id="{FE64E974-21BC-1F16-0B07-7B1CBEFD9F5B}" v="208" dt="2021-09-16T15:12:04.97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7"/>
    <p:restoredTop sz="82806"/>
  </p:normalViewPr>
  <p:slideViewPr>
    <p:cSldViewPr snapToGrid="0">
      <p:cViewPr varScale="1">
        <p:scale>
          <a:sx n="55" d="100"/>
          <a:sy n="55" d="100"/>
        </p:scale>
        <p:origin x="1556" y="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Andres" userId="S::sophie.andres@athmariakerke.be::dbadb950-82d6-4dba-8657-01b637f1f72e" providerId="AD" clId="Web-{94D3E656-F1EA-536C-896C-BA552D702222}"/>
    <pc:docChg chg="modSld">
      <pc:chgData name="Sophie Andres" userId="S::sophie.andres@athmariakerke.be::dbadb950-82d6-4dba-8657-01b637f1f72e" providerId="AD" clId="Web-{94D3E656-F1EA-536C-896C-BA552D702222}" dt="2021-09-16T12:06:15.280" v="92"/>
      <pc:docMkLst>
        <pc:docMk/>
      </pc:docMkLst>
      <pc:sldChg chg="modSp modNotes">
        <pc:chgData name="Sophie Andres" userId="S::sophie.andres@athmariakerke.be::dbadb950-82d6-4dba-8657-01b637f1f72e" providerId="AD" clId="Web-{94D3E656-F1EA-536C-896C-BA552D702222}" dt="2021-09-16T12:06:15.280" v="92"/>
        <pc:sldMkLst>
          <pc:docMk/>
          <pc:sldMk cId="3840908410" sldId="680"/>
        </pc:sldMkLst>
        <pc:spChg chg="mod">
          <ac:chgData name="Sophie Andres" userId="S::sophie.andres@athmariakerke.be::dbadb950-82d6-4dba-8657-01b637f1f72e" providerId="AD" clId="Web-{94D3E656-F1EA-536C-896C-BA552D702222}" dt="2021-09-16T11:58:27.348" v="14" actId="20577"/>
          <ac:spMkLst>
            <pc:docMk/>
            <pc:sldMk cId="3840908410" sldId="680"/>
            <ac:spMk id="9" creationId="{3ECD3233-8FEB-3247-ADF1-0D5186BFF527}"/>
          </ac:spMkLst>
        </pc:spChg>
      </pc:sldChg>
      <pc:sldChg chg="modSp">
        <pc:chgData name="Sophie Andres" userId="S::sophie.andres@athmariakerke.be::dbadb950-82d6-4dba-8657-01b637f1f72e" providerId="AD" clId="Web-{94D3E656-F1EA-536C-896C-BA552D702222}" dt="2021-09-16T12:00:45.449" v="69" actId="20577"/>
        <pc:sldMkLst>
          <pc:docMk/>
          <pc:sldMk cId="2496451068" sldId="702"/>
        </pc:sldMkLst>
        <pc:spChg chg="mod">
          <ac:chgData name="Sophie Andres" userId="S::sophie.andres@athmariakerke.be::dbadb950-82d6-4dba-8657-01b637f1f72e" providerId="AD" clId="Web-{94D3E656-F1EA-536C-896C-BA552D702222}" dt="2021-09-16T12:00:45.449" v="69" actId="20577"/>
          <ac:spMkLst>
            <pc:docMk/>
            <pc:sldMk cId="2496451068" sldId="702"/>
            <ac:spMk id="8" creationId="{00000000-0000-0000-0000-000000000000}"/>
          </ac:spMkLst>
        </pc:spChg>
      </pc:sldChg>
      <pc:sldChg chg="modSp">
        <pc:chgData name="Sophie Andres" userId="S::sophie.andres@athmariakerke.be::dbadb950-82d6-4dba-8657-01b637f1f72e" providerId="AD" clId="Web-{94D3E656-F1EA-536C-896C-BA552D702222}" dt="2021-09-16T12:04:27.602" v="74" actId="20577"/>
        <pc:sldMkLst>
          <pc:docMk/>
          <pc:sldMk cId="2881620514" sldId="712"/>
        </pc:sldMkLst>
        <pc:spChg chg="mod">
          <ac:chgData name="Sophie Andres" userId="S::sophie.andres@athmariakerke.be::dbadb950-82d6-4dba-8657-01b637f1f72e" providerId="AD" clId="Web-{94D3E656-F1EA-536C-896C-BA552D702222}" dt="2021-09-16T12:04:27.602" v="74" actId="20577"/>
          <ac:spMkLst>
            <pc:docMk/>
            <pc:sldMk cId="2881620514" sldId="712"/>
            <ac:spMk id="4" creationId="{00000000-0000-0000-0000-000000000000}"/>
          </ac:spMkLst>
        </pc:spChg>
      </pc:sldChg>
      <pc:sldChg chg="addSp delSp modSp">
        <pc:chgData name="Sophie Andres" userId="S::sophie.andres@athmariakerke.be::dbadb950-82d6-4dba-8657-01b637f1f72e" providerId="AD" clId="Web-{94D3E656-F1EA-536C-896C-BA552D702222}" dt="2021-09-16T12:05:54.513" v="91" actId="20577"/>
        <pc:sldMkLst>
          <pc:docMk/>
          <pc:sldMk cId="3442904317" sldId="713"/>
        </pc:sldMkLst>
        <pc:spChg chg="mod">
          <ac:chgData name="Sophie Andres" userId="S::sophie.andres@athmariakerke.be::dbadb950-82d6-4dba-8657-01b637f1f72e" providerId="AD" clId="Web-{94D3E656-F1EA-536C-896C-BA552D702222}" dt="2021-09-16T12:05:54.513" v="91" actId="20577"/>
          <ac:spMkLst>
            <pc:docMk/>
            <pc:sldMk cId="3442904317" sldId="713"/>
            <ac:spMk id="4" creationId="{00000000-0000-0000-0000-000000000000}"/>
          </ac:spMkLst>
        </pc:spChg>
        <pc:spChg chg="add del">
          <ac:chgData name="Sophie Andres" userId="S::sophie.andres@athmariakerke.be::dbadb950-82d6-4dba-8657-01b637f1f72e" providerId="AD" clId="Web-{94D3E656-F1EA-536C-896C-BA552D702222}" dt="2021-09-16T12:05:36.731" v="82"/>
          <ac:spMkLst>
            <pc:docMk/>
            <pc:sldMk cId="3442904317" sldId="713"/>
            <ac:spMk id="5" creationId="{9E45F304-0280-4E06-A86B-B99F425F4C09}"/>
          </ac:spMkLst>
        </pc:spChg>
      </pc:sldChg>
    </pc:docChg>
  </pc:docChgLst>
  <pc:docChgLst>
    <pc:chgData name="Anja Van Den Bossche" userId="S::anja.vandenbossche@athmariakerke.be::ce15bd7c-dffa-4648-a167-d01a55b0d356" providerId="AD" clId="Web-{DBF6BB1C-1174-ACED-DBAE-25BC2FA44136}"/>
    <pc:docChg chg="modSld">
      <pc:chgData name="Anja Van Den Bossche" userId="S::anja.vandenbossche@athmariakerke.be::ce15bd7c-dffa-4648-a167-d01a55b0d356" providerId="AD" clId="Web-{DBF6BB1C-1174-ACED-DBAE-25BC2FA44136}" dt="2021-09-17T09:44:42.473" v="42" actId="1076"/>
      <pc:docMkLst>
        <pc:docMk/>
      </pc:docMkLst>
      <pc:sldChg chg="modSp">
        <pc:chgData name="Anja Van Den Bossche" userId="S::anja.vandenbossche@athmariakerke.be::ce15bd7c-dffa-4648-a167-d01a55b0d356" providerId="AD" clId="Web-{DBF6BB1C-1174-ACED-DBAE-25BC2FA44136}" dt="2021-09-17T09:44:42.473" v="42" actId="1076"/>
        <pc:sldMkLst>
          <pc:docMk/>
          <pc:sldMk cId="1909778705" sldId="681"/>
        </pc:sldMkLst>
        <pc:spChg chg="mod">
          <ac:chgData name="Anja Van Den Bossche" userId="S::anja.vandenbossche@athmariakerke.be::ce15bd7c-dffa-4648-a167-d01a55b0d356" providerId="AD" clId="Web-{DBF6BB1C-1174-ACED-DBAE-25BC2FA44136}" dt="2021-09-17T09:44:42.473" v="42" actId="1076"/>
          <ac:spMkLst>
            <pc:docMk/>
            <pc:sldMk cId="1909778705" sldId="681"/>
            <ac:spMk id="13" creationId="{73D562F5-7C04-EB4C-9135-CE90630090CE}"/>
          </ac:spMkLst>
        </pc:spChg>
      </pc:sldChg>
      <pc:sldChg chg="modSp">
        <pc:chgData name="Anja Van Den Bossche" userId="S::anja.vandenbossche@athmariakerke.be::ce15bd7c-dffa-4648-a167-d01a55b0d356" providerId="AD" clId="Web-{DBF6BB1C-1174-ACED-DBAE-25BC2FA44136}" dt="2021-09-17T09:43:27.815" v="4" actId="1076"/>
        <pc:sldMkLst>
          <pc:docMk/>
          <pc:sldMk cId="2345491465" sldId="690"/>
        </pc:sldMkLst>
        <pc:spChg chg="mod">
          <ac:chgData name="Anja Van Den Bossche" userId="S::anja.vandenbossche@athmariakerke.be::ce15bd7c-dffa-4648-a167-d01a55b0d356" providerId="AD" clId="Web-{DBF6BB1C-1174-ACED-DBAE-25BC2FA44136}" dt="2021-09-17T09:43:27.815" v="4" actId="1076"/>
          <ac:spMkLst>
            <pc:docMk/>
            <pc:sldMk cId="2345491465" sldId="690"/>
            <ac:spMk id="4" creationId="{00000000-0000-0000-0000-000000000000}"/>
          </ac:spMkLst>
        </pc:spChg>
      </pc:sldChg>
    </pc:docChg>
  </pc:docChgLst>
  <pc:docChgLst>
    <pc:chgData name="Anja Van Den Bossche" userId="S::anja.vandenbossche@athmariakerke.be::ce15bd7c-dffa-4648-a167-d01a55b0d356" providerId="AD" clId="Web-{D249A505-A61A-2748-CF97-BF70F667BCE0}"/>
    <pc:docChg chg="modSld">
      <pc:chgData name="Anja Van Den Bossche" userId="S::anja.vandenbossche@athmariakerke.be::ce15bd7c-dffa-4648-a167-d01a55b0d356" providerId="AD" clId="Web-{D249A505-A61A-2748-CF97-BF70F667BCE0}" dt="2021-09-16T12:23:18.889" v="4" actId="20577"/>
      <pc:docMkLst>
        <pc:docMk/>
      </pc:docMkLst>
      <pc:sldChg chg="modSp">
        <pc:chgData name="Anja Van Den Bossche" userId="S::anja.vandenbossche@athmariakerke.be::ce15bd7c-dffa-4648-a167-d01a55b0d356" providerId="AD" clId="Web-{D249A505-A61A-2748-CF97-BF70F667BCE0}" dt="2021-09-16T12:23:18.889" v="4" actId="20577"/>
        <pc:sldMkLst>
          <pc:docMk/>
          <pc:sldMk cId="4226377117" sldId="695"/>
        </pc:sldMkLst>
        <pc:spChg chg="mod">
          <ac:chgData name="Anja Van Den Bossche" userId="S::anja.vandenbossche@athmariakerke.be::ce15bd7c-dffa-4648-a167-d01a55b0d356" providerId="AD" clId="Web-{D249A505-A61A-2748-CF97-BF70F667BCE0}" dt="2021-09-16T12:23:18.889" v="4" actId="20577"/>
          <ac:spMkLst>
            <pc:docMk/>
            <pc:sldMk cId="4226377117" sldId="695"/>
            <ac:spMk id="4" creationId="{00000000-0000-0000-0000-000000000000}"/>
          </ac:spMkLst>
        </pc:spChg>
      </pc:sldChg>
    </pc:docChg>
  </pc:docChgLst>
  <pc:docChgLst>
    <pc:chgData name="Sophie Andres" userId="S::sophie.andres@athmariakerke.be::dbadb950-82d6-4dba-8657-01b637f1f72e" providerId="AD" clId="Web-{FE64E974-21BC-1F16-0B07-7B1CBEFD9F5B}"/>
    <pc:docChg chg="addSld delSld modSld sldOrd">
      <pc:chgData name="Sophie Andres" userId="S::sophie.andres@athmariakerke.be::dbadb950-82d6-4dba-8657-01b637f1f72e" providerId="AD" clId="Web-{FE64E974-21BC-1F16-0B07-7B1CBEFD9F5B}" dt="2021-09-16T15:12:04.977" v="129" actId="1076"/>
      <pc:docMkLst>
        <pc:docMk/>
      </pc:docMkLst>
      <pc:sldChg chg="addSp delSp modSp del ord">
        <pc:chgData name="Sophie Andres" userId="S::sophie.andres@athmariakerke.be::dbadb950-82d6-4dba-8657-01b637f1f72e" providerId="AD" clId="Web-{FE64E974-21BC-1F16-0B07-7B1CBEFD9F5B}" dt="2021-09-16T15:08:12.933" v="67"/>
        <pc:sldMkLst>
          <pc:docMk/>
          <pc:sldMk cId="3902998570" sldId="256"/>
        </pc:sldMkLst>
        <pc:spChg chg="add del mod">
          <ac:chgData name="Sophie Andres" userId="S::sophie.andres@athmariakerke.be::dbadb950-82d6-4dba-8657-01b637f1f72e" providerId="AD" clId="Web-{FE64E974-21BC-1F16-0B07-7B1CBEFD9F5B}" dt="2021-09-16T15:07:03.929" v="57"/>
          <ac:spMkLst>
            <pc:docMk/>
            <pc:sldMk cId="3902998570" sldId="256"/>
            <ac:spMk id="2" creationId="{62449014-10B4-42CB-93FD-66145286FAC4}"/>
          </ac:spMkLst>
        </pc:spChg>
        <pc:spChg chg="add del">
          <ac:chgData name="Sophie Andres" userId="S::sophie.andres@athmariakerke.be::dbadb950-82d6-4dba-8657-01b637f1f72e" providerId="AD" clId="Web-{FE64E974-21BC-1F16-0B07-7B1CBEFD9F5B}" dt="2021-09-16T15:07:01.163" v="55"/>
          <ac:spMkLst>
            <pc:docMk/>
            <pc:sldMk cId="3902998570" sldId="256"/>
            <ac:spMk id="3" creationId="{27E2088C-58D6-46C1-872F-06CDFD560D31}"/>
          </ac:spMkLst>
        </pc:spChg>
        <pc:spChg chg="add del">
          <ac:chgData name="Sophie Andres" userId="S::sophie.andres@athmariakerke.be::dbadb950-82d6-4dba-8657-01b637f1f72e" providerId="AD" clId="Web-{FE64E974-21BC-1F16-0B07-7B1CBEFD9F5B}" dt="2021-09-16T15:07:05.960" v="58"/>
          <ac:spMkLst>
            <pc:docMk/>
            <pc:sldMk cId="3902998570" sldId="256"/>
            <ac:spMk id="4" creationId="{3241FFBB-62D5-49B2-A5E0-4356240605AD}"/>
          </ac:spMkLst>
        </pc:spChg>
        <pc:picChg chg="mod">
          <ac:chgData name="Sophie Andres" userId="S::sophie.andres@athmariakerke.be::dbadb950-82d6-4dba-8657-01b637f1f72e" providerId="AD" clId="Web-{FE64E974-21BC-1F16-0B07-7B1CBEFD9F5B}" dt="2021-09-16T14:55:17.419" v="26" actId="14100"/>
          <ac:picMkLst>
            <pc:docMk/>
            <pc:sldMk cId="3902998570" sldId="256"/>
            <ac:picMk id="5" creationId="{91886C09-3C76-408B-8C09-C61BA5CD335F}"/>
          </ac:picMkLst>
        </pc:picChg>
        <pc:picChg chg="mod">
          <ac:chgData name="Sophie Andres" userId="S::sophie.andres@athmariakerke.be::dbadb950-82d6-4dba-8657-01b637f1f72e" providerId="AD" clId="Web-{FE64E974-21BC-1F16-0B07-7B1CBEFD9F5B}" dt="2021-09-16T14:58:06.820" v="50" actId="1076"/>
          <ac:picMkLst>
            <pc:docMk/>
            <pc:sldMk cId="3902998570" sldId="256"/>
            <ac:picMk id="10" creationId="{6C671D0A-CE85-4688-B728-E98BEEA847AE}"/>
          </ac:picMkLst>
        </pc:picChg>
        <pc:picChg chg="mod">
          <ac:chgData name="Sophie Andres" userId="S::sophie.andres@athmariakerke.be::dbadb950-82d6-4dba-8657-01b637f1f72e" providerId="AD" clId="Web-{FE64E974-21BC-1F16-0B07-7B1CBEFD9F5B}" dt="2021-09-16T15:07:07.335" v="59" actId="1076"/>
          <ac:picMkLst>
            <pc:docMk/>
            <pc:sldMk cId="3902998570" sldId="256"/>
            <ac:picMk id="14" creationId="{D3988B7D-933C-4754-BFFE-080F331A71BA}"/>
          </ac:picMkLst>
        </pc:picChg>
      </pc:sldChg>
      <pc:sldChg chg="addSp">
        <pc:chgData name="Sophie Andres" userId="S::sophie.andres@athmariakerke.be::dbadb950-82d6-4dba-8657-01b637f1f72e" providerId="AD" clId="Web-{FE64E974-21BC-1F16-0B07-7B1CBEFD9F5B}" dt="2021-09-16T15:08:07.073" v="66"/>
        <pc:sldMkLst>
          <pc:docMk/>
          <pc:sldMk cId="3749053270" sldId="257"/>
        </pc:sldMkLst>
        <pc:picChg chg="add">
          <ac:chgData name="Sophie Andres" userId="S::sophie.andres@athmariakerke.be::dbadb950-82d6-4dba-8657-01b637f1f72e" providerId="AD" clId="Web-{FE64E974-21BC-1F16-0B07-7B1CBEFD9F5B}" dt="2021-09-16T15:08:07.073" v="66"/>
          <ac:picMkLst>
            <pc:docMk/>
            <pc:sldMk cId="3749053270" sldId="257"/>
            <ac:picMk id="3" creationId="{02BEF63B-1D68-4665-9022-1786AD8CCB9A}"/>
          </ac:picMkLst>
        </pc:picChg>
      </pc:sldChg>
      <pc:sldChg chg="addSp del addAnim">
        <pc:chgData name="Sophie Andres" userId="S::sophie.andres@athmariakerke.be::dbadb950-82d6-4dba-8657-01b637f1f72e" providerId="AD" clId="Web-{FE64E974-21BC-1F16-0B07-7B1CBEFD9F5B}" dt="2021-09-16T15:10:10.924" v="91"/>
        <pc:sldMkLst>
          <pc:docMk/>
          <pc:sldMk cId="2518891748" sldId="258"/>
        </pc:sldMkLst>
        <pc:picChg chg="add">
          <ac:chgData name="Sophie Andres" userId="S::sophie.andres@athmariakerke.be::dbadb950-82d6-4dba-8657-01b637f1f72e" providerId="AD" clId="Web-{FE64E974-21BC-1F16-0B07-7B1CBEFD9F5B}" dt="2021-09-16T15:09:04.998" v="76"/>
          <ac:picMkLst>
            <pc:docMk/>
            <pc:sldMk cId="2518891748" sldId="258"/>
            <ac:picMk id="4" creationId="{71321878-4273-4D95-A204-211F6053B242}"/>
          </ac:picMkLst>
        </pc:picChg>
      </pc:sldChg>
      <pc:sldChg chg="addSp delSp modSp">
        <pc:chgData name="Sophie Andres" userId="S::sophie.andres@athmariakerke.be::dbadb950-82d6-4dba-8657-01b637f1f72e" providerId="AD" clId="Web-{FE64E974-21BC-1F16-0B07-7B1CBEFD9F5B}" dt="2021-09-16T15:11:35.163" v="127" actId="20577"/>
        <pc:sldMkLst>
          <pc:docMk/>
          <pc:sldMk cId="3154831082" sldId="259"/>
        </pc:sldMkLst>
        <pc:spChg chg="mod">
          <ac:chgData name="Sophie Andres" userId="S::sophie.andres@athmariakerke.be::dbadb950-82d6-4dba-8657-01b637f1f72e" providerId="AD" clId="Web-{FE64E974-21BC-1F16-0B07-7B1CBEFD9F5B}" dt="2021-09-16T15:11:35.163" v="127" actId="20577"/>
          <ac:spMkLst>
            <pc:docMk/>
            <pc:sldMk cId="3154831082" sldId="259"/>
            <ac:spMk id="3" creationId="{A863A022-84E9-4C98-BCF4-BCD429FCE5CD}"/>
          </ac:spMkLst>
        </pc:spChg>
        <pc:picChg chg="add mod">
          <ac:chgData name="Sophie Andres" userId="S::sophie.andres@athmariakerke.be::dbadb950-82d6-4dba-8657-01b637f1f72e" providerId="AD" clId="Web-{FE64E974-21BC-1F16-0B07-7B1CBEFD9F5B}" dt="2021-09-16T15:10:48.832" v="102" actId="1076"/>
          <ac:picMkLst>
            <pc:docMk/>
            <pc:sldMk cId="3154831082" sldId="259"/>
            <ac:picMk id="4" creationId="{1CB7F12C-2376-4CED-9B8C-398D80C1648B}"/>
          </ac:picMkLst>
        </pc:picChg>
        <pc:picChg chg="mod">
          <ac:chgData name="Sophie Andres" userId="S::sophie.andres@athmariakerke.be::dbadb950-82d6-4dba-8657-01b637f1f72e" providerId="AD" clId="Web-{FE64E974-21BC-1F16-0B07-7B1CBEFD9F5B}" dt="2021-09-16T15:10:51.035" v="103" actId="1076"/>
          <ac:picMkLst>
            <pc:docMk/>
            <pc:sldMk cId="3154831082" sldId="259"/>
            <ac:picMk id="6" creationId="{F53C81D2-A7F8-4AA2-A627-C04DC6094F86}"/>
          </ac:picMkLst>
        </pc:picChg>
        <pc:picChg chg="del">
          <ac:chgData name="Sophie Andres" userId="S::sophie.andres@athmariakerke.be::dbadb950-82d6-4dba-8657-01b637f1f72e" providerId="AD" clId="Web-{FE64E974-21BC-1F16-0B07-7B1CBEFD9F5B}" dt="2021-09-16T15:10:14.674" v="92"/>
          <ac:picMkLst>
            <pc:docMk/>
            <pc:sldMk cId="3154831082" sldId="259"/>
            <ac:picMk id="9" creationId="{3499EFED-DEB3-4C2A-8AFD-A8BA2323425B}"/>
          </ac:picMkLst>
        </pc:picChg>
        <pc:picChg chg="mod">
          <ac:chgData name="Sophie Andres" userId="S::sophie.andres@athmariakerke.be::dbadb950-82d6-4dba-8657-01b637f1f72e" providerId="AD" clId="Web-{FE64E974-21BC-1F16-0B07-7B1CBEFD9F5B}" dt="2021-09-16T15:10:53.082" v="104" actId="1076"/>
          <ac:picMkLst>
            <pc:docMk/>
            <pc:sldMk cId="3154831082" sldId="259"/>
            <ac:picMk id="15" creationId="{D1279B98-2A37-46A9-8C3B-C91E12885B01}"/>
          </ac:picMkLst>
        </pc:picChg>
      </pc:sldChg>
      <pc:sldChg chg="modSp">
        <pc:chgData name="Sophie Andres" userId="S::sophie.andres@athmariakerke.be::dbadb950-82d6-4dba-8657-01b637f1f72e" providerId="AD" clId="Web-{FE64E974-21BC-1F16-0B07-7B1CBEFD9F5B}" dt="2021-09-16T15:12:04.977" v="129" actId="1076"/>
        <pc:sldMkLst>
          <pc:docMk/>
          <pc:sldMk cId="2995462486" sldId="260"/>
        </pc:sldMkLst>
        <pc:spChg chg="mod">
          <ac:chgData name="Sophie Andres" userId="S::sophie.andres@athmariakerke.be::dbadb950-82d6-4dba-8657-01b637f1f72e" providerId="AD" clId="Web-{FE64E974-21BC-1F16-0B07-7B1CBEFD9F5B}" dt="2021-09-16T15:11:57.024" v="128" actId="1076"/>
          <ac:spMkLst>
            <pc:docMk/>
            <pc:sldMk cId="2995462486" sldId="260"/>
            <ac:spMk id="2" creationId="{18BBB741-F514-4E00-AE1B-5E11D25BA0AE}"/>
          </ac:spMkLst>
        </pc:spChg>
        <pc:picChg chg="mod">
          <ac:chgData name="Sophie Andres" userId="S::sophie.andres@athmariakerke.be::dbadb950-82d6-4dba-8657-01b637f1f72e" providerId="AD" clId="Web-{FE64E974-21BC-1F16-0B07-7B1CBEFD9F5B}" dt="2021-09-16T15:12:04.977" v="129" actId="1076"/>
          <ac:picMkLst>
            <pc:docMk/>
            <pc:sldMk cId="2995462486" sldId="260"/>
            <ac:picMk id="10" creationId="{17061097-2550-4D50-828D-E6FD005784DA}"/>
          </ac:picMkLst>
        </pc:picChg>
      </pc:sldChg>
      <pc:sldChg chg="modSp">
        <pc:chgData name="Sophie Andres" userId="S::sophie.andres@athmariakerke.be::dbadb950-82d6-4dba-8657-01b637f1f72e" providerId="AD" clId="Web-{FE64E974-21BC-1F16-0B07-7B1CBEFD9F5B}" dt="2021-09-16T14:52:13.628" v="12" actId="20577"/>
        <pc:sldMkLst>
          <pc:docMk/>
          <pc:sldMk cId="754523896" sldId="685"/>
        </pc:sldMkLst>
        <pc:spChg chg="mod">
          <ac:chgData name="Sophie Andres" userId="S::sophie.andres@athmariakerke.be::dbadb950-82d6-4dba-8657-01b637f1f72e" providerId="AD" clId="Web-{FE64E974-21BC-1F16-0B07-7B1CBEFD9F5B}" dt="2021-09-16T14:52:13.628" v="12" actId="20577"/>
          <ac:spMkLst>
            <pc:docMk/>
            <pc:sldMk cId="754523896" sldId="685"/>
            <ac:spMk id="6" creationId="{FAA57A78-29A8-9040-9468-67E6E5AFD249}"/>
          </ac:spMkLst>
        </pc:spChg>
      </pc:sldChg>
      <pc:sldChg chg="addSp delSp">
        <pc:chgData name="Sophie Andres" userId="S::sophie.andres@athmariakerke.be::dbadb950-82d6-4dba-8657-01b637f1f72e" providerId="AD" clId="Web-{FE64E974-21BC-1F16-0B07-7B1CBEFD9F5B}" dt="2021-09-16T14:47:00.938" v="1"/>
        <pc:sldMkLst>
          <pc:docMk/>
          <pc:sldMk cId="624306056" sldId="686"/>
        </pc:sldMkLst>
        <pc:spChg chg="add del">
          <ac:chgData name="Sophie Andres" userId="S::sophie.andres@athmariakerke.be::dbadb950-82d6-4dba-8657-01b637f1f72e" providerId="AD" clId="Web-{FE64E974-21BC-1F16-0B07-7B1CBEFD9F5B}" dt="2021-09-16T14:47:00.938" v="1"/>
          <ac:spMkLst>
            <pc:docMk/>
            <pc:sldMk cId="624306056" sldId="686"/>
            <ac:spMk id="7" creationId="{EDBA158D-6522-5D49-A076-D05ACAFA314A}"/>
          </ac:spMkLst>
        </pc:spChg>
      </pc:sldChg>
      <pc:sldChg chg="modSp">
        <pc:chgData name="Sophie Andres" userId="S::sophie.andres@athmariakerke.be::dbadb950-82d6-4dba-8657-01b637f1f72e" providerId="AD" clId="Web-{FE64E974-21BC-1F16-0B07-7B1CBEFD9F5B}" dt="2021-09-16T14:53:10.615" v="22" actId="20577"/>
        <pc:sldMkLst>
          <pc:docMk/>
          <pc:sldMk cId="2496451068" sldId="702"/>
        </pc:sldMkLst>
        <pc:spChg chg="mod">
          <ac:chgData name="Sophie Andres" userId="S::sophie.andres@athmariakerke.be::dbadb950-82d6-4dba-8657-01b637f1f72e" providerId="AD" clId="Web-{FE64E974-21BC-1F16-0B07-7B1CBEFD9F5B}" dt="2021-09-16T14:53:10.615" v="22" actId="20577"/>
          <ac:spMkLst>
            <pc:docMk/>
            <pc:sldMk cId="2496451068" sldId="702"/>
            <ac:spMk id="8" creationId="{00000000-0000-0000-0000-000000000000}"/>
          </ac:spMkLst>
        </pc:spChg>
      </pc:sldChg>
      <pc:sldChg chg="modSp">
        <pc:chgData name="Sophie Andres" userId="S::sophie.andres@athmariakerke.be::dbadb950-82d6-4dba-8657-01b637f1f72e" providerId="AD" clId="Web-{FE64E974-21BC-1F16-0B07-7B1CBEFD9F5B}" dt="2021-09-16T14:54:51.715" v="24" actId="20577"/>
        <pc:sldMkLst>
          <pc:docMk/>
          <pc:sldMk cId="1168658902" sldId="708"/>
        </pc:sldMkLst>
        <pc:spChg chg="mod">
          <ac:chgData name="Sophie Andres" userId="S::sophie.andres@athmariakerke.be::dbadb950-82d6-4dba-8657-01b637f1f72e" providerId="AD" clId="Web-{FE64E974-21BC-1F16-0B07-7B1CBEFD9F5B}" dt="2021-09-16T14:54:51.715" v="24" actId="20577"/>
          <ac:spMkLst>
            <pc:docMk/>
            <pc:sldMk cId="1168658902" sldId="708"/>
            <ac:spMk id="8" creationId="{00000000-0000-0000-0000-000000000000}"/>
          </ac:spMkLst>
        </pc:spChg>
      </pc:sldChg>
      <pc:sldChg chg="addSp delSp modSp add replId">
        <pc:chgData name="Sophie Andres" userId="S::sophie.andres@athmariakerke.be::dbadb950-82d6-4dba-8657-01b637f1f72e" providerId="AD" clId="Web-{FE64E974-21BC-1F16-0B07-7B1CBEFD9F5B}" dt="2021-09-16T15:07:52.525" v="65" actId="1076"/>
        <pc:sldMkLst>
          <pc:docMk/>
          <pc:sldMk cId="1273462544" sldId="714"/>
        </pc:sldMkLst>
        <pc:spChg chg="mod">
          <ac:chgData name="Sophie Andres" userId="S::sophie.andres@athmariakerke.be::dbadb950-82d6-4dba-8657-01b637f1f72e" providerId="AD" clId="Web-{FE64E974-21BC-1F16-0B07-7B1CBEFD9F5B}" dt="2021-09-16T14:56:12.798" v="43" actId="20577"/>
          <ac:spMkLst>
            <pc:docMk/>
            <pc:sldMk cId="1273462544" sldId="714"/>
            <ac:spMk id="2" creationId="{00000000-0000-0000-0000-000000000000}"/>
          </ac:spMkLst>
        </pc:spChg>
        <pc:spChg chg="add del mod">
          <ac:chgData name="Sophie Andres" userId="S::sophie.andres@athmariakerke.be::dbadb950-82d6-4dba-8657-01b637f1f72e" providerId="AD" clId="Web-{FE64E974-21BC-1F16-0B07-7B1CBEFD9F5B}" dt="2021-09-16T14:57:23.208" v="48"/>
          <ac:spMkLst>
            <pc:docMk/>
            <pc:sldMk cId="1273462544" sldId="714"/>
            <ac:spMk id="6" creationId="{1C56AA3C-CC74-453E-8B7E-33EE43832B6A}"/>
          </ac:spMkLst>
        </pc:spChg>
        <pc:spChg chg="del mod">
          <ac:chgData name="Sophie Andres" userId="S::sophie.andres@athmariakerke.be::dbadb950-82d6-4dba-8657-01b637f1f72e" providerId="AD" clId="Web-{FE64E974-21BC-1F16-0B07-7B1CBEFD9F5B}" dt="2021-09-16T14:56:19.798" v="47"/>
          <ac:spMkLst>
            <pc:docMk/>
            <pc:sldMk cId="1273462544" sldId="714"/>
            <ac:spMk id="8" creationId="{00000000-0000-0000-0000-000000000000}"/>
          </ac:spMkLst>
        </pc:spChg>
        <pc:spChg chg="add del">
          <ac:chgData name="Sophie Andres" userId="S::sophie.andres@athmariakerke.be::dbadb950-82d6-4dba-8657-01b637f1f72e" providerId="AD" clId="Web-{FE64E974-21BC-1F16-0B07-7B1CBEFD9F5B}" dt="2021-09-16T15:06:53.944" v="54"/>
          <ac:spMkLst>
            <pc:docMk/>
            <pc:sldMk cId="1273462544" sldId="714"/>
            <ac:spMk id="10" creationId="{2C2A25B1-B245-437C-BC74-59348DD2632C}"/>
          </ac:spMkLst>
        </pc:spChg>
        <pc:picChg chg="add mod">
          <ac:chgData name="Sophie Andres" userId="S::sophie.andres@athmariakerke.be::dbadb950-82d6-4dba-8657-01b637f1f72e" providerId="AD" clId="Web-{FE64E974-21BC-1F16-0B07-7B1CBEFD9F5B}" dt="2021-09-16T15:06:51.569" v="53" actId="1076"/>
          <ac:picMkLst>
            <pc:docMk/>
            <pc:sldMk cId="1273462544" sldId="714"/>
            <ac:picMk id="11" creationId="{EB957157-A24F-4D18-87C3-1E63936079D2}"/>
          </ac:picMkLst>
        </pc:picChg>
        <pc:picChg chg="add mod">
          <ac:chgData name="Sophie Andres" userId="S::sophie.andres@athmariakerke.be::dbadb950-82d6-4dba-8657-01b637f1f72e" providerId="AD" clId="Web-{FE64E974-21BC-1F16-0B07-7B1CBEFD9F5B}" dt="2021-09-16T15:07:17.148" v="61" actId="1076"/>
          <ac:picMkLst>
            <pc:docMk/>
            <pc:sldMk cId="1273462544" sldId="714"/>
            <ac:picMk id="13" creationId="{84EC914C-98E2-4733-A4A1-0E58D4A6E577}"/>
          </ac:picMkLst>
        </pc:picChg>
        <pc:picChg chg="add mod">
          <ac:chgData name="Sophie Andres" userId="S::sophie.andres@athmariakerke.be::dbadb950-82d6-4dba-8657-01b637f1f72e" providerId="AD" clId="Web-{FE64E974-21BC-1F16-0B07-7B1CBEFD9F5B}" dt="2021-09-16T15:07:27.274" v="63" actId="1076"/>
          <ac:picMkLst>
            <pc:docMk/>
            <pc:sldMk cId="1273462544" sldId="714"/>
            <ac:picMk id="15" creationId="{739222F0-F788-4F0D-B076-732498767B76}"/>
          </ac:picMkLst>
        </pc:picChg>
        <pc:picChg chg="add mod">
          <ac:chgData name="Sophie Andres" userId="S::sophie.andres@athmariakerke.be::dbadb950-82d6-4dba-8657-01b637f1f72e" providerId="AD" clId="Web-{FE64E974-21BC-1F16-0B07-7B1CBEFD9F5B}" dt="2021-09-16T15:07:52.525" v="65" actId="1076"/>
          <ac:picMkLst>
            <pc:docMk/>
            <pc:sldMk cId="1273462544" sldId="714"/>
            <ac:picMk id="17" creationId="{18DFB88B-4847-41FF-9EAA-FE3BCB2AA0B7}"/>
          </ac:picMkLst>
        </pc:picChg>
      </pc:sldChg>
      <pc:sldChg chg="addSp delSp modSp add replId addAnim delAnim">
        <pc:chgData name="Sophie Andres" userId="S::sophie.andres@athmariakerke.be::dbadb950-82d6-4dba-8657-01b637f1f72e" providerId="AD" clId="Web-{FE64E974-21BC-1F16-0B07-7B1CBEFD9F5B}" dt="2021-09-16T15:10:05.111" v="90" actId="14100"/>
        <pc:sldMkLst>
          <pc:docMk/>
          <pc:sldMk cId="1938048857" sldId="715"/>
        </pc:sldMkLst>
        <pc:spChg chg="mod">
          <ac:chgData name="Sophie Andres" userId="S::sophie.andres@athmariakerke.be::dbadb950-82d6-4dba-8657-01b637f1f72e" providerId="AD" clId="Web-{FE64E974-21BC-1F16-0B07-7B1CBEFD9F5B}" dt="2021-09-16T15:08:33.184" v="69" actId="20577"/>
          <ac:spMkLst>
            <pc:docMk/>
            <pc:sldMk cId="1938048857" sldId="715"/>
            <ac:spMk id="2" creationId="{F5273788-5731-4AD7-826D-D169C48F7246}"/>
          </ac:spMkLst>
        </pc:spChg>
        <pc:spChg chg="add del mod">
          <ac:chgData name="Sophie Andres" userId="S::sophie.andres@athmariakerke.be::dbadb950-82d6-4dba-8657-01b637f1f72e" providerId="AD" clId="Web-{FE64E974-21BC-1F16-0B07-7B1CBEFD9F5B}" dt="2021-09-16T15:08:50.716" v="71"/>
          <ac:spMkLst>
            <pc:docMk/>
            <pc:sldMk cId="1938048857" sldId="715"/>
            <ac:spMk id="6" creationId="{59DBE816-F857-4254-949B-66EC8705DBDD}"/>
          </ac:spMkLst>
        </pc:spChg>
        <pc:picChg chg="del">
          <ac:chgData name="Sophie Andres" userId="S::sophie.andres@athmariakerke.be::dbadb950-82d6-4dba-8657-01b637f1f72e" providerId="AD" clId="Web-{FE64E974-21BC-1F16-0B07-7B1CBEFD9F5B}" dt="2021-09-16T15:08:43.638" v="70"/>
          <ac:picMkLst>
            <pc:docMk/>
            <pc:sldMk cId="1938048857" sldId="715"/>
            <ac:picMk id="5" creationId="{136CCA89-3A25-4190-93D3-A428D329001E}"/>
          </ac:picMkLst>
        </pc:picChg>
        <pc:picChg chg="del">
          <ac:chgData name="Sophie Andres" userId="S::sophie.andres@athmariakerke.be::dbadb950-82d6-4dba-8657-01b637f1f72e" providerId="AD" clId="Web-{FE64E974-21BC-1F16-0B07-7B1CBEFD9F5B}" dt="2021-09-16T15:08:52.294" v="72"/>
          <ac:picMkLst>
            <pc:docMk/>
            <pc:sldMk cId="1938048857" sldId="715"/>
            <ac:picMk id="7" creationId="{6BB9CEB5-5FE1-4FF3-B3A3-72F87F6BB3BF}"/>
          </ac:picMkLst>
        </pc:picChg>
        <pc:picChg chg="add mod">
          <ac:chgData name="Sophie Andres" userId="S::sophie.andres@athmariakerke.be::dbadb950-82d6-4dba-8657-01b637f1f72e" providerId="AD" clId="Web-{FE64E974-21BC-1F16-0B07-7B1CBEFD9F5B}" dt="2021-09-16T15:09:02.357" v="75" actId="1076"/>
          <ac:picMkLst>
            <pc:docMk/>
            <pc:sldMk cId="1938048857" sldId="715"/>
            <ac:picMk id="8" creationId="{5178CB6C-D145-47F4-8D8C-322D36F7573E}"/>
          </ac:picMkLst>
        </pc:picChg>
        <pc:picChg chg="del">
          <ac:chgData name="Sophie Andres" userId="S::sophie.andres@athmariakerke.be::dbadb950-82d6-4dba-8657-01b637f1f72e" providerId="AD" clId="Web-{FE64E974-21BC-1F16-0B07-7B1CBEFD9F5B}" dt="2021-09-16T15:08:54.357" v="73"/>
          <ac:picMkLst>
            <pc:docMk/>
            <pc:sldMk cId="1938048857" sldId="715"/>
            <ac:picMk id="9" creationId="{D0626A6B-F195-427F-83FE-FE53CBD048CB}"/>
          </ac:picMkLst>
        </pc:picChg>
        <pc:picChg chg="add del">
          <ac:chgData name="Sophie Andres" userId="S::sophie.andres@athmariakerke.be::dbadb950-82d6-4dba-8657-01b637f1f72e" providerId="AD" clId="Web-{FE64E974-21BC-1F16-0B07-7B1CBEFD9F5B}" dt="2021-09-16T15:09:10.108" v="78"/>
          <ac:picMkLst>
            <pc:docMk/>
            <pc:sldMk cId="1938048857" sldId="715"/>
            <ac:picMk id="12" creationId="{74A19006-9FFA-4385-A240-87892C63191C}"/>
          </ac:picMkLst>
        </pc:picChg>
        <pc:picChg chg="add mod">
          <ac:chgData name="Sophie Andres" userId="S::sophie.andres@athmariakerke.be::dbadb950-82d6-4dba-8657-01b637f1f72e" providerId="AD" clId="Web-{FE64E974-21BC-1F16-0B07-7B1CBEFD9F5B}" dt="2021-09-16T15:09:25.609" v="80" actId="1076"/>
          <ac:picMkLst>
            <pc:docMk/>
            <pc:sldMk cId="1938048857" sldId="715"/>
            <ac:picMk id="14" creationId="{F82E3A40-A229-466A-827F-338A9DD12E05}"/>
          </ac:picMkLst>
        </pc:picChg>
        <pc:picChg chg="add mod">
          <ac:chgData name="Sophie Andres" userId="S::sophie.andres@athmariakerke.be::dbadb950-82d6-4dba-8657-01b637f1f72e" providerId="AD" clId="Web-{FE64E974-21BC-1F16-0B07-7B1CBEFD9F5B}" dt="2021-09-16T15:09:34.312" v="82" actId="1076"/>
          <ac:picMkLst>
            <pc:docMk/>
            <pc:sldMk cId="1938048857" sldId="715"/>
            <ac:picMk id="16" creationId="{A748C337-D745-4AC3-B0E6-9F6F1F1777FC}"/>
          </ac:picMkLst>
        </pc:picChg>
        <pc:picChg chg="add mod">
          <ac:chgData name="Sophie Andres" userId="S::sophie.andres@athmariakerke.be::dbadb950-82d6-4dba-8657-01b637f1f72e" providerId="AD" clId="Web-{FE64E974-21BC-1F16-0B07-7B1CBEFD9F5B}" dt="2021-09-16T15:10:05.111" v="90" actId="14100"/>
          <ac:picMkLst>
            <pc:docMk/>
            <pc:sldMk cId="1938048857" sldId="715"/>
            <ac:picMk id="18" creationId="{24985A10-29A9-44B1-851D-1C9379174374}"/>
          </ac:picMkLst>
        </pc:picChg>
        <pc:picChg chg="add mod">
          <ac:chgData name="Sophie Andres" userId="S::sophie.andres@athmariakerke.be::dbadb950-82d6-4dba-8657-01b637f1f72e" providerId="AD" clId="Web-{FE64E974-21BC-1F16-0B07-7B1CBEFD9F5B}" dt="2021-09-16T15:09:58.251" v="89" actId="14100"/>
          <ac:picMkLst>
            <pc:docMk/>
            <pc:sldMk cId="1938048857" sldId="715"/>
            <ac:picMk id="20" creationId="{8DA109CF-F43C-4738-9643-5D5916F372F4}"/>
          </ac:picMkLst>
        </pc:picChg>
      </pc:sldChg>
    </pc:docChg>
  </pc:docChgLst>
  <pc:docChgLst>
    <pc:chgData name="Sophie Andres" userId="S::sophie.andres@athmariakerke.be::dbadb950-82d6-4dba-8657-01b637f1f72e" providerId="AD" clId="Web-{DB026810-72F7-2E1D-8E10-DEF8286A75AE}"/>
    <pc:docChg chg="modSld">
      <pc:chgData name="Sophie Andres" userId="S::sophie.andres@athmariakerke.be::dbadb950-82d6-4dba-8657-01b637f1f72e" providerId="AD" clId="Web-{DB026810-72F7-2E1D-8E10-DEF8286A75AE}" dt="2021-09-16T16:00:00.753" v="21" actId="20577"/>
      <pc:docMkLst>
        <pc:docMk/>
      </pc:docMkLst>
      <pc:sldChg chg="modSp">
        <pc:chgData name="Sophie Andres" userId="S::sophie.andres@athmariakerke.be::dbadb950-82d6-4dba-8657-01b637f1f72e" providerId="AD" clId="Web-{DB026810-72F7-2E1D-8E10-DEF8286A75AE}" dt="2021-09-16T15:23:02.346" v="16" actId="20577"/>
        <pc:sldMkLst>
          <pc:docMk/>
          <pc:sldMk cId="116699650" sldId="698"/>
        </pc:sldMkLst>
        <pc:spChg chg="mod">
          <ac:chgData name="Sophie Andres" userId="S::sophie.andres@athmariakerke.be::dbadb950-82d6-4dba-8657-01b637f1f72e" providerId="AD" clId="Web-{DB026810-72F7-2E1D-8E10-DEF8286A75AE}" dt="2021-09-16T15:22:53.798" v="5" actId="20577"/>
          <ac:spMkLst>
            <pc:docMk/>
            <pc:sldMk cId="116699650" sldId="698"/>
            <ac:spMk id="5" creationId="{C3DA1897-1AA2-5E46-8391-4B53258DE76A}"/>
          </ac:spMkLst>
        </pc:spChg>
        <pc:spChg chg="mod">
          <ac:chgData name="Sophie Andres" userId="S::sophie.andres@athmariakerke.be::dbadb950-82d6-4dba-8657-01b637f1f72e" providerId="AD" clId="Web-{DB026810-72F7-2E1D-8E10-DEF8286A75AE}" dt="2021-09-16T15:23:02.346" v="16" actId="20577"/>
          <ac:spMkLst>
            <pc:docMk/>
            <pc:sldMk cId="116699650" sldId="698"/>
            <ac:spMk id="12" creationId="{7DFD0ADB-404A-B140-9418-18F8BE27955D}"/>
          </ac:spMkLst>
        </pc:spChg>
      </pc:sldChg>
      <pc:sldChg chg="modSp">
        <pc:chgData name="Sophie Andres" userId="S::sophie.andres@athmariakerke.be::dbadb950-82d6-4dba-8657-01b637f1f72e" providerId="AD" clId="Web-{DB026810-72F7-2E1D-8E10-DEF8286A75AE}" dt="2021-09-16T16:00:00.753" v="21" actId="20577"/>
        <pc:sldMkLst>
          <pc:docMk/>
          <pc:sldMk cId="3270456337" sldId="703"/>
        </pc:sldMkLst>
        <pc:spChg chg="mod">
          <ac:chgData name="Sophie Andres" userId="S::sophie.andres@athmariakerke.be::dbadb950-82d6-4dba-8657-01b637f1f72e" providerId="AD" clId="Web-{DB026810-72F7-2E1D-8E10-DEF8286A75AE}" dt="2021-09-16T16:00:00.753" v="21" actId="20577"/>
          <ac:spMkLst>
            <pc:docMk/>
            <pc:sldMk cId="3270456337" sldId="703"/>
            <ac:spMk id="8" creationId="{00000000-0000-0000-0000-000000000000}"/>
          </ac:spMkLst>
        </pc:spChg>
      </pc:sldChg>
    </pc:docChg>
  </pc:docChgLst>
  <pc:docChgLst>
    <pc:chgData name="Anja Van Den Bossche" userId="S::anja.vandenbossche@athmariakerke.be::ce15bd7c-dffa-4648-a167-d01a55b0d356" providerId="AD" clId="Web-{536BD911-58E1-8DAF-B056-95874A7EF7D7}"/>
    <pc:docChg chg="modSld">
      <pc:chgData name="Anja Van Den Bossche" userId="S::anja.vandenbossche@athmariakerke.be::ce15bd7c-dffa-4648-a167-d01a55b0d356" providerId="AD" clId="Web-{536BD911-58E1-8DAF-B056-95874A7EF7D7}" dt="2021-09-16T10:11:42.424" v="26" actId="20577"/>
      <pc:docMkLst>
        <pc:docMk/>
      </pc:docMkLst>
      <pc:sldChg chg="modSp">
        <pc:chgData name="Anja Van Den Bossche" userId="S::anja.vandenbossche@athmariakerke.be::ce15bd7c-dffa-4648-a167-d01a55b0d356" providerId="AD" clId="Web-{536BD911-58E1-8DAF-B056-95874A7EF7D7}" dt="2021-09-16T10:11:42.424" v="26" actId="20577"/>
        <pc:sldMkLst>
          <pc:docMk/>
          <pc:sldMk cId="4226377117" sldId="695"/>
        </pc:sldMkLst>
        <pc:spChg chg="mod">
          <ac:chgData name="Anja Van Den Bossche" userId="S::anja.vandenbossche@athmariakerke.be::ce15bd7c-dffa-4648-a167-d01a55b0d356" providerId="AD" clId="Web-{536BD911-58E1-8DAF-B056-95874A7EF7D7}" dt="2021-09-16T10:11:42.424" v="26" actId="20577"/>
          <ac:spMkLst>
            <pc:docMk/>
            <pc:sldMk cId="4226377117" sldId="695"/>
            <ac:spMk id="4" creationId="{00000000-0000-0000-0000-000000000000}"/>
          </ac:spMkLst>
        </pc:spChg>
      </pc:sldChg>
    </pc:docChg>
  </pc:docChgLst>
  <pc:docChgLst>
    <pc:chgData name="Anja Van Den Bossche" userId="ce15bd7c-dffa-4648-a167-d01a55b0d356" providerId="ADAL" clId="{B3D79755-A1BB-7544-BE0D-E608966DBA9D}"/>
    <pc:docChg chg="undo custSel addSld delSld modSld delMainMaster">
      <pc:chgData name="Anja Van Den Bossche" userId="ce15bd7c-dffa-4648-a167-d01a55b0d356" providerId="ADAL" clId="{B3D79755-A1BB-7544-BE0D-E608966DBA9D}" dt="2021-09-16T16:56:57.025" v="3006" actId="20577"/>
      <pc:docMkLst>
        <pc:docMk/>
      </pc:docMkLst>
      <pc:sldChg chg="del">
        <pc:chgData name="Anja Van Den Bossche" userId="ce15bd7c-dffa-4648-a167-d01a55b0d356" providerId="ADAL" clId="{B3D79755-A1BB-7544-BE0D-E608966DBA9D}" dt="2021-09-15T08:24:31.308" v="161" actId="2696"/>
        <pc:sldMkLst>
          <pc:docMk/>
          <pc:sldMk cId="2374143355" sldId="256"/>
        </pc:sldMkLst>
      </pc:sldChg>
      <pc:sldChg chg="add modTransition">
        <pc:chgData name="Anja Van Den Bossche" userId="ce15bd7c-dffa-4648-a167-d01a55b0d356" providerId="ADAL" clId="{B3D79755-A1BB-7544-BE0D-E608966DBA9D}" dt="2021-09-15T11:19:50.493" v="2665"/>
        <pc:sldMkLst>
          <pc:docMk/>
          <pc:sldMk cId="3902998570" sldId="256"/>
        </pc:sldMkLst>
      </pc:sldChg>
      <pc:sldChg chg="del">
        <pc:chgData name="Anja Van Den Bossche" userId="ce15bd7c-dffa-4648-a167-d01a55b0d356" providerId="ADAL" clId="{B3D79755-A1BB-7544-BE0D-E608966DBA9D}" dt="2021-09-15T08:24:31.876" v="162" actId="2696"/>
        <pc:sldMkLst>
          <pc:docMk/>
          <pc:sldMk cId="1109846401" sldId="257"/>
        </pc:sldMkLst>
      </pc:sldChg>
      <pc:sldChg chg="add modTransition">
        <pc:chgData name="Anja Van Den Bossche" userId="ce15bd7c-dffa-4648-a167-d01a55b0d356" providerId="ADAL" clId="{B3D79755-A1BB-7544-BE0D-E608966DBA9D}" dt="2021-09-15T11:19:50.493" v="2665"/>
        <pc:sldMkLst>
          <pc:docMk/>
          <pc:sldMk cId="3749053270" sldId="257"/>
        </pc:sldMkLst>
      </pc:sldChg>
      <pc:sldChg chg="del">
        <pc:chgData name="Anja Van Den Bossche" userId="ce15bd7c-dffa-4648-a167-d01a55b0d356" providerId="ADAL" clId="{B3D79755-A1BB-7544-BE0D-E608966DBA9D}" dt="2021-09-15T08:24:32.565" v="163" actId="2696"/>
        <pc:sldMkLst>
          <pc:docMk/>
          <pc:sldMk cId="1447405300" sldId="258"/>
        </pc:sldMkLst>
      </pc:sldChg>
      <pc:sldChg chg="add modTransition">
        <pc:chgData name="Anja Van Den Bossche" userId="ce15bd7c-dffa-4648-a167-d01a55b0d356" providerId="ADAL" clId="{B3D79755-A1BB-7544-BE0D-E608966DBA9D}" dt="2021-09-15T11:19:50.493" v="2665"/>
        <pc:sldMkLst>
          <pc:docMk/>
          <pc:sldMk cId="2518891748" sldId="258"/>
        </pc:sldMkLst>
      </pc:sldChg>
      <pc:sldChg chg="modSp add mod modTransition">
        <pc:chgData name="Anja Van Den Bossche" userId="ce15bd7c-dffa-4648-a167-d01a55b0d356" providerId="ADAL" clId="{B3D79755-A1BB-7544-BE0D-E608966DBA9D}" dt="2021-09-15T11:19:50.645" v="2666" actId="27636"/>
        <pc:sldMkLst>
          <pc:docMk/>
          <pc:sldMk cId="3154831082" sldId="259"/>
        </pc:sldMkLst>
        <pc:spChg chg="mod">
          <ac:chgData name="Anja Van Den Bossche" userId="ce15bd7c-dffa-4648-a167-d01a55b0d356" providerId="ADAL" clId="{B3D79755-A1BB-7544-BE0D-E608966DBA9D}" dt="2021-09-15T11:19:50.645" v="2666" actId="27636"/>
          <ac:spMkLst>
            <pc:docMk/>
            <pc:sldMk cId="3154831082" sldId="259"/>
            <ac:spMk id="3" creationId="{A863A022-84E9-4C98-BCF4-BCD429FCE5CD}"/>
          </ac:spMkLst>
        </pc:spChg>
      </pc:sldChg>
      <pc:sldChg chg="del">
        <pc:chgData name="Anja Van Den Bossche" userId="ce15bd7c-dffa-4648-a167-d01a55b0d356" providerId="ADAL" clId="{B3D79755-A1BB-7544-BE0D-E608966DBA9D}" dt="2021-09-15T08:24:33.674" v="164" actId="2696"/>
        <pc:sldMkLst>
          <pc:docMk/>
          <pc:sldMk cId="3914828484" sldId="259"/>
        </pc:sldMkLst>
      </pc:sldChg>
      <pc:sldChg chg="del">
        <pc:chgData name="Anja Van Den Bossche" userId="ce15bd7c-dffa-4648-a167-d01a55b0d356" providerId="ADAL" clId="{B3D79755-A1BB-7544-BE0D-E608966DBA9D}" dt="2021-09-15T08:24:34.426" v="165" actId="2696"/>
        <pc:sldMkLst>
          <pc:docMk/>
          <pc:sldMk cId="2528755082" sldId="260"/>
        </pc:sldMkLst>
      </pc:sldChg>
      <pc:sldChg chg="modSp add mod modTransition">
        <pc:chgData name="Anja Van Den Bossche" userId="ce15bd7c-dffa-4648-a167-d01a55b0d356" providerId="ADAL" clId="{B3D79755-A1BB-7544-BE0D-E608966DBA9D}" dt="2021-09-15T11:19:50.699" v="2667" actId="27636"/>
        <pc:sldMkLst>
          <pc:docMk/>
          <pc:sldMk cId="2995462486" sldId="260"/>
        </pc:sldMkLst>
        <pc:spChg chg="mod">
          <ac:chgData name="Anja Van Den Bossche" userId="ce15bd7c-dffa-4648-a167-d01a55b0d356" providerId="ADAL" clId="{B3D79755-A1BB-7544-BE0D-E608966DBA9D}" dt="2021-09-15T11:19:50.699" v="2667" actId="27636"/>
          <ac:spMkLst>
            <pc:docMk/>
            <pc:sldMk cId="2995462486" sldId="260"/>
            <ac:spMk id="2" creationId="{18BBB741-F514-4E00-AE1B-5E11D25BA0AE}"/>
          </ac:spMkLst>
        </pc:spChg>
      </pc:sldChg>
      <pc:sldChg chg="modNotes modNotesTx">
        <pc:chgData name="Anja Van Den Bossche" userId="ce15bd7c-dffa-4648-a167-d01a55b0d356" providerId="ADAL" clId="{B3D79755-A1BB-7544-BE0D-E608966DBA9D}" dt="2021-09-15T10:05:56.327" v="2202" actId="27636"/>
        <pc:sldMkLst>
          <pc:docMk/>
          <pc:sldMk cId="1502806242" sldId="360"/>
        </pc:sldMkLst>
      </pc:sldChg>
      <pc:sldChg chg="del">
        <pc:chgData name="Anja Van Den Bossche" userId="ce15bd7c-dffa-4648-a167-d01a55b0d356" providerId="ADAL" clId="{B3D79755-A1BB-7544-BE0D-E608966DBA9D}" dt="2021-09-15T07:55:10.928" v="77" actId="2696"/>
        <pc:sldMkLst>
          <pc:docMk/>
          <pc:sldMk cId="4077377224" sldId="383"/>
        </pc:sldMkLst>
      </pc:sldChg>
      <pc:sldChg chg="del">
        <pc:chgData name="Anja Van Den Bossche" userId="ce15bd7c-dffa-4648-a167-d01a55b0d356" providerId="ADAL" clId="{B3D79755-A1BB-7544-BE0D-E608966DBA9D}" dt="2021-09-15T08:24:51.551" v="166" actId="2696"/>
        <pc:sldMkLst>
          <pc:docMk/>
          <pc:sldMk cId="3359502425" sldId="401"/>
        </pc:sldMkLst>
      </pc:sldChg>
      <pc:sldChg chg="del">
        <pc:chgData name="Anja Van Den Bossche" userId="ce15bd7c-dffa-4648-a167-d01a55b0d356" providerId="ADAL" clId="{B3D79755-A1BB-7544-BE0D-E608966DBA9D}" dt="2021-09-15T08:24:56.175" v="167" actId="2696"/>
        <pc:sldMkLst>
          <pc:docMk/>
          <pc:sldMk cId="2053146650" sldId="433"/>
        </pc:sldMkLst>
      </pc:sldChg>
      <pc:sldChg chg="del">
        <pc:chgData name="Anja Van Den Bossche" userId="ce15bd7c-dffa-4648-a167-d01a55b0d356" providerId="ADAL" clId="{B3D79755-A1BB-7544-BE0D-E608966DBA9D}" dt="2021-09-15T08:24:05.254" v="156" actId="2696"/>
        <pc:sldMkLst>
          <pc:docMk/>
          <pc:sldMk cId="2041793243" sldId="434"/>
        </pc:sldMkLst>
      </pc:sldChg>
      <pc:sldChg chg="del">
        <pc:chgData name="Anja Van Den Bossche" userId="ce15bd7c-dffa-4648-a167-d01a55b0d356" providerId="ADAL" clId="{B3D79755-A1BB-7544-BE0D-E608966DBA9D}" dt="2021-09-15T08:25:01.866" v="170" actId="2696"/>
        <pc:sldMkLst>
          <pc:docMk/>
          <pc:sldMk cId="202414372" sldId="444"/>
        </pc:sldMkLst>
      </pc:sldChg>
      <pc:sldChg chg="modSp mod">
        <pc:chgData name="Anja Van Den Bossche" userId="ce15bd7c-dffa-4648-a167-d01a55b0d356" providerId="ADAL" clId="{B3D79755-A1BB-7544-BE0D-E608966DBA9D}" dt="2021-09-15T07:40:46.037" v="76" actId="20577"/>
        <pc:sldMkLst>
          <pc:docMk/>
          <pc:sldMk cId="125263758" sldId="663"/>
        </pc:sldMkLst>
        <pc:spChg chg="mod">
          <ac:chgData name="Anja Van Den Bossche" userId="ce15bd7c-dffa-4648-a167-d01a55b0d356" providerId="ADAL" clId="{B3D79755-A1BB-7544-BE0D-E608966DBA9D}" dt="2021-09-15T07:40:46.037" v="76" actId="20577"/>
          <ac:spMkLst>
            <pc:docMk/>
            <pc:sldMk cId="125263758" sldId="663"/>
            <ac:spMk id="12" creationId="{140E17B8-F72C-D343-A366-18B8B9A6C83A}"/>
          </ac:spMkLst>
        </pc:spChg>
      </pc:sldChg>
      <pc:sldChg chg="modSp mod">
        <pc:chgData name="Anja Van Den Bossche" userId="ce15bd7c-dffa-4648-a167-d01a55b0d356" providerId="ADAL" clId="{B3D79755-A1BB-7544-BE0D-E608966DBA9D}" dt="2021-09-15T10:07:22.625" v="2289" actId="20577"/>
        <pc:sldMkLst>
          <pc:docMk/>
          <pc:sldMk cId="3840908410" sldId="680"/>
        </pc:sldMkLst>
        <pc:spChg chg="mod">
          <ac:chgData name="Anja Van Den Bossche" userId="ce15bd7c-dffa-4648-a167-d01a55b0d356" providerId="ADAL" clId="{B3D79755-A1BB-7544-BE0D-E608966DBA9D}" dt="2021-09-15T10:07:22.625" v="2289" actId="20577"/>
          <ac:spMkLst>
            <pc:docMk/>
            <pc:sldMk cId="3840908410" sldId="680"/>
            <ac:spMk id="9" creationId="{3ECD3233-8FEB-3247-ADF1-0D5186BFF527}"/>
          </ac:spMkLst>
        </pc:spChg>
      </pc:sldChg>
      <pc:sldChg chg="modSp mod">
        <pc:chgData name="Anja Van Den Bossche" userId="ce15bd7c-dffa-4648-a167-d01a55b0d356" providerId="ADAL" clId="{B3D79755-A1BB-7544-BE0D-E608966DBA9D}" dt="2021-09-15T10:07:59.031" v="2330" actId="20577"/>
        <pc:sldMkLst>
          <pc:docMk/>
          <pc:sldMk cId="1909778705" sldId="681"/>
        </pc:sldMkLst>
        <pc:spChg chg="mod">
          <ac:chgData name="Anja Van Den Bossche" userId="ce15bd7c-dffa-4648-a167-d01a55b0d356" providerId="ADAL" clId="{B3D79755-A1BB-7544-BE0D-E608966DBA9D}" dt="2021-09-15T10:07:59.031" v="2330" actId="20577"/>
          <ac:spMkLst>
            <pc:docMk/>
            <pc:sldMk cId="1909778705" sldId="681"/>
            <ac:spMk id="13" creationId="{73D562F5-7C04-EB4C-9135-CE90630090CE}"/>
          </ac:spMkLst>
        </pc:spChg>
      </pc:sldChg>
      <pc:sldChg chg="delSp modSp mod">
        <pc:chgData name="Anja Van Den Bossche" userId="ce15bd7c-dffa-4648-a167-d01a55b0d356" providerId="ADAL" clId="{B3D79755-A1BB-7544-BE0D-E608966DBA9D}" dt="2021-09-15T10:09:52.236" v="2389" actId="14100"/>
        <pc:sldMkLst>
          <pc:docMk/>
          <pc:sldMk cId="2583023816" sldId="682"/>
        </pc:sldMkLst>
        <pc:spChg chg="mod">
          <ac:chgData name="Anja Van Den Bossche" userId="ce15bd7c-dffa-4648-a167-d01a55b0d356" providerId="ADAL" clId="{B3D79755-A1BB-7544-BE0D-E608966DBA9D}" dt="2021-09-15T10:08:30.215" v="2332" actId="255"/>
          <ac:spMkLst>
            <pc:docMk/>
            <pc:sldMk cId="2583023816" sldId="682"/>
            <ac:spMk id="31" creationId="{00000000-0000-0000-0000-000000000000}"/>
          </ac:spMkLst>
        </pc:spChg>
        <pc:spChg chg="mod">
          <ac:chgData name="Anja Van Den Bossche" userId="ce15bd7c-dffa-4648-a167-d01a55b0d356" providerId="ADAL" clId="{B3D79755-A1BB-7544-BE0D-E608966DBA9D}" dt="2021-09-15T10:08:49.662" v="2336" actId="1076"/>
          <ac:spMkLst>
            <pc:docMk/>
            <pc:sldMk cId="2583023816" sldId="682"/>
            <ac:spMk id="35" creationId="{00000000-0000-0000-0000-000000000000}"/>
          </ac:spMkLst>
        </pc:spChg>
        <pc:spChg chg="mod">
          <ac:chgData name="Anja Van Den Bossche" userId="ce15bd7c-dffa-4648-a167-d01a55b0d356" providerId="ADAL" clId="{B3D79755-A1BB-7544-BE0D-E608966DBA9D}" dt="2021-09-15T10:09:23.029" v="2369" actId="14100"/>
          <ac:spMkLst>
            <pc:docMk/>
            <pc:sldMk cId="2583023816" sldId="682"/>
            <ac:spMk id="40" creationId="{00000000-0000-0000-0000-000000000000}"/>
          </ac:spMkLst>
        </pc:spChg>
        <pc:spChg chg="mod">
          <ac:chgData name="Anja Van Den Bossche" userId="ce15bd7c-dffa-4648-a167-d01a55b0d356" providerId="ADAL" clId="{B3D79755-A1BB-7544-BE0D-E608966DBA9D}" dt="2021-09-15T10:09:52.236" v="2389" actId="14100"/>
          <ac:spMkLst>
            <pc:docMk/>
            <pc:sldMk cId="2583023816" sldId="682"/>
            <ac:spMk id="42" creationId="{00000000-0000-0000-0000-000000000000}"/>
          </ac:spMkLst>
        </pc:spChg>
        <pc:picChg chg="del">
          <ac:chgData name="Anja Van Den Bossche" userId="ce15bd7c-dffa-4648-a167-d01a55b0d356" providerId="ADAL" clId="{B3D79755-A1BB-7544-BE0D-E608966DBA9D}" dt="2021-09-15T10:08:46.066" v="2335" actId="478"/>
          <ac:picMkLst>
            <pc:docMk/>
            <pc:sldMk cId="2583023816" sldId="682"/>
            <ac:picMk id="23" creationId="{00000000-0000-0000-0000-000000000000}"/>
          </ac:picMkLst>
        </pc:picChg>
      </pc:sldChg>
      <pc:sldChg chg="del mod modShow">
        <pc:chgData name="Anja Van Den Bossche" userId="ce15bd7c-dffa-4648-a167-d01a55b0d356" providerId="ADAL" clId="{B3D79755-A1BB-7544-BE0D-E608966DBA9D}" dt="2021-09-15T08:26:11.859" v="172" actId="2696"/>
        <pc:sldMkLst>
          <pc:docMk/>
          <pc:sldMk cId="2876223560" sldId="683"/>
        </pc:sldMkLst>
      </pc:sldChg>
      <pc:sldChg chg="del mod modShow">
        <pc:chgData name="Anja Van Den Bossche" userId="ce15bd7c-dffa-4648-a167-d01a55b0d356" providerId="ADAL" clId="{B3D79755-A1BB-7544-BE0D-E608966DBA9D}" dt="2021-09-15T08:26:14.201" v="173" actId="2696"/>
        <pc:sldMkLst>
          <pc:docMk/>
          <pc:sldMk cId="2868906541" sldId="684"/>
        </pc:sldMkLst>
      </pc:sldChg>
      <pc:sldChg chg="modSp mod">
        <pc:chgData name="Anja Van Den Bossche" userId="ce15bd7c-dffa-4648-a167-d01a55b0d356" providerId="ADAL" clId="{B3D79755-A1BB-7544-BE0D-E608966DBA9D}" dt="2021-09-15T10:10:45.046" v="2426" actId="14100"/>
        <pc:sldMkLst>
          <pc:docMk/>
          <pc:sldMk cId="754523896" sldId="685"/>
        </pc:sldMkLst>
        <pc:spChg chg="mod">
          <ac:chgData name="Anja Van Den Bossche" userId="ce15bd7c-dffa-4648-a167-d01a55b0d356" providerId="ADAL" clId="{B3D79755-A1BB-7544-BE0D-E608966DBA9D}" dt="2021-09-15T10:10:45.046" v="2426" actId="14100"/>
          <ac:spMkLst>
            <pc:docMk/>
            <pc:sldMk cId="754523896" sldId="685"/>
            <ac:spMk id="6" creationId="{FAA57A78-29A8-9040-9468-67E6E5AFD249}"/>
          </ac:spMkLst>
        </pc:spChg>
      </pc:sldChg>
      <pc:sldChg chg="addSp modSp mod modNotesTx">
        <pc:chgData name="Anja Van Den Bossche" userId="ce15bd7c-dffa-4648-a167-d01a55b0d356" providerId="ADAL" clId="{B3D79755-A1BB-7544-BE0D-E608966DBA9D}" dt="2021-09-15T10:28:04.490" v="2489" actId="2085"/>
        <pc:sldMkLst>
          <pc:docMk/>
          <pc:sldMk cId="624306056" sldId="686"/>
        </pc:sldMkLst>
        <pc:spChg chg="add mod">
          <ac:chgData name="Anja Van Den Bossche" userId="ce15bd7c-dffa-4648-a167-d01a55b0d356" providerId="ADAL" clId="{B3D79755-A1BB-7544-BE0D-E608966DBA9D}" dt="2021-09-15T10:28:04.490" v="2489" actId="2085"/>
          <ac:spMkLst>
            <pc:docMk/>
            <pc:sldMk cId="624306056" sldId="686"/>
            <ac:spMk id="7" creationId="{EDBA158D-6522-5D49-A076-D05ACAFA314A}"/>
          </ac:spMkLst>
        </pc:spChg>
      </pc:sldChg>
      <pc:sldChg chg="del">
        <pc:chgData name="Anja Van Den Bossche" userId="ce15bd7c-dffa-4648-a167-d01a55b0d356" providerId="ADAL" clId="{B3D79755-A1BB-7544-BE0D-E608966DBA9D}" dt="2021-09-15T08:07:03.098" v="110" actId="2696"/>
        <pc:sldMkLst>
          <pc:docMk/>
          <pc:sldMk cId="158952585" sldId="688"/>
        </pc:sldMkLst>
      </pc:sldChg>
      <pc:sldChg chg="del">
        <pc:chgData name="Anja Van Den Bossche" userId="ce15bd7c-dffa-4648-a167-d01a55b0d356" providerId="ADAL" clId="{B3D79755-A1BB-7544-BE0D-E608966DBA9D}" dt="2021-09-15T08:07:16.239" v="111" actId="2696"/>
        <pc:sldMkLst>
          <pc:docMk/>
          <pc:sldMk cId="563375574" sldId="689"/>
        </pc:sldMkLst>
      </pc:sldChg>
      <pc:sldChg chg="modSp mod">
        <pc:chgData name="Anja Van Den Bossche" userId="ce15bd7c-dffa-4648-a167-d01a55b0d356" providerId="ADAL" clId="{B3D79755-A1BB-7544-BE0D-E608966DBA9D}" dt="2021-09-15T10:29:51.854" v="2605" actId="20577"/>
        <pc:sldMkLst>
          <pc:docMk/>
          <pc:sldMk cId="2345491465" sldId="690"/>
        </pc:sldMkLst>
        <pc:spChg chg="mod">
          <ac:chgData name="Anja Van Den Bossche" userId="ce15bd7c-dffa-4648-a167-d01a55b0d356" providerId="ADAL" clId="{B3D79755-A1BB-7544-BE0D-E608966DBA9D}" dt="2021-09-15T10:29:51.854" v="2605" actId="20577"/>
          <ac:spMkLst>
            <pc:docMk/>
            <pc:sldMk cId="2345491465" sldId="690"/>
            <ac:spMk id="4" creationId="{00000000-0000-0000-0000-000000000000}"/>
          </ac:spMkLst>
        </pc:spChg>
      </pc:sldChg>
      <pc:sldChg chg="modSp mod">
        <pc:chgData name="Anja Van Den Bossche" userId="ce15bd7c-dffa-4648-a167-d01a55b0d356" providerId="ADAL" clId="{B3D79755-A1BB-7544-BE0D-E608966DBA9D}" dt="2021-09-15T10:30:09.983" v="2606" actId="1076"/>
        <pc:sldMkLst>
          <pc:docMk/>
          <pc:sldMk cId="915217040" sldId="692"/>
        </pc:sldMkLst>
        <pc:spChg chg="mod">
          <ac:chgData name="Anja Van Den Bossche" userId="ce15bd7c-dffa-4648-a167-d01a55b0d356" providerId="ADAL" clId="{B3D79755-A1BB-7544-BE0D-E608966DBA9D}" dt="2021-09-15T10:30:09.983" v="2606" actId="1076"/>
          <ac:spMkLst>
            <pc:docMk/>
            <pc:sldMk cId="915217040" sldId="692"/>
            <ac:spMk id="4" creationId="{00000000-0000-0000-0000-000000000000}"/>
          </ac:spMkLst>
        </pc:spChg>
      </pc:sldChg>
      <pc:sldChg chg="modSp mod">
        <pc:chgData name="Anja Van Den Bossche" userId="ce15bd7c-dffa-4648-a167-d01a55b0d356" providerId="ADAL" clId="{B3D79755-A1BB-7544-BE0D-E608966DBA9D}" dt="2021-09-15T11:10:04.957" v="2648" actId="20577"/>
        <pc:sldMkLst>
          <pc:docMk/>
          <pc:sldMk cId="1303756186" sldId="694"/>
        </pc:sldMkLst>
        <pc:spChg chg="mod">
          <ac:chgData name="Anja Van Den Bossche" userId="ce15bd7c-dffa-4648-a167-d01a55b0d356" providerId="ADAL" clId="{B3D79755-A1BB-7544-BE0D-E608966DBA9D}" dt="2021-09-15T11:10:04.957" v="2648" actId="20577"/>
          <ac:spMkLst>
            <pc:docMk/>
            <pc:sldMk cId="1303756186" sldId="694"/>
            <ac:spMk id="4" creationId="{00000000-0000-0000-0000-000000000000}"/>
          </ac:spMkLst>
        </pc:spChg>
      </pc:sldChg>
      <pc:sldChg chg="modSp mod">
        <pc:chgData name="Anja Van Den Bossche" userId="ce15bd7c-dffa-4648-a167-d01a55b0d356" providerId="ADAL" clId="{B3D79755-A1BB-7544-BE0D-E608966DBA9D}" dt="2021-09-15T11:17:27.925" v="2664" actId="13926"/>
        <pc:sldMkLst>
          <pc:docMk/>
          <pc:sldMk cId="4226377117" sldId="695"/>
        </pc:sldMkLst>
        <pc:spChg chg="mod">
          <ac:chgData name="Anja Van Den Bossche" userId="ce15bd7c-dffa-4648-a167-d01a55b0d356" providerId="ADAL" clId="{B3D79755-A1BB-7544-BE0D-E608966DBA9D}" dt="2021-09-15T11:17:27.925" v="2664" actId="13926"/>
          <ac:spMkLst>
            <pc:docMk/>
            <pc:sldMk cId="4226377117" sldId="695"/>
            <ac:spMk id="4" creationId="{00000000-0000-0000-0000-000000000000}"/>
          </ac:spMkLst>
        </pc:spChg>
      </pc:sldChg>
      <pc:sldChg chg="modSp mod">
        <pc:chgData name="Anja Van Den Bossche" userId="ce15bd7c-dffa-4648-a167-d01a55b0d356" providerId="ADAL" clId="{B3D79755-A1BB-7544-BE0D-E608966DBA9D}" dt="2021-09-15T08:57:56" v="1000" actId="20577"/>
        <pc:sldMkLst>
          <pc:docMk/>
          <pc:sldMk cId="2147286803" sldId="696"/>
        </pc:sldMkLst>
        <pc:spChg chg="mod">
          <ac:chgData name="Anja Van Den Bossche" userId="ce15bd7c-dffa-4648-a167-d01a55b0d356" providerId="ADAL" clId="{B3D79755-A1BB-7544-BE0D-E608966DBA9D}" dt="2021-09-15T08:32:28.321" v="354" actId="20577"/>
          <ac:spMkLst>
            <pc:docMk/>
            <pc:sldMk cId="2147286803" sldId="696"/>
            <ac:spMk id="2" creationId="{00000000-0000-0000-0000-000000000000}"/>
          </ac:spMkLst>
        </pc:spChg>
        <pc:spChg chg="mod">
          <ac:chgData name="Anja Van Den Bossche" userId="ce15bd7c-dffa-4648-a167-d01a55b0d356" providerId="ADAL" clId="{B3D79755-A1BB-7544-BE0D-E608966DBA9D}" dt="2021-09-15T08:57:56" v="1000" actId="20577"/>
          <ac:spMkLst>
            <pc:docMk/>
            <pc:sldMk cId="2147286803" sldId="696"/>
            <ac:spMk id="4" creationId="{00000000-0000-0000-0000-000000000000}"/>
          </ac:spMkLst>
        </pc:spChg>
      </pc:sldChg>
      <pc:sldChg chg="addSp delSp modSp del mod">
        <pc:chgData name="Anja Van Den Bossche" userId="ce15bd7c-dffa-4648-a167-d01a55b0d356" providerId="ADAL" clId="{B3D79755-A1BB-7544-BE0D-E608966DBA9D}" dt="2021-09-15T08:31:55.410" v="322" actId="2696"/>
        <pc:sldMkLst>
          <pc:docMk/>
          <pc:sldMk cId="3127995122" sldId="697"/>
        </pc:sldMkLst>
        <pc:spChg chg="mod">
          <ac:chgData name="Anja Van Den Bossche" userId="ce15bd7c-dffa-4648-a167-d01a55b0d356" providerId="ADAL" clId="{B3D79755-A1BB-7544-BE0D-E608966DBA9D}" dt="2021-09-15T08:31:46.574" v="320" actId="20577"/>
          <ac:spMkLst>
            <pc:docMk/>
            <pc:sldMk cId="3127995122" sldId="697"/>
            <ac:spMk id="2" creationId="{00000000-0000-0000-0000-000000000000}"/>
          </ac:spMkLst>
        </pc:spChg>
        <pc:spChg chg="add del mod">
          <ac:chgData name="Anja Van Den Bossche" userId="ce15bd7c-dffa-4648-a167-d01a55b0d356" providerId="ADAL" clId="{B3D79755-A1BB-7544-BE0D-E608966DBA9D}" dt="2021-09-15T08:20:49.321" v="126"/>
          <ac:spMkLst>
            <pc:docMk/>
            <pc:sldMk cId="3127995122" sldId="697"/>
            <ac:spMk id="4" creationId="{A8BEC753-582E-754A-9BC6-20C089677D0D}"/>
          </ac:spMkLst>
        </pc:spChg>
        <pc:spChg chg="mod">
          <ac:chgData name="Anja Van Den Bossche" userId="ce15bd7c-dffa-4648-a167-d01a55b0d356" providerId="ADAL" clId="{B3D79755-A1BB-7544-BE0D-E608966DBA9D}" dt="2021-09-15T08:19:15.969" v="124" actId="5793"/>
          <ac:spMkLst>
            <pc:docMk/>
            <pc:sldMk cId="3127995122" sldId="697"/>
            <ac:spMk id="8" creationId="{00000000-0000-0000-0000-000000000000}"/>
          </ac:spMkLst>
        </pc:spChg>
      </pc:sldChg>
      <pc:sldChg chg="del">
        <pc:chgData name="Anja Van Den Bossche" userId="ce15bd7c-dffa-4648-a167-d01a55b0d356" providerId="ADAL" clId="{B3D79755-A1BB-7544-BE0D-E608966DBA9D}" dt="2021-09-15T08:21:41.633" v="127" actId="2696"/>
        <pc:sldMkLst>
          <pc:docMk/>
          <pc:sldMk cId="20539894" sldId="699"/>
        </pc:sldMkLst>
      </pc:sldChg>
      <pc:sldChg chg="del">
        <pc:chgData name="Anja Van Den Bossche" userId="ce15bd7c-dffa-4648-a167-d01a55b0d356" providerId="ADAL" clId="{B3D79755-A1BB-7544-BE0D-E608966DBA9D}" dt="2021-09-15T08:21:44.888" v="128" actId="2696"/>
        <pc:sldMkLst>
          <pc:docMk/>
          <pc:sldMk cId="262788149" sldId="700"/>
        </pc:sldMkLst>
      </pc:sldChg>
      <pc:sldChg chg="del">
        <pc:chgData name="Anja Van Den Bossche" userId="ce15bd7c-dffa-4648-a167-d01a55b0d356" providerId="ADAL" clId="{B3D79755-A1BB-7544-BE0D-E608966DBA9D}" dt="2021-09-15T08:21:49.987" v="129" actId="2696"/>
        <pc:sldMkLst>
          <pc:docMk/>
          <pc:sldMk cId="686776813" sldId="701"/>
        </pc:sldMkLst>
      </pc:sldChg>
      <pc:sldChg chg="modSp del mod">
        <pc:chgData name="Anja Van Den Bossche" userId="ce15bd7c-dffa-4648-a167-d01a55b0d356" providerId="ADAL" clId="{B3D79755-A1BB-7544-BE0D-E608966DBA9D}" dt="2021-09-15T08:22:22.736" v="141" actId="2696"/>
        <pc:sldMkLst>
          <pc:docMk/>
          <pc:sldMk cId="1563178453" sldId="702"/>
        </pc:sldMkLst>
        <pc:spChg chg="mod">
          <ac:chgData name="Anja Van Den Bossche" userId="ce15bd7c-dffa-4648-a167-d01a55b0d356" providerId="ADAL" clId="{B3D79755-A1BB-7544-BE0D-E608966DBA9D}" dt="2021-09-15T08:22:04.782" v="140" actId="20577"/>
          <ac:spMkLst>
            <pc:docMk/>
            <pc:sldMk cId="1563178453" sldId="702"/>
            <ac:spMk id="2" creationId="{00000000-0000-0000-0000-000000000000}"/>
          </ac:spMkLst>
        </pc:spChg>
      </pc:sldChg>
      <pc:sldChg chg="modSp add mod">
        <pc:chgData name="Anja Van Den Bossche" userId="ce15bd7c-dffa-4648-a167-d01a55b0d356" providerId="ADAL" clId="{B3D79755-A1BB-7544-BE0D-E608966DBA9D}" dt="2021-09-15T10:28:48.995" v="2490" actId="6549"/>
        <pc:sldMkLst>
          <pc:docMk/>
          <pc:sldMk cId="2496451068" sldId="702"/>
        </pc:sldMkLst>
        <pc:spChg chg="mod">
          <ac:chgData name="Anja Van Den Bossche" userId="ce15bd7c-dffa-4648-a167-d01a55b0d356" providerId="ADAL" clId="{B3D79755-A1BB-7544-BE0D-E608966DBA9D}" dt="2021-09-15T10:28:48.995" v="2490" actId="6549"/>
          <ac:spMkLst>
            <pc:docMk/>
            <pc:sldMk cId="2496451068" sldId="702"/>
            <ac:spMk id="8" creationId="{00000000-0000-0000-0000-000000000000}"/>
          </ac:spMkLst>
        </pc:spChg>
      </pc:sldChg>
      <pc:sldChg chg="del">
        <pc:chgData name="Anja Van Den Bossche" userId="ce15bd7c-dffa-4648-a167-d01a55b0d356" providerId="ADAL" clId="{B3D79755-A1BB-7544-BE0D-E608966DBA9D}" dt="2021-09-15T08:22:22.736" v="141" actId="2696"/>
        <pc:sldMkLst>
          <pc:docMk/>
          <pc:sldMk cId="3128359249" sldId="703"/>
        </pc:sldMkLst>
      </pc:sldChg>
      <pc:sldChg chg="modSp add mod">
        <pc:chgData name="Anja Van Den Bossche" userId="ce15bd7c-dffa-4648-a167-d01a55b0d356" providerId="ADAL" clId="{B3D79755-A1BB-7544-BE0D-E608966DBA9D}" dt="2021-09-15T08:49:24.919" v="946" actId="20577"/>
        <pc:sldMkLst>
          <pc:docMk/>
          <pc:sldMk cId="3270456337" sldId="703"/>
        </pc:sldMkLst>
        <pc:spChg chg="mod">
          <ac:chgData name="Anja Van Den Bossche" userId="ce15bd7c-dffa-4648-a167-d01a55b0d356" providerId="ADAL" clId="{B3D79755-A1BB-7544-BE0D-E608966DBA9D}" dt="2021-09-15T08:49:24.919" v="946" actId="20577"/>
          <ac:spMkLst>
            <pc:docMk/>
            <pc:sldMk cId="3270456337" sldId="703"/>
            <ac:spMk id="8" creationId="{00000000-0000-0000-0000-000000000000}"/>
          </ac:spMkLst>
        </pc:spChg>
      </pc:sldChg>
      <pc:sldChg chg="del">
        <pc:chgData name="Anja Van Den Bossche" userId="ce15bd7c-dffa-4648-a167-d01a55b0d356" providerId="ADAL" clId="{B3D79755-A1BB-7544-BE0D-E608966DBA9D}" dt="2021-09-15T08:24:02.639" v="155" actId="2696"/>
        <pc:sldMkLst>
          <pc:docMk/>
          <pc:sldMk cId="1249751456" sldId="704"/>
        </pc:sldMkLst>
      </pc:sldChg>
      <pc:sldChg chg="del">
        <pc:chgData name="Anja Van Den Bossche" userId="ce15bd7c-dffa-4648-a167-d01a55b0d356" providerId="ADAL" clId="{B3D79755-A1BB-7544-BE0D-E608966DBA9D}" dt="2021-09-15T08:23:26.600" v="143" actId="2696"/>
        <pc:sldMkLst>
          <pc:docMk/>
          <pc:sldMk cId="871088413" sldId="705"/>
        </pc:sldMkLst>
      </pc:sldChg>
      <pc:sldChg chg="modSp del mod">
        <pc:chgData name="Anja Van Den Bossche" userId="ce15bd7c-dffa-4648-a167-d01a55b0d356" providerId="ADAL" clId="{B3D79755-A1BB-7544-BE0D-E608966DBA9D}" dt="2021-09-15T08:24:15.140" v="160" actId="2696"/>
        <pc:sldMkLst>
          <pc:docMk/>
          <pc:sldMk cId="2730284822" sldId="706"/>
        </pc:sldMkLst>
        <pc:spChg chg="mod">
          <ac:chgData name="Anja Van Den Bossche" userId="ce15bd7c-dffa-4648-a167-d01a55b0d356" providerId="ADAL" clId="{B3D79755-A1BB-7544-BE0D-E608966DBA9D}" dt="2021-09-15T08:24:11.965" v="159" actId="20577"/>
          <ac:spMkLst>
            <pc:docMk/>
            <pc:sldMk cId="2730284822" sldId="706"/>
            <ac:spMk id="8" creationId="{00000000-0000-0000-0000-000000000000}"/>
          </ac:spMkLst>
        </pc:spChg>
      </pc:sldChg>
      <pc:sldChg chg="modSp mod">
        <pc:chgData name="Anja Van Den Bossche" userId="ce15bd7c-dffa-4648-a167-d01a55b0d356" providerId="ADAL" clId="{B3D79755-A1BB-7544-BE0D-E608966DBA9D}" dt="2021-09-15T08:23:55.794" v="154" actId="20577"/>
        <pc:sldMkLst>
          <pc:docMk/>
          <pc:sldMk cId="21840770" sldId="707"/>
        </pc:sldMkLst>
        <pc:spChg chg="mod">
          <ac:chgData name="Anja Van Den Bossche" userId="ce15bd7c-dffa-4648-a167-d01a55b0d356" providerId="ADAL" clId="{B3D79755-A1BB-7544-BE0D-E608966DBA9D}" dt="2021-09-15T08:23:55.794" v="154" actId="20577"/>
          <ac:spMkLst>
            <pc:docMk/>
            <pc:sldMk cId="21840770" sldId="707"/>
            <ac:spMk id="8" creationId="{00000000-0000-0000-0000-000000000000}"/>
          </ac:spMkLst>
        </pc:spChg>
      </pc:sldChg>
      <pc:sldChg chg="modSp add mod">
        <pc:chgData name="Anja Van Den Bossche" userId="ce15bd7c-dffa-4648-a167-d01a55b0d356" providerId="ADAL" clId="{B3D79755-A1BB-7544-BE0D-E608966DBA9D}" dt="2021-09-15T08:31:01.011" v="318" actId="20577"/>
        <pc:sldMkLst>
          <pc:docMk/>
          <pc:sldMk cId="1401285672" sldId="710"/>
        </pc:sldMkLst>
        <pc:spChg chg="mod">
          <ac:chgData name="Anja Van Den Bossche" userId="ce15bd7c-dffa-4648-a167-d01a55b0d356" providerId="ADAL" clId="{B3D79755-A1BB-7544-BE0D-E608966DBA9D}" dt="2021-09-15T08:28:00.044" v="181" actId="20577"/>
          <ac:spMkLst>
            <pc:docMk/>
            <pc:sldMk cId="1401285672" sldId="710"/>
            <ac:spMk id="2" creationId="{00000000-0000-0000-0000-000000000000}"/>
          </ac:spMkLst>
        </pc:spChg>
        <pc:spChg chg="mod">
          <ac:chgData name="Anja Van Den Bossche" userId="ce15bd7c-dffa-4648-a167-d01a55b0d356" providerId="ADAL" clId="{B3D79755-A1BB-7544-BE0D-E608966DBA9D}" dt="2021-09-15T08:31:01.011" v="318" actId="20577"/>
          <ac:spMkLst>
            <pc:docMk/>
            <pc:sldMk cId="1401285672" sldId="710"/>
            <ac:spMk id="8" creationId="{00000000-0000-0000-0000-000000000000}"/>
          </ac:spMkLst>
        </pc:spChg>
      </pc:sldChg>
      <pc:sldChg chg="del">
        <pc:chgData name="Anja Van Den Bossche" userId="ce15bd7c-dffa-4648-a167-d01a55b0d356" providerId="ADAL" clId="{B3D79755-A1BB-7544-BE0D-E608966DBA9D}" dt="2021-09-15T08:25:00.258" v="169" actId="2696"/>
        <pc:sldMkLst>
          <pc:docMk/>
          <pc:sldMk cId="1717702678" sldId="710"/>
        </pc:sldMkLst>
      </pc:sldChg>
      <pc:sldChg chg="add">
        <pc:chgData name="Anja Van Den Bossche" userId="ce15bd7c-dffa-4648-a167-d01a55b0d356" providerId="ADAL" clId="{B3D79755-A1BB-7544-BE0D-E608966DBA9D}" dt="2021-09-15T08:31:39.146" v="319" actId="2890"/>
        <pc:sldMkLst>
          <pc:docMk/>
          <pc:sldMk cId="1496938473" sldId="711"/>
        </pc:sldMkLst>
      </pc:sldChg>
      <pc:sldChg chg="del">
        <pc:chgData name="Anja Van Den Bossche" userId="ce15bd7c-dffa-4648-a167-d01a55b0d356" providerId="ADAL" clId="{B3D79755-A1BB-7544-BE0D-E608966DBA9D}" dt="2021-09-15T08:24:58.900" v="168" actId="2696"/>
        <pc:sldMkLst>
          <pc:docMk/>
          <pc:sldMk cId="2810467451" sldId="712"/>
        </pc:sldMkLst>
      </pc:sldChg>
      <pc:sldChg chg="modSp add mod">
        <pc:chgData name="Anja Van Den Bossche" userId="ce15bd7c-dffa-4648-a167-d01a55b0d356" providerId="ADAL" clId="{B3D79755-A1BB-7544-BE0D-E608966DBA9D}" dt="2021-09-15T08:38:10.862" v="654" actId="20577"/>
        <pc:sldMkLst>
          <pc:docMk/>
          <pc:sldMk cId="2881620514" sldId="712"/>
        </pc:sldMkLst>
        <pc:spChg chg="mod">
          <ac:chgData name="Anja Van Den Bossche" userId="ce15bd7c-dffa-4648-a167-d01a55b0d356" providerId="ADAL" clId="{B3D79755-A1BB-7544-BE0D-E608966DBA9D}" dt="2021-09-15T08:32:18.682" v="337" actId="20577"/>
          <ac:spMkLst>
            <pc:docMk/>
            <pc:sldMk cId="2881620514" sldId="712"/>
            <ac:spMk id="2" creationId="{00000000-0000-0000-0000-000000000000}"/>
          </ac:spMkLst>
        </pc:spChg>
        <pc:spChg chg="mod">
          <ac:chgData name="Anja Van Den Bossche" userId="ce15bd7c-dffa-4648-a167-d01a55b0d356" providerId="ADAL" clId="{B3D79755-A1BB-7544-BE0D-E608966DBA9D}" dt="2021-09-15T08:32:34.796" v="355" actId="20577"/>
          <ac:spMkLst>
            <pc:docMk/>
            <pc:sldMk cId="2881620514" sldId="712"/>
            <ac:spMk id="3" creationId="{6A02C372-C6BE-2A46-8BC4-76C8F04D5DED}"/>
          </ac:spMkLst>
        </pc:spChg>
        <pc:spChg chg="mod">
          <ac:chgData name="Anja Van Den Bossche" userId="ce15bd7c-dffa-4648-a167-d01a55b0d356" providerId="ADAL" clId="{B3D79755-A1BB-7544-BE0D-E608966DBA9D}" dt="2021-09-15T08:38:10.862" v="654" actId="20577"/>
          <ac:spMkLst>
            <pc:docMk/>
            <pc:sldMk cId="2881620514" sldId="712"/>
            <ac:spMk id="4" creationId="{00000000-0000-0000-0000-000000000000}"/>
          </ac:spMkLst>
        </pc:spChg>
        <pc:picChg chg="mod">
          <ac:chgData name="Anja Van Den Bossche" userId="ce15bd7c-dffa-4648-a167-d01a55b0d356" providerId="ADAL" clId="{B3D79755-A1BB-7544-BE0D-E608966DBA9D}" dt="2021-09-15T08:33:34.981" v="479" actId="14100"/>
          <ac:picMkLst>
            <pc:docMk/>
            <pc:sldMk cId="2881620514" sldId="712"/>
            <ac:picMk id="9" creationId="{92898C7E-98DA-2C47-BCF3-C3D1BDDAE12D}"/>
          </ac:picMkLst>
        </pc:picChg>
      </pc:sldChg>
      <pc:sldChg chg="del">
        <pc:chgData name="Anja Van Den Bossche" userId="ce15bd7c-dffa-4648-a167-d01a55b0d356" providerId="ADAL" clId="{B3D79755-A1BB-7544-BE0D-E608966DBA9D}" dt="2021-09-15T08:25:08.857" v="171" actId="2696"/>
        <pc:sldMkLst>
          <pc:docMk/>
          <pc:sldMk cId="2848077126" sldId="713"/>
        </pc:sldMkLst>
      </pc:sldChg>
      <pc:sldChg chg="modSp add mod">
        <pc:chgData name="Anja Van Den Bossche" userId="ce15bd7c-dffa-4648-a167-d01a55b0d356" providerId="ADAL" clId="{B3D79755-A1BB-7544-BE0D-E608966DBA9D}" dt="2021-09-15T08:40:32.769" v="814" actId="20577"/>
        <pc:sldMkLst>
          <pc:docMk/>
          <pc:sldMk cId="3442904317" sldId="713"/>
        </pc:sldMkLst>
        <pc:spChg chg="mod">
          <ac:chgData name="Anja Van Den Bossche" userId="ce15bd7c-dffa-4648-a167-d01a55b0d356" providerId="ADAL" clId="{B3D79755-A1BB-7544-BE0D-E608966DBA9D}" dt="2021-09-15T08:40:32.769" v="814" actId="20577"/>
          <ac:spMkLst>
            <pc:docMk/>
            <pc:sldMk cId="3442904317" sldId="713"/>
            <ac:spMk id="4" creationId="{00000000-0000-0000-0000-000000000000}"/>
          </ac:spMkLst>
        </pc:spChg>
      </pc:sldChg>
      <pc:sldChg chg="modSp add mod modNotesTx">
        <pc:chgData name="Anja Van Den Bossche" userId="ce15bd7c-dffa-4648-a167-d01a55b0d356" providerId="ADAL" clId="{B3D79755-A1BB-7544-BE0D-E608966DBA9D}" dt="2021-09-16T16:56:57.025" v="3006" actId="20577"/>
        <pc:sldMkLst>
          <pc:docMk/>
          <pc:sldMk cId="3313667439" sldId="716"/>
        </pc:sldMkLst>
        <pc:spChg chg="mod">
          <ac:chgData name="Anja Van Den Bossche" userId="ce15bd7c-dffa-4648-a167-d01a55b0d356" providerId="ADAL" clId="{B3D79755-A1BB-7544-BE0D-E608966DBA9D}" dt="2021-09-16T16:54:23.503" v="2680" actId="20577"/>
          <ac:spMkLst>
            <pc:docMk/>
            <pc:sldMk cId="3313667439" sldId="716"/>
            <ac:spMk id="2" creationId="{00000000-0000-0000-0000-000000000000}"/>
          </ac:spMkLst>
        </pc:spChg>
        <pc:spChg chg="mod">
          <ac:chgData name="Anja Van Den Bossche" userId="ce15bd7c-dffa-4648-a167-d01a55b0d356" providerId="ADAL" clId="{B3D79755-A1BB-7544-BE0D-E608966DBA9D}" dt="2021-09-16T16:56:38.285" v="2906" actId="20577"/>
          <ac:spMkLst>
            <pc:docMk/>
            <pc:sldMk cId="3313667439" sldId="716"/>
            <ac:spMk id="8" creationId="{00000000-0000-0000-0000-000000000000}"/>
          </ac:spMkLst>
        </pc:spChg>
      </pc:sldChg>
      <pc:sldMasterChg chg="del delSldLayout">
        <pc:chgData name="Anja Van Den Bossche" userId="ce15bd7c-dffa-4648-a167-d01a55b0d356" providerId="ADAL" clId="{B3D79755-A1BB-7544-BE0D-E608966DBA9D}" dt="2021-09-15T08:24:34.426" v="165" actId="2696"/>
        <pc:sldMasterMkLst>
          <pc:docMk/>
          <pc:sldMasterMk cId="2775086505" sldId="2147483688"/>
        </pc:sldMasterMkLst>
        <pc:sldLayoutChg chg="del">
          <pc:chgData name="Anja Van Den Bossche" userId="ce15bd7c-dffa-4648-a167-d01a55b0d356" providerId="ADAL" clId="{B3D79755-A1BB-7544-BE0D-E608966DBA9D}" dt="2021-09-15T08:24:34.426" v="165" actId="2696"/>
          <pc:sldLayoutMkLst>
            <pc:docMk/>
            <pc:sldMasterMk cId="2775086505" sldId="2147483688"/>
            <pc:sldLayoutMk cId="2153379534" sldId="2147483689"/>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3829290295" sldId="2147483690"/>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1223167276" sldId="2147483691"/>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3044312316" sldId="2147483692"/>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900877047" sldId="2147483693"/>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1736837494" sldId="2147483694"/>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871231320" sldId="2147483695"/>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426408784" sldId="2147483696"/>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3871125116" sldId="2147483697"/>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1635715775" sldId="2147483698"/>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1434820980" sldId="2147483699"/>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3099478807" sldId="2147483700"/>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2975377792" sldId="2147483701"/>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3353926072" sldId="2147483702"/>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3423420088" sldId="2147483703"/>
          </pc:sldLayoutMkLst>
        </pc:sldLayoutChg>
        <pc:sldLayoutChg chg="del">
          <pc:chgData name="Anja Van Den Bossche" userId="ce15bd7c-dffa-4648-a167-d01a55b0d356" providerId="ADAL" clId="{B3D79755-A1BB-7544-BE0D-E608966DBA9D}" dt="2021-09-15T08:24:34.426" v="165" actId="2696"/>
          <pc:sldLayoutMkLst>
            <pc:docMk/>
            <pc:sldMasterMk cId="2775086505" sldId="2147483688"/>
            <pc:sldLayoutMk cId="3762716116" sldId="214748370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BC1EC0-DC59-4308-A446-128A64AE89F7}" type="datetimeFigureOut">
              <a:rPr lang="nl-NL" smtClean="0"/>
              <a:pPr/>
              <a:t>17-9-2021</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0A2D1C-34BD-4A08-9AFD-C8C00F0012DB}" type="slidenum">
              <a:rPr lang="nl-NL" smtClean="0"/>
              <a:pPr/>
              <a:t>‹nr.›</a:t>
            </a:fld>
            <a:endParaRPr lang="nl-NL"/>
          </a:p>
        </p:txBody>
      </p:sp>
    </p:spTree>
    <p:extLst>
      <p:ext uri="{BB962C8B-B14F-4D97-AF65-F5344CB8AC3E}">
        <p14:creationId xmlns:p14="http://schemas.microsoft.com/office/powerpoint/2010/main" val="76466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740A2D1C-34BD-4A08-9AFD-C8C00F0012DB}" type="slidenum">
              <a:rPr lang="nl-NL" smtClean="0"/>
              <a:pPr/>
              <a:t>1</a:t>
            </a:fld>
            <a:endParaRPr lang="nl-NL"/>
          </a:p>
        </p:txBody>
      </p:sp>
    </p:spTree>
    <p:extLst>
      <p:ext uri="{BB962C8B-B14F-4D97-AF65-F5344CB8AC3E}">
        <p14:creationId xmlns:p14="http://schemas.microsoft.com/office/powerpoint/2010/main" val="2820219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603279"/>
            <a:ext cx="6055568" cy="4466987"/>
          </a:xfrm>
        </p:spPr>
        <p:txBody>
          <a:bodyPr>
            <a:normAutofit/>
          </a:bodyPr>
          <a:lstStyle/>
          <a:p>
            <a:endParaRPr lang="nl-BE"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10</a:t>
            </a:fld>
            <a:endParaRPr lang="nl-NL"/>
          </a:p>
        </p:txBody>
      </p:sp>
    </p:spTree>
    <p:extLst>
      <p:ext uri="{BB962C8B-B14F-4D97-AF65-F5344CB8AC3E}">
        <p14:creationId xmlns:p14="http://schemas.microsoft.com/office/powerpoint/2010/main" val="1405312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11</a:t>
            </a:fld>
            <a:endParaRPr lang="nl-NL"/>
          </a:p>
        </p:txBody>
      </p:sp>
    </p:spTree>
    <p:extLst>
      <p:ext uri="{BB962C8B-B14F-4D97-AF65-F5344CB8AC3E}">
        <p14:creationId xmlns:p14="http://schemas.microsoft.com/office/powerpoint/2010/main" val="1547823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Vaste studie</a:t>
            </a:r>
            <a:r>
              <a:rPr lang="nl-BE" dirty="0"/>
              <a:t>: onder toezicht kunnen leerlingen in een stille omgeving en op een rustige manier taken maken of studeren.</a:t>
            </a:r>
          </a:p>
          <a:p>
            <a:r>
              <a:rPr lang="nl-BE" b="1" dirty="0"/>
              <a:t>Open klassen</a:t>
            </a:r>
            <a:r>
              <a:rPr lang="nl-BE" dirty="0"/>
              <a:t>: leekrachten voorzien op basis van de noden open klassen of extra instructiemomenten of een extra moment</a:t>
            </a:r>
            <a:r>
              <a:rPr lang="nl-BE" baseline="0" dirty="0"/>
              <a:t> ZBL.</a:t>
            </a:r>
          </a:p>
          <a:p>
            <a:r>
              <a:rPr lang="nl-BE" b="1" baseline="0" dirty="0"/>
              <a:t>Inhaaltoetsen</a:t>
            </a:r>
            <a:r>
              <a:rPr lang="nl-BE" baseline="0" dirty="0"/>
              <a:t>: onder begleiding van een lkr komen de leerlingen op afspraak hun gemiste toetsen inhalen</a:t>
            </a:r>
          </a:p>
          <a:p>
            <a:r>
              <a:rPr lang="nl-BE" b="1" baseline="0" dirty="0"/>
              <a:t>Leren leren</a:t>
            </a:r>
            <a:r>
              <a:rPr lang="nl-BE" baseline="0" dirty="0"/>
              <a:t>: verhogen van het lerend vermogen van leerlingen</a:t>
            </a:r>
          </a:p>
          <a:p>
            <a:pPr marL="0" marR="0" indent="0" algn="l" defTabSz="914400" rtl="0" eaLnBrk="0" fontAlgn="base" latinLnBrk="0" hangingPunct="0">
              <a:lnSpc>
                <a:spcPct val="100000"/>
              </a:lnSpc>
              <a:spcBef>
                <a:spcPct val="30000"/>
              </a:spcBef>
              <a:spcAft>
                <a:spcPct val="0"/>
              </a:spcAft>
              <a:buClrTx/>
              <a:buSzTx/>
              <a:buFontTx/>
              <a:buNone/>
              <a:tabLst/>
              <a:defRPr/>
            </a:pPr>
            <a:r>
              <a:rPr lang="nl-BE" b="1" baseline="0" dirty="0"/>
              <a:t>Binnenklasdifferentiatie</a:t>
            </a:r>
            <a:r>
              <a:rPr lang="nl-BE" baseline="0" dirty="0"/>
              <a:t>: </a:t>
            </a:r>
            <a:r>
              <a:rPr lang="nl-BE" sz="1200" kern="1200" dirty="0">
                <a:solidFill>
                  <a:schemeClr val="tx1"/>
                </a:solidFill>
                <a:effectLst/>
                <a:latin typeface="Arial" charset="0"/>
                <a:ea typeface="+mn-ea"/>
                <a:cs typeface="+mn-cs"/>
              </a:rPr>
              <a:t>omgaan met verschillen tussen leerlingen op een proactieve, positieve en planmatige manier om te komen tot verhoogde motivatie, welbevinden, leerwinst en/of leerefficiëntie. </a:t>
            </a:r>
            <a:endParaRPr lang="nl-BE" dirty="0"/>
          </a:p>
          <a:p>
            <a:r>
              <a:rPr lang="nl-BE" b="1" baseline="0" dirty="0"/>
              <a:t>Huiswerkklas:</a:t>
            </a:r>
            <a:r>
              <a:rPr lang="nl-BE" baseline="0" dirty="0"/>
              <a:t> leerlingen werken aan taken/toetsen of ereiden toetsen voor onder begeleiding van leerkrachten wiskunde. De aanwezige leerkacht observeert en stuurt bij waar nodig.</a:t>
            </a: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12</a:t>
            </a:fld>
            <a:endParaRPr lang="nl-NL"/>
          </a:p>
        </p:txBody>
      </p:sp>
    </p:spTree>
    <p:extLst>
      <p:ext uri="{BB962C8B-B14F-4D97-AF65-F5344CB8AC3E}">
        <p14:creationId xmlns:p14="http://schemas.microsoft.com/office/powerpoint/2010/main" val="3434982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13</a:t>
            </a:fld>
            <a:endParaRPr lang="nl-NL"/>
          </a:p>
        </p:txBody>
      </p:sp>
    </p:spTree>
    <p:extLst>
      <p:ext uri="{BB962C8B-B14F-4D97-AF65-F5344CB8AC3E}">
        <p14:creationId xmlns:p14="http://schemas.microsoft.com/office/powerpoint/2010/main" val="1340489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l-NL" sz="1200" kern="1200" dirty="0">
                <a:solidFill>
                  <a:schemeClr val="tx1"/>
                </a:solidFill>
                <a:effectLst/>
                <a:latin typeface="Arial" charset="0"/>
                <a:ea typeface="+mn-ea"/>
                <a:cs typeface="+mn-cs"/>
              </a:rPr>
              <a:t>In de eerste graad opteren we voor een evenwicht tussen permanent evalueren en examens. </a:t>
            </a:r>
            <a:br>
              <a:rPr lang="nl-NL" sz="1200" kern="1200" dirty="0">
                <a:solidFill>
                  <a:schemeClr val="tx1"/>
                </a:solidFill>
                <a:effectLst/>
                <a:latin typeface="Arial" charset="0"/>
                <a:ea typeface="+mn-ea"/>
                <a:cs typeface="+mn-cs"/>
              </a:rPr>
            </a:br>
            <a:endParaRPr lang="nl-NL" sz="1200" kern="1200" dirty="0">
              <a:solidFill>
                <a:schemeClr val="tx1"/>
              </a:solidFill>
              <a:effectLst/>
              <a:latin typeface="Arial" charset="0"/>
              <a:ea typeface="+mn-ea"/>
              <a:cs typeface="+mn-cs"/>
            </a:endParaRP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14</a:t>
            </a:fld>
            <a:endParaRPr lang="nl-NL"/>
          </a:p>
        </p:txBody>
      </p:sp>
    </p:spTree>
    <p:extLst>
      <p:ext uri="{BB962C8B-B14F-4D97-AF65-F5344CB8AC3E}">
        <p14:creationId xmlns:p14="http://schemas.microsoft.com/office/powerpoint/2010/main" val="121613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Arial" charset="0"/>
                <a:ea typeface="+mn-ea"/>
                <a:cs typeface="+mn-cs"/>
              </a:rPr>
              <a:t/>
            </a:r>
            <a:br>
              <a:rPr lang="nl-NL" sz="1200" kern="1200" dirty="0">
                <a:solidFill>
                  <a:schemeClr val="tx1"/>
                </a:solidFill>
                <a:effectLst/>
                <a:latin typeface="Arial" charset="0"/>
                <a:ea typeface="+mn-ea"/>
                <a:cs typeface="+mn-cs"/>
              </a:rPr>
            </a:br>
            <a:endParaRPr lang="nl-NL" sz="1200" kern="1200" dirty="0">
              <a:solidFill>
                <a:schemeClr val="tx1"/>
              </a:solidFill>
              <a:effectLst/>
              <a:latin typeface="Arial" charset="0"/>
              <a:ea typeface="+mn-ea"/>
              <a:cs typeface="+mn-cs"/>
            </a:endParaRP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15</a:t>
            </a:fld>
            <a:endParaRPr lang="nl-NL"/>
          </a:p>
        </p:txBody>
      </p:sp>
    </p:spTree>
    <p:extLst>
      <p:ext uri="{BB962C8B-B14F-4D97-AF65-F5344CB8AC3E}">
        <p14:creationId xmlns:p14="http://schemas.microsoft.com/office/powerpoint/2010/main" val="3427068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Arial" charset="0"/>
                <a:ea typeface="+mn-ea"/>
                <a:cs typeface="+mn-cs"/>
              </a:rPr>
              <a:t/>
            </a:r>
            <a:br>
              <a:rPr lang="nl-NL" sz="1200" kern="1200" dirty="0">
                <a:solidFill>
                  <a:schemeClr val="tx1"/>
                </a:solidFill>
                <a:effectLst/>
                <a:latin typeface="Arial" charset="0"/>
                <a:ea typeface="+mn-ea"/>
                <a:cs typeface="+mn-cs"/>
              </a:rPr>
            </a:br>
            <a:endParaRPr lang="nl-NL" sz="1200" kern="1200" dirty="0">
              <a:solidFill>
                <a:schemeClr val="tx1"/>
              </a:solidFill>
              <a:effectLst/>
              <a:latin typeface="Arial" charset="0"/>
              <a:ea typeface="+mn-ea"/>
              <a:cs typeface="+mn-cs"/>
            </a:endParaRP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16</a:t>
            </a:fld>
            <a:endParaRPr lang="nl-NL"/>
          </a:p>
        </p:txBody>
      </p:sp>
    </p:spTree>
    <p:extLst>
      <p:ext uri="{BB962C8B-B14F-4D97-AF65-F5344CB8AC3E}">
        <p14:creationId xmlns:p14="http://schemas.microsoft.com/office/powerpoint/2010/main" val="3674663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sz="1200" b="1" i="0" u="none" strike="noStrike" kern="1200" dirty="0">
                <a:solidFill>
                  <a:schemeClr val="tx1"/>
                </a:solidFill>
                <a:effectLst/>
                <a:latin typeface="+mn-lt"/>
                <a:ea typeface="+mn-ea"/>
                <a:cs typeface="+mn-cs"/>
              </a:rPr>
              <a:t>PR1: cijfers worden voor de herfstvakantie afgesloten </a:t>
            </a:r>
            <a:r>
              <a:rPr lang="nl-BE" sz="1200" b="0" i="0" u="none" strike="noStrike" kern="1200" dirty="0">
                <a:solidFill>
                  <a:schemeClr val="tx1"/>
                </a:solidFill>
                <a:effectLst/>
                <a:latin typeface="+mn-lt"/>
                <a:ea typeface="+mn-ea"/>
                <a:cs typeface="+mn-cs"/>
              </a:rPr>
              <a:t>(periode: ongeveer 7 weken): afsluiten cijfers op 12 oktober 2019  en rapport PR1 op 18 oktober 2019  </a:t>
            </a:r>
          </a:p>
          <a:p>
            <a:r>
              <a:rPr lang="nl-BE" sz="1200" b="1" i="0" u="none" strike="noStrike" kern="1200" dirty="0">
                <a:solidFill>
                  <a:schemeClr val="tx1"/>
                </a:solidFill>
                <a:effectLst/>
                <a:latin typeface="+mn-lt"/>
                <a:ea typeface="+mn-ea"/>
                <a:cs typeface="+mn-cs"/>
              </a:rPr>
              <a:t>DW1: cijfers worden voor EX1 afgesloten </a:t>
            </a:r>
            <a:r>
              <a:rPr lang="nl-BE" sz="1200" b="0" i="0" u="none" strike="noStrike" kern="1200" dirty="0">
                <a:solidFill>
                  <a:schemeClr val="tx1"/>
                </a:solidFill>
                <a:effectLst/>
                <a:latin typeface="+mn-lt"/>
                <a:ea typeface="+mn-ea"/>
                <a:cs typeface="+mn-cs"/>
              </a:rPr>
              <a:t>(periode: ongeveer 5 weken): afsluiten cijfers op 23 november 2019  en rapport DW1 op 27 november 2019  </a:t>
            </a:r>
          </a:p>
          <a:p>
            <a:r>
              <a:rPr lang="nl-BE" sz="1200" b="1" i="0" u="none" strike="noStrike" kern="1200" dirty="0">
                <a:solidFill>
                  <a:schemeClr val="tx1"/>
                </a:solidFill>
                <a:effectLst/>
                <a:latin typeface="+mn-lt"/>
                <a:ea typeface="+mn-ea"/>
                <a:cs typeface="+mn-cs"/>
              </a:rPr>
              <a:t>MR1 - modulerapport 1 </a:t>
            </a:r>
            <a:r>
              <a:rPr lang="nl-BE" sz="1200" b="0" i="0" u="none" strike="noStrike" kern="1200" dirty="0">
                <a:solidFill>
                  <a:schemeClr val="tx1"/>
                </a:solidFill>
                <a:effectLst/>
                <a:latin typeface="+mn-lt"/>
                <a:ea typeface="+mn-ea"/>
                <a:cs typeface="+mn-cs"/>
              </a:rPr>
              <a:t>(alleen voor het eerste jaar): na het afsluiten van de eerste module (eind januari) en rapport MR1 tussen 28 januari en 31 januari 2020  </a:t>
            </a:r>
          </a:p>
          <a:p>
            <a:r>
              <a:rPr lang="nl-BE" sz="1200" b="1" i="0" u="none" strike="noStrike" kern="1200" dirty="0">
                <a:solidFill>
                  <a:schemeClr val="tx1"/>
                </a:solidFill>
                <a:effectLst/>
                <a:latin typeface="+mn-lt"/>
                <a:ea typeface="+mn-ea"/>
                <a:cs typeface="+mn-cs"/>
              </a:rPr>
              <a:t>PR2: cijfers worden tussen krokus- en paasvakantie afgesloten </a:t>
            </a:r>
            <a:r>
              <a:rPr lang="nl-BE" sz="1200" b="0" i="0" u="none" strike="noStrike" kern="1200" dirty="0">
                <a:solidFill>
                  <a:schemeClr val="tx1"/>
                </a:solidFill>
                <a:effectLst/>
                <a:latin typeface="+mn-lt"/>
                <a:ea typeface="+mn-ea"/>
                <a:cs typeface="+mn-cs"/>
              </a:rPr>
              <a:t>(periode: ongeveer 8 weken): afsluiten cijfers op 7 maart 2020 en rapport PR2 op 13 maart 2020</a:t>
            </a:r>
          </a:p>
          <a:p>
            <a:r>
              <a:rPr lang="nl-BE" sz="1200" b="1" i="0" u="none" strike="noStrike" kern="1200" dirty="0">
                <a:solidFill>
                  <a:schemeClr val="tx1"/>
                </a:solidFill>
                <a:effectLst/>
                <a:latin typeface="+mn-lt"/>
                <a:ea typeface="+mn-ea"/>
                <a:cs typeface="+mn-cs"/>
              </a:rPr>
              <a:t>DW2: cijfers worden voor EX2 afgesloten </a:t>
            </a:r>
            <a:r>
              <a:rPr lang="nl-BE" sz="1200" b="0" i="0" u="none" strike="noStrike" kern="1200" dirty="0">
                <a:solidFill>
                  <a:schemeClr val="tx1"/>
                </a:solidFill>
                <a:effectLst/>
                <a:latin typeface="+mn-lt"/>
                <a:ea typeface="+mn-ea"/>
                <a:cs typeface="+mn-cs"/>
              </a:rPr>
              <a:t>(periode: ongeveer 9 weken): afsluiten cijfers op 23 mei 2020 (tweede en derde graad) of op 30 mei 2020 (eerste graad) en rapport DW2 op 29 mei 2020 (tweede en derde graad) of op 4 juni 2020 (eerste graad)</a:t>
            </a:r>
          </a:p>
          <a:p>
            <a:r>
              <a:rPr lang="nl-BE" sz="1200" b="1" i="0" u="none" strike="noStrike" kern="1200" dirty="0">
                <a:solidFill>
                  <a:schemeClr val="tx1"/>
                </a:solidFill>
                <a:effectLst/>
                <a:latin typeface="+mn-lt"/>
                <a:ea typeface="+mn-ea"/>
                <a:cs typeface="+mn-cs"/>
              </a:rPr>
              <a:t>MR2 - modulerapport 2 </a:t>
            </a:r>
            <a:r>
              <a:rPr lang="nl-BE" sz="1200" b="0" i="0" u="none" strike="noStrike" kern="1200" dirty="0">
                <a:solidFill>
                  <a:schemeClr val="tx1"/>
                </a:solidFill>
                <a:effectLst/>
                <a:latin typeface="+mn-lt"/>
                <a:ea typeface="+mn-ea"/>
                <a:cs typeface="+mn-cs"/>
              </a:rPr>
              <a:t>(alleen voor het eerste jaar): na het afsluiten van de eerste module (eind mei) en rapport MR2 op 4 juni 2020</a:t>
            </a:r>
          </a:p>
          <a:p>
            <a:pPr lvl="0"/>
            <a:endParaRPr lang="nl-NL" sz="1200" kern="1200" dirty="0">
              <a:solidFill>
                <a:schemeClr val="tx1"/>
              </a:solidFill>
              <a:effectLst/>
              <a:latin typeface="Arial" charset="0"/>
              <a:ea typeface="+mn-ea"/>
              <a:cs typeface="+mn-cs"/>
            </a:endParaRP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17</a:t>
            </a:fld>
            <a:endParaRPr lang="nl-NL"/>
          </a:p>
        </p:txBody>
      </p:sp>
    </p:spTree>
    <p:extLst>
      <p:ext uri="{BB962C8B-B14F-4D97-AF65-F5344CB8AC3E}">
        <p14:creationId xmlns:p14="http://schemas.microsoft.com/office/powerpoint/2010/main" val="1082352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Arial" charset="0"/>
                <a:ea typeface="+mn-ea"/>
                <a:cs typeface="+mn-cs"/>
              </a:rPr>
              <a:t>20</a:t>
            </a: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18</a:t>
            </a:fld>
            <a:endParaRPr lang="nl-NL"/>
          </a:p>
        </p:txBody>
      </p:sp>
    </p:spTree>
    <p:extLst>
      <p:ext uri="{BB962C8B-B14F-4D97-AF65-F5344CB8AC3E}">
        <p14:creationId xmlns:p14="http://schemas.microsoft.com/office/powerpoint/2010/main" val="1230831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200" kern="1200" dirty="0">
              <a:solidFill>
                <a:schemeClr val="tx1"/>
              </a:solidFill>
              <a:effectLst/>
              <a:latin typeface="Arial" charset="0"/>
              <a:ea typeface="+mn-ea"/>
              <a:cs typeface="+mn-cs"/>
            </a:endParaRP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19</a:t>
            </a:fld>
            <a:endParaRPr lang="nl-NL"/>
          </a:p>
        </p:txBody>
      </p:sp>
    </p:spTree>
    <p:extLst>
      <p:ext uri="{BB962C8B-B14F-4D97-AF65-F5344CB8AC3E}">
        <p14:creationId xmlns:p14="http://schemas.microsoft.com/office/powerpoint/2010/main" val="83939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531271"/>
            <a:ext cx="5486400" cy="4466987"/>
          </a:xfrm>
        </p:spPr>
        <p:txBody>
          <a:bodyPr>
            <a:normAutofit fontScale="77500" lnSpcReduction="20000"/>
          </a:bodyPr>
          <a:lstStyle/>
          <a:p>
            <a:r>
              <a:rPr lang="nl-BE" sz="1200" b="1" dirty="0"/>
              <a:t>Dames en heren, goede avond allemaal </a:t>
            </a:r>
            <a:endParaRPr lang="nl-BE" sz="1200" b="1" baseline="0" dirty="0"/>
          </a:p>
          <a:p>
            <a:r>
              <a:rPr lang="nl-BE" sz="1200" b="1" baseline="0" dirty="0"/>
              <a:t>In naam van mevrouw Andres, de adjunct-directeur, het voltallig team en mijzelf heet ik u allen van harte welkom op deze onthaalavond. Corona strooide vorig jaar toch wel wat roet in het eten en we zijn dan ook ontzettend blij om vanavond met jullie in het echt kennis te mogen maken. </a:t>
            </a:r>
          </a:p>
          <a:p>
            <a:endParaRPr lang="nl-BE" sz="1200" b="1" baseline="0" dirty="0"/>
          </a:p>
          <a:p>
            <a:r>
              <a:rPr lang="nl-BE" sz="1200" b="1" baseline="0" dirty="0"/>
              <a:t>De eerste hectische en spannende weken zijn achter de rug. Het was allemaal zo nieuw, vele nieuwe leerkrachten, vakken en vele nieuwe vrienden maken</a:t>
            </a:r>
            <a:r>
              <a:rPr lang="nl-BE" sz="1200" b="1" dirty="0"/>
              <a:t>. De aanpassing aan de overstap van die knusse basisschool naar dit atheneum zal v</a:t>
            </a:r>
            <a:r>
              <a:rPr lang="nl-BE" sz="1200" b="1" baseline="0" dirty="0"/>
              <a:t>oor sommigen al zijn gebeurd, maar anderen hebben deze overstap zeker nog helemaal niet verteerd. </a:t>
            </a:r>
          </a:p>
          <a:p>
            <a:r>
              <a:rPr lang="nl-BE" sz="1200" b="1" baseline="0" dirty="0"/>
              <a:t>Geen nood, we zijn er samen met jullie om ervoor te zorgen en aan te werken dat jullie kind zich op school zo goed mogelijk voelt. </a:t>
            </a:r>
          </a:p>
          <a:p>
            <a:endParaRPr lang="nl-BE" sz="1200" b="1" baseline="0" dirty="0"/>
          </a:p>
          <a:p>
            <a:r>
              <a:rPr lang="nl-BE" sz="1200" b="1" baseline="0" dirty="0"/>
              <a:t>We willen vanavond samen met jullie even doorheen ons schoolverhaal fietsen en jullie in dit plenair deeltje een aantal zaken verduideliijken. Jullie kunnen nadien dan met de klassenleraar van jullie kinderen kennis maken en indien u het wenst met de verschillende vakken.</a:t>
            </a:r>
          </a:p>
          <a:p>
            <a:endParaRPr lang="nl-NL" sz="1200" b="1" kern="1200" baseline="0" dirty="0">
              <a:solidFill>
                <a:schemeClr val="tx1"/>
              </a:solidFill>
              <a:latin typeface="Arial" charset="0"/>
              <a:ea typeface="+mn-ea"/>
              <a:cs typeface="+mn-cs"/>
            </a:endParaRPr>
          </a:p>
          <a:p>
            <a:r>
              <a:rPr lang="nl-BE" sz="1200" b="1" baseline="0" dirty="0"/>
              <a:t>Vooraleer we de meer praktische toer opgaan, willen we u toch graag even verduidelijken waar we voor staan. </a:t>
            </a:r>
            <a:r>
              <a:rPr lang="is-IS" sz="1200" b="1" baseline="0" dirty="0"/>
              <a:t>Ongetwijfeld heeft u al ergens in het Mariakerkse straatbeeld de fietsplaatjes tegengekomen die u hier op deze foto te zien krijgt. Wat schuilt er achter dit motto? En hoe gaan we samen met u duurzaam op weg?</a:t>
            </a:r>
          </a:p>
          <a:p>
            <a:r>
              <a:rPr lang="is-IS" sz="1200" b="1" baseline="0" dirty="0"/>
              <a:t>Vanuit onze groene omgeving leek duurzaamheid wel een vanzelfsprekende keuze. Want we zijn uiteraard fier op onze school die in een groene omgeving ligt. Maar toch zal in het vervolg van het verhaal steeds meer blijken dat het begrip duurzaamheid veel breder wordt opgevat dan louter in ecologische zin.</a:t>
            </a:r>
            <a:br>
              <a:rPr lang="is-IS" sz="1200" b="1" baseline="0" dirty="0"/>
            </a:br>
            <a:endParaRPr lang="is-IS" sz="1200" b="1" baseline="0" dirty="0"/>
          </a:p>
          <a:p>
            <a:pPr lvl="0"/>
            <a:r>
              <a:rPr lang="nl-BE" sz="1200" b="1" kern="1200" dirty="0">
                <a:solidFill>
                  <a:schemeClr val="tx1"/>
                </a:solidFill>
                <a:effectLst/>
                <a:latin typeface="Arial" charset="0"/>
                <a:ea typeface="+mn-ea"/>
                <a:cs typeface="+mn-cs"/>
              </a:rPr>
              <a:t>Duurzaam op weg met Mariakerke gaat ook over de</a:t>
            </a:r>
            <a:r>
              <a:rPr lang="nl-BE" sz="1200" b="1" kern="1200" baseline="0" dirty="0">
                <a:solidFill>
                  <a:schemeClr val="tx1"/>
                </a:solidFill>
                <a:effectLst/>
                <a:latin typeface="Arial" charset="0"/>
                <a:ea typeface="+mn-ea"/>
                <a:cs typeface="+mn-cs"/>
              </a:rPr>
              <a:t> manier hoe we samen in het leven staan, over duurzame relaties opbouwen, over een duurzaam maatschappelijk engagement. Dit toont zich onder andere in de manier waarop we omgaan met elkaar en hoe leerlingen omgaan met hun medeleerlingen.</a:t>
            </a:r>
          </a:p>
          <a:p>
            <a:pPr lvl="0"/>
            <a:endParaRPr lang="nl-BE" sz="1200" b="1" kern="1200" baseline="0" dirty="0">
              <a:solidFill>
                <a:schemeClr val="tx1"/>
              </a:solidFill>
              <a:effectLst/>
              <a:latin typeface="Arial" charset="0"/>
              <a:ea typeface="+mn-ea"/>
              <a:cs typeface="+mn-cs"/>
            </a:endParaRPr>
          </a:p>
          <a:p>
            <a:pPr lvl="0"/>
            <a:r>
              <a:rPr lang="nl-BE" sz="1200" b="1" kern="1200" baseline="0" dirty="0">
                <a:solidFill>
                  <a:schemeClr val="tx1"/>
                </a:solidFill>
                <a:effectLst/>
                <a:latin typeface="Arial" charset="0"/>
                <a:ea typeface="+mn-ea"/>
                <a:cs typeface="+mn-cs"/>
              </a:rPr>
              <a:t>Wanneer we spreken over duurzaam leren, spreken we niet enkel over het aanleren van kennis, maar ook over het aanleren van hoe je nu het beste leert en een leerhouding die je in meerdere situaties kan toepassen.</a:t>
            </a:r>
          </a:p>
          <a:p>
            <a:pPr lvl="0"/>
            <a:r>
              <a:rPr lang="nl-BE" sz="1200" b="1" kern="1200" baseline="0" dirty="0">
                <a:solidFill>
                  <a:schemeClr val="tx1"/>
                </a:solidFill>
                <a:effectLst/>
                <a:latin typeface="Arial" charset="0"/>
                <a:ea typeface="+mn-ea"/>
                <a:cs typeface="+mn-cs"/>
              </a:rPr>
              <a:t>Tegenwoordig verandert de maatschappij zodanig snel dat we uw kinderen opleiden voor jobs die nu nog niet bestaan. Het is dan ook voor ons belangrijk dat we uw kinderen helpen om hun talenten te ontdekken; deze verder te ontwikkelen en ze uiteindelijk ook verder uit te diepen, zodat ze dan uiteindelijk kunnen doorgroeien naar het hoger onderwijs.</a:t>
            </a:r>
            <a:endParaRPr lang="nl-BE" sz="1200" b="1" kern="1200" dirty="0">
              <a:solidFill>
                <a:schemeClr val="tx1"/>
              </a:solidFill>
              <a:effectLst/>
              <a:latin typeface="Arial" charset="0"/>
              <a:ea typeface="+mn-ea"/>
              <a:cs typeface="+mn-cs"/>
            </a:endParaRPr>
          </a:p>
          <a:p>
            <a:pPr lvl="0"/>
            <a:endParaRPr lang="nl-BE" baseline="0"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a:t>
            </a:fld>
            <a:endParaRPr lang="nl-NL"/>
          </a:p>
        </p:txBody>
      </p:sp>
    </p:spTree>
    <p:extLst>
      <p:ext uri="{BB962C8B-B14F-4D97-AF65-F5344CB8AC3E}">
        <p14:creationId xmlns:p14="http://schemas.microsoft.com/office/powerpoint/2010/main" val="3376847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200" kern="1200" dirty="0">
              <a:solidFill>
                <a:schemeClr val="tx1"/>
              </a:solidFill>
              <a:effectLst/>
              <a:latin typeface="Arial" charset="0"/>
              <a:ea typeface="+mn-ea"/>
              <a:cs typeface="+mn-cs"/>
            </a:endParaRP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20</a:t>
            </a:fld>
            <a:endParaRPr lang="nl-NL"/>
          </a:p>
        </p:txBody>
      </p:sp>
    </p:spTree>
    <p:extLst>
      <p:ext uri="{BB962C8B-B14F-4D97-AF65-F5344CB8AC3E}">
        <p14:creationId xmlns:p14="http://schemas.microsoft.com/office/powerpoint/2010/main" val="49697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200" kern="1200" dirty="0">
              <a:solidFill>
                <a:schemeClr val="tx1"/>
              </a:solidFill>
              <a:effectLst/>
              <a:latin typeface="Arial" charset="0"/>
              <a:ea typeface="+mn-ea"/>
              <a:cs typeface="+mn-cs"/>
            </a:endParaRP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21</a:t>
            </a:fld>
            <a:endParaRPr lang="nl-NL"/>
          </a:p>
        </p:txBody>
      </p:sp>
    </p:spTree>
    <p:extLst>
      <p:ext uri="{BB962C8B-B14F-4D97-AF65-F5344CB8AC3E}">
        <p14:creationId xmlns:p14="http://schemas.microsoft.com/office/powerpoint/2010/main" val="965083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Zoals</a:t>
            </a:r>
            <a:r>
              <a:rPr lang="nl-BE" baseline="0" dirty="0"/>
              <a:t> daarnet eigenlijk al gezegd is het de bedoeling van uw zoon dochter zoveel mogelijk te begeleiden. Deze begeleiding gebeurt in eerste instantie door</a:t>
            </a:r>
            <a:r>
              <a:rPr lang="nl-BE" dirty="0"/>
              <a:t> </a:t>
            </a:r>
            <a:r>
              <a:rPr lang="nl-BE" baseline="0" dirty="0"/>
              <a:t>de vakleerkrachten, maar niet voor alle kinderen </a:t>
            </a:r>
            <a:r>
              <a:rPr lang="nl-BE" dirty="0"/>
              <a:t>is dit voldoende en verloopt om welke reden dan ook </a:t>
            </a:r>
            <a:r>
              <a:rPr lang="nl-BE" baseline="0" dirty="0"/>
              <a:t>het leren leren niet altijd even gesmeerd. </a:t>
            </a:r>
          </a:p>
          <a:p>
            <a:r>
              <a:rPr lang="nl-BE" baseline="0" dirty="0"/>
              <a:t>Vandaar dat we in en na de lessen de leerbegeleiding verder uitbouwen. </a:t>
            </a: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22</a:t>
            </a:fld>
            <a:endParaRPr lang="nl-NL"/>
          </a:p>
        </p:txBody>
      </p:sp>
    </p:spTree>
    <p:extLst>
      <p:ext uri="{BB962C8B-B14F-4D97-AF65-F5344CB8AC3E}">
        <p14:creationId xmlns:p14="http://schemas.microsoft.com/office/powerpoint/2010/main" val="354908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Zoals</a:t>
            </a:r>
            <a:r>
              <a:rPr lang="nl-BE" baseline="0" dirty="0"/>
              <a:t> daarnet eigenlijk al gezegd is het de bedoeling van uw zoon dochter zoveel mogelijk te begeleiden. Deze begeleiding gebeurt in eerste instantie door</a:t>
            </a:r>
            <a:r>
              <a:rPr lang="nl-BE" dirty="0"/>
              <a:t> </a:t>
            </a:r>
            <a:r>
              <a:rPr lang="nl-BE" baseline="0" dirty="0"/>
              <a:t>de vakleerkrachten, maar niet voor alle kinderen </a:t>
            </a:r>
            <a:r>
              <a:rPr lang="nl-BE" dirty="0"/>
              <a:t>is dit voldoende en verloopt om welke reden dan ook </a:t>
            </a:r>
            <a:r>
              <a:rPr lang="nl-BE" baseline="0" dirty="0"/>
              <a:t>het leren leren niet altijd even gesmeerd. </a:t>
            </a:r>
          </a:p>
          <a:p>
            <a:r>
              <a:rPr lang="nl-BE" baseline="0" dirty="0"/>
              <a:t>Vandaar dat we in en na de lessen de leerbegeleiding verder uitbouwen. </a:t>
            </a: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23</a:t>
            </a:fld>
            <a:endParaRPr lang="nl-NL"/>
          </a:p>
        </p:txBody>
      </p:sp>
    </p:spTree>
    <p:extLst>
      <p:ext uri="{BB962C8B-B14F-4D97-AF65-F5344CB8AC3E}">
        <p14:creationId xmlns:p14="http://schemas.microsoft.com/office/powerpoint/2010/main" val="2840909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55000" lnSpcReduction="20000"/>
          </a:bodyPr>
          <a:lstStyle/>
          <a:p>
            <a:r>
              <a:rPr lang="nl-BE" sz="1200" b="0" kern="1200" dirty="0">
                <a:solidFill>
                  <a:schemeClr val="tx1"/>
                </a:solidFill>
                <a:effectLst/>
                <a:latin typeface="+mn-lt"/>
                <a:ea typeface="+mn-ea"/>
                <a:cs typeface="+mn-cs"/>
              </a:rPr>
              <a:t>Wat?</a:t>
            </a:r>
          </a:p>
          <a:p>
            <a:r>
              <a:rPr lang="nl-BE" sz="1200" kern="1200" dirty="0">
                <a:solidFill>
                  <a:schemeClr val="tx1"/>
                </a:solidFill>
                <a:effectLst/>
                <a:latin typeface="+mn-lt"/>
                <a:ea typeface="+mn-ea"/>
                <a:cs typeface="+mn-cs"/>
              </a:rPr>
              <a:t>Het uitgangspunt van het zorgcontinuüm is dat elke school een visie op zorg moet uitbouwen en van hieruit haar beleid moet vorm geven.</a:t>
            </a:r>
          </a:p>
          <a:p>
            <a:r>
              <a:rPr lang="nl-BE" sz="1200" kern="1200" dirty="0">
                <a:solidFill>
                  <a:schemeClr val="tx1"/>
                </a:solidFill>
                <a:effectLst/>
                <a:latin typeface="+mn-lt"/>
                <a:ea typeface="+mn-ea"/>
                <a:cs typeface="+mn-cs"/>
              </a:rPr>
              <a:t>Het </a:t>
            </a:r>
            <a:r>
              <a:rPr lang="nl-BE" sz="1200" b="1" kern="1200" dirty="0">
                <a:solidFill>
                  <a:schemeClr val="tx1"/>
                </a:solidFill>
                <a:effectLst/>
                <a:latin typeface="+mn-lt"/>
                <a:ea typeface="+mn-ea"/>
                <a:cs typeface="+mn-cs"/>
              </a:rPr>
              <a:t>zorgcontinuüm</a:t>
            </a:r>
            <a:r>
              <a:rPr lang="nl-BE" sz="1200" kern="1200" dirty="0">
                <a:solidFill>
                  <a:schemeClr val="tx1"/>
                </a:solidFill>
                <a:effectLst/>
                <a:latin typeface="+mn-lt"/>
                <a:ea typeface="+mn-ea"/>
                <a:cs typeface="+mn-cs"/>
              </a:rPr>
              <a:t> beschrijft hoe het </a:t>
            </a:r>
            <a:r>
              <a:rPr lang="nl-BE" sz="1200" b="1" kern="1200" dirty="0">
                <a:solidFill>
                  <a:schemeClr val="tx1"/>
                </a:solidFill>
                <a:effectLst/>
                <a:latin typeface="+mn-lt"/>
                <a:ea typeface="+mn-ea"/>
                <a:cs typeface="+mn-cs"/>
              </a:rPr>
              <a:t>zorgbeleid in de school kan</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uitgebouwd worden</a:t>
            </a:r>
            <a:r>
              <a:rPr lang="nl-BE" sz="1200" kern="1200" dirty="0">
                <a:solidFill>
                  <a:schemeClr val="tx1"/>
                </a:solidFill>
                <a:effectLst/>
                <a:latin typeface="+mn-lt"/>
                <a:ea typeface="+mn-ea"/>
                <a:cs typeface="+mn-cs"/>
              </a:rPr>
              <a:t>. Het bestaat uit </a:t>
            </a:r>
            <a:r>
              <a:rPr lang="nl-BE" sz="1200" b="1" kern="1200" dirty="0">
                <a:solidFill>
                  <a:schemeClr val="tx1"/>
                </a:solidFill>
                <a:effectLst/>
                <a:latin typeface="+mn-lt"/>
                <a:ea typeface="+mn-ea"/>
                <a:cs typeface="+mn-cs"/>
              </a:rPr>
              <a:t>vier fasen</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brede basiszorg</a:t>
            </a:r>
            <a:r>
              <a:rPr lang="nl-BE" sz="1200" kern="1200" dirty="0">
                <a:solidFill>
                  <a:schemeClr val="tx1"/>
                </a:solidFill>
                <a:effectLst/>
                <a:latin typeface="+mn-lt"/>
                <a:ea typeface="+mn-ea"/>
                <a:cs typeface="+mn-cs"/>
              </a:rPr>
              <a:t>,</a:t>
            </a:r>
            <a:r>
              <a:rPr lang="nl-BE" sz="1200" b="1" kern="1200" dirty="0">
                <a:solidFill>
                  <a:schemeClr val="tx1"/>
                </a:solidFill>
                <a:effectLst/>
                <a:latin typeface="+mn-lt"/>
                <a:ea typeface="+mn-ea"/>
                <a:cs typeface="+mn-cs"/>
              </a:rPr>
              <a:t> verhoogde zorg</a:t>
            </a:r>
            <a:r>
              <a:rPr lang="nl-BE" sz="1200" kern="1200" dirty="0">
                <a:solidFill>
                  <a:schemeClr val="tx1"/>
                </a:solidFill>
                <a:effectLst/>
                <a:latin typeface="+mn-lt"/>
                <a:ea typeface="+mn-ea"/>
                <a:cs typeface="+mn-cs"/>
              </a:rPr>
              <a:t>,</a:t>
            </a:r>
            <a:r>
              <a:rPr lang="nl-BE" sz="1200" b="1" kern="1200" dirty="0">
                <a:solidFill>
                  <a:schemeClr val="tx1"/>
                </a:solidFill>
                <a:effectLst/>
                <a:latin typeface="+mn-lt"/>
                <a:ea typeface="+mn-ea"/>
                <a:cs typeface="+mn-cs"/>
              </a:rPr>
              <a:t> uitbreiding van zorg</a:t>
            </a:r>
            <a:r>
              <a:rPr lang="nl-BE" sz="1200" kern="1200" dirty="0">
                <a:solidFill>
                  <a:schemeClr val="tx1"/>
                </a:solidFill>
                <a:effectLst/>
                <a:latin typeface="+mn-lt"/>
                <a:ea typeface="+mn-ea"/>
                <a:cs typeface="+mn-cs"/>
              </a:rPr>
              <a:t> en </a:t>
            </a:r>
            <a:r>
              <a:rPr lang="nl-BE" sz="1200" b="1" kern="1200" dirty="0">
                <a:solidFill>
                  <a:schemeClr val="tx1"/>
                </a:solidFill>
                <a:effectLst/>
                <a:latin typeface="+mn-lt"/>
                <a:ea typeface="+mn-ea"/>
                <a:cs typeface="+mn-cs"/>
              </a:rPr>
              <a:t>overstap naar school op maat</a:t>
            </a:r>
            <a:r>
              <a:rPr lang="nl-BE" sz="1200" kern="1200" dirty="0">
                <a:solidFill>
                  <a:schemeClr val="tx1"/>
                </a:solidFill>
                <a:effectLst/>
                <a:latin typeface="+mn-lt"/>
                <a:ea typeface="+mn-ea"/>
                <a:cs typeface="+mn-cs"/>
              </a:rPr>
              <a:t>.</a:t>
            </a:r>
          </a:p>
          <a:p>
            <a:r>
              <a:rPr lang="nl-BE" sz="1200" b="0" kern="1200" dirty="0">
                <a:solidFill>
                  <a:schemeClr val="tx1"/>
                </a:solidFill>
                <a:effectLst/>
                <a:latin typeface="+mn-lt"/>
                <a:ea typeface="+mn-ea"/>
                <a:cs typeface="+mn-cs"/>
              </a:rPr>
              <a:t>De opbouw</a:t>
            </a:r>
          </a:p>
          <a:p>
            <a:r>
              <a:rPr lang="nl-BE" sz="1200" kern="1200" dirty="0">
                <a:solidFill>
                  <a:schemeClr val="tx1"/>
                </a:solidFill>
                <a:effectLst/>
                <a:latin typeface="+mn-lt"/>
                <a:ea typeface="+mn-ea"/>
                <a:cs typeface="+mn-cs"/>
              </a:rPr>
              <a:t>Het is een bewuste keuze om in de voorstelling met stippellijnen te werken omdat het continuüm </a:t>
            </a:r>
            <a:r>
              <a:rPr lang="nl-BE" sz="1200" b="1" kern="1200" dirty="0">
                <a:solidFill>
                  <a:schemeClr val="tx1"/>
                </a:solidFill>
                <a:effectLst/>
                <a:latin typeface="+mn-lt"/>
                <a:ea typeface="+mn-ea"/>
                <a:cs typeface="+mn-cs"/>
              </a:rPr>
              <a:t>een doorlopend</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aansluitend geheel van zorg</a:t>
            </a:r>
            <a:r>
              <a:rPr lang="nl-BE" sz="1200" kern="1200" dirty="0">
                <a:solidFill>
                  <a:schemeClr val="tx1"/>
                </a:solidFill>
                <a:effectLst/>
                <a:latin typeface="+mn-lt"/>
                <a:ea typeface="+mn-ea"/>
                <a:cs typeface="+mn-cs"/>
              </a:rPr>
              <a:t> is. De zorgwerking </a:t>
            </a:r>
            <a:r>
              <a:rPr lang="nl-BE" sz="1200" b="1" kern="1200" dirty="0">
                <a:solidFill>
                  <a:schemeClr val="tx1"/>
                </a:solidFill>
                <a:effectLst/>
                <a:latin typeface="+mn-lt"/>
                <a:ea typeface="+mn-ea"/>
                <a:cs typeface="+mn-cs"/>
              </a:rPr>
              <a:t>vloeit ‘natuurlijk’ over naar een intensievere vorm</a:t>
            </a:r>
            <a:r>
              <a:rPr lang="nl-BE" sz="1200" kern="1200" dirty="0">
                <a:solidFill>
                  <a:schemeClr val="tx1"/>
                </a:solidFill>
                <a:effectLst/>
                <a:latin typeface="+mn-lt"/>
                <a:ea typeface="+mn-ea"/>
                <a:cs typeface="+mn-cs"/>
              </a:rPr>
              <a:t> van zorg, indien nodig. Het zorgcontinuüm is bedoeld als kader, een </a:t>
            </a:r>
            <a:r>
              <a:rPr lang="nl-BE" sz="1200" b="1" kern="1200" dirty="0">
                <a:solidFill>
                  <a:schemeClr val="tx1"/>
                </a:solidFill>
                <a:effectLst/>
                <a:latin typeface="+mn-lt"/>
                <a:ea typeface="+mn-ea"/>
                <a:cs typeface="+mn-cs"/>
              </a:rPr>
              <a:t>houvast</a:t>
            </a:r>
            <a:r>
              <a:rPr lang="nl-BE" sz="1200" kern="1200" dirty="0">
                <a:solidFill>
                  <a:schemeClr val="tx1"/>
                </a:solidFill>
                <a:effectLst/>
                <a:latin typeface="+mn-lt"/>
                <a:ea typeface="+mn-ea"/>
                <a:cs typeface="+mn-cs"/>
              </a:rPr>
              <a:t>. De noden van de leerlingen zijn immers niet strikt af te lijnen of in vakjes te delen. Het is een driehoek omdat het van fase 0, naar 1, 2 of 3 over steeds minder leerlingen gaat waarvoor de zorg steeds specifieker wordt. </a:t>
            </a:r>
            <a:r>
              <a:rPr lang="nl-BE" sz="1200" b="1" kern="1200" dirty="0">
                <a:solidFill>
                  <a:schemeClr val="tx1"/>
                </a:solidFill>
                <a:effectLst/>
                <a:latin typeface="+mn-lt"/>
                <a:ea typeface="+mn-ea"/>
                <a:cs typeface="+mn-cs"/>
              </a:rPr>
              <a:t>De vorige fase blijft van kracht</a:t>
            </a:r>
            <a:r>
              <a:rPr lang="nl-BE" sz="1200" kern="1200" dirty="0">
                <a:solidFill>
                  <a:schemeClr val="tx1"/>
                </a:solidFill>
                <a:effectLst/>
                <a:latin typeface="+mn-lt"/>
                <a:ea typeface="+mn-ea"/>
                <a:cs typeface="+mn-cs"/>
              </a:rPr>
              <a:t>, wanneer je overgaat naar een volgende fase.</a:t>
            </a:r>
            <a:br>
              <a:rPr lang="nl-BE" sz="1200" kern="1200" dirty="0">
                <a:solidFill>
                  <a:schemeClr val="tx1"/>
                </a:solidFill>
                <a:effectLst/>
                <a:latin typeface="+mn-lt"/>
                <a:ea typeface="+mn-ea"/>
                <a:cs typeface="+mn-cs"/>
              </a:rPr>
            </a:br>
            <a:endParaRPr lang="nl-BE" sz="1200"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Fase 0: Brede basiszorg </a:t>
            </a:r>
          </a:p>
          <a:p>
            <a:r>
              <a:rPr lang="nl-BE" sz="1200" kern="1200" dirty="0">
                <a:solidFill>
                  <a:schemeClr val="tx1"/>
                </a:solidFill>
                <a:effectLst/>
                <a:latin typeface="+mn-lt"/>
                <a:ea typeface="+mn-ea"/>
                <a:cs typeface="+mn-cs"/>
              </a:rPr>
              <a:t>Bovenaan in het zorgcontinuüm van zorg staat </a:t>
            </a:r>
            <a:r>
              <a:rPr lang="nl-BE" sz="1200" b="1" kern="1200" dirty="0">
                <a:solidFill>
                  <a:schemeClr val="tx1"/>
                </a:solidFill>
                <a:effectLst/>
                <a:latin typeface="+mn-lt"/>
                <a:ea typeface="+mn-ea"/>
                <a:cs typeface="+mn-cs"/>
              </a:rPr>
              <a:t>brede basiszorg</a:t>
            </a:r>
            <a:r>
              <a:rPr lang="nl-BE" sz="1200" kern="1200" dirty="0">
                <a:solidFill>
                  <a:schemeClr val="tx1"/>
                </a:solidFill>
                <a:effectLst/>
                <a:latin typeface="+mn-lt"/>
                <a:ea typeface="+mn-ea"/>
                <a:cs typeface="+mn-cs"/>
              </a:rPr>
              <a:t>. Dit is de zorg die </a:t>
            </a:r>
            <a:r>
              <a:rPr lang="nl-BE" sz="1200" b="1" kern="1200" dirty="0">
                <a:solidFill>
                  <a:schemeClr val="tx1"/>
                </a:solidFill>
                <a:effectLst/>
                <a:latin typeface="+mn-lt"/>
                <a:ea typeface="+mn-ea"/>
                <a:cs typeface="+mn-cs"/>
              </a:rPr>
              <a:t>iedere leerkracht biedt aan alle leerlingen om met kwaliteitsonderwijs optimale ontwikkelingskansen na te streven</a:t>
            </a:r>
            <a:r>
              <a:rPr lang="nl-BE" sz="1200" kern="1200" dirty="0">
                <a:solidFill>
                  <a:schemeClr val="tx1"/>
                </a:solidFill>
                <a:effectLst/>
                <a:latin typeface="+mn-lt"/>
                <a:ea typeface="+mn-ea"/>
                <a:cs typeface="+mn-cs"/>
              </a:rPr>
              <a:t>. De school stimuleert via een </a:t>
            </a:r>
            <a:r>
              <a:rPr lang="nl-BE" sz="1200" b="1" kern="1200" dirty="0">
                <a:solidFill>
                  <a:schemeClr val="tx1"/>
                </a:solidFill>
                <a:effectLst/>
                <a:latin typeface="+mn-lt"/>
                <a:ea typeface="+mn-ea"/>
                <a:cs typeface="+mn-cs"/>
              </a:rPr>
              <a:t>krachtige leeromgeving</a:t>
            </a:r>
            <a:r>
              <a:rPr lang="nl-BE" sz="1200" kern="1200" dirty="0">
                <a:solidFill>
                  <a:schemeClr val="tx1"/>
                </a:solidFill>
                <a:effectLst/>
                <a:latin typeface="+mn-lt"/>
                <a:ea typeface="+mn-ea"/>
                <a:cs typeface="+mn-cs"/>
              </a:rPr>
              <a:t> de ontwikkeling van alle leerlingen en probeert </a:t>
            </a:r>
            <a:r>
              <a:rPr lang="nl-BE" sz="1200" b="1" kern="1200" dirty="0">
                <a:solidFill>
                  <a:schemeClr val="tx1"/>
                </a:solidFill>
                <a:effectLst/>
                <a:latin typeface="+mn-lt"/>
                <a:ea typeface="+mn-ea"/>
                <a:cs typeface="+mn-cs"/>
              </a:rPr>
              <a:t>problemen te voorkomen</a:t>
            </a:r>
            <a:r>
              <a:rPr lang="nl-BE" sz="1200" kern="1200" dirty="0">
                <a:solidFill>
                  <a:schemeClr val="tx1"/>
                </a:solidFill>
                <a:effectLst/>
                <a:latin typeface="+mn-lt"/>
                <a:ea typeface="+mn-ea"/>
                <a:cs typeface="+mn-cs"/>
              </a:rPr>
              <a:t>. Ze werkt daarbij actief aan het </a:t>
            </a:r>
            <a:r>
              <a:rPr lang="nl-BE" sz="1200" b="1" kern="1200" dirty="0">
                <a:solidFill>
                  <a:schemeClr val="tx1"/>
                </a:solidFill>
                <a:effectLst/>
                <a:latin typeface="+mn-lt"/>
                <a:ea typeface="+mn-ea"/>
                <a:cs typeface="+mn-cs"/>
              </a:rPr>
              <a:t>verminderen van risicofactoren</a:t>
            </a:r>
            <a:r>
              <a:rPr lang="nl-BE" sz="1200" kern="1200" dirty="0">
                <a:solidFill>
                  <a:schemeClr val="tx1"/>
                </a:solidFill>
                <a:effectLst/>
                <a:latin typeface="+mn-lt"/>
                <a:ea typeface="+mn-ea"/>
                <a:cs typeface="+mn-cs"/>
              </a:rPr>
              <a:t> en aan het </a:t>
            </a:r>
            <a:r>
              <a:rPr lang="nl-BE" sz="1200" b="1" kern="1200" dirty="0">
                <a:solidFill>
                  <a:schemeClr val="tx1"/>
                </a:solidFill>
                <a:effectLst/>
                <a:latin typeface="+mn-lt"/>
                <a:ea typeface="+mn-ea"/>
                <a:cs typeface="+mn-cs"/>
              </a:rPr>
              <a:t>versterken van beschermende factoren</a:t>
            </a:r>
            <a:r>
              <a:rPr lang="nl-BE" sz="1200" kern="1200" dirty="0">
                <a:solidFill>
                  <a:schemeClr val="tx1"/>
                </a:solidFill>
                <a:effectLst/>
                <a:latin typeface="+mn-lt"/>
                <a:ea typeface="+mn-ea"/>
                <a:cs typeface="+mn-cs"/>
              </a:rPr>
              <a:t>.</a:t>
            </a:r>
          </a:p>
          <a:p>
            <a:endParaRPr lang="nl-BE" sz="1200" b="0" kern="1200" dirty="0">
              <a:solidFill>
                <a:schemeClr val="tx1"/>
              </a:solidFill>
              <a:effectLst/>
              <a:latin typeface="+mn-lt"/>
              <a:ea typeface="+mn-ea"/>
              <a:cs typeface="+mn-cs"/>
            </a:endParaRPr>
          </a:p>
          <a:p>
            <a:endParaRPr lang="nl-BE" sz="1200" b="0"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Fase 1: Verhoogde zorg</a:t>
            </a:r>
          </a:p>
          <a:p>
            <a:pPr rtl="0" fontAlgn="t"/>
            <a:r>
              <a:rPr lang="nl-BE" sz="1200" kern="1200" dirty="0">
                <a:solidFill>
                  <a:schemeClr val="tx1"/>
                </a:solidFill>
                <a:effectLst/>
                <a:latin typeface="+mn-lt"/>
                <a:ea typeface="+mn-ea"/>
                <a:cs typeface="+mn-cs"/>
              </a:rPr>
              <a:t>Soms volstaat een brede basiszorg niet voor leerlingen met specifieke onderwijsbehoeften. In deze volgende fase beschikt het schoolteam zelf over voldoende deskundigheid om deze leerlingen de nodige </a:t>
            </a:r>
            <a:r>
              <a:rPr lang="nl-BE" sz="1200" b="1" kern="1200" dirty="0">
                <a:solidFill>
                  <a:schemeClr val="tx1"/>
                </a:solidFill>
                <a:effectLst/>
                <a:latin typeface="+mn-lt"/>
                <a:ea typeface="+mn-ea"/>
                <a:cs typeface="+mn-cs"/>
              </a:rPr>
              <a:t>ontwikkelingskansen en –stimulansen te bieden</a:t>
            </a:r>
            <a:r>
              <a:rPr lang="nl-BE" sz="1200" kern="1200" dirty="0">
                <a:solidFill>
                  <a:schemeClr val="tx1"/>
                </a:solidFill>
                <a:effectLst/>
                <a:latin typeface="+mn-lt"/>
                <a:ea typeface="+mn-ea"/>
                <a:cs typeface="+mn-cs"/>
              </a:rPr>
              <a:t>. Het is bij voorkeur de </a:t>
            </a:r>
            <a:r>
              <a:rPr lang="nl-BE" sz="1200" b="1" kern="1200" dirty="0">
                <a:solidFill>
                  <a:schemeClr val="tx1"/>
                </a:solidFill>
                <a:effectLst/>
                <a:latin typeface="+mn-lt"/>
                <a:ea typeface="+mn-ea"/>
                <a:cs typeface="+mn-cs"/>
              </a:rPr>
              <a:t>leerkracht </a:t>
            </a:r>
            <a:r>
              <a:rPr lang="nl-BE" sz="1200" kern="1200" dirty="0">
                <a:solidFill>
                  <a:schemeClr val="tx1"/>
                </a:solidFill>
                <a:effectLst/>
                <a:latin typeface="+mn-lt"/>
                <a:ea typeface="+mn-ea"/>
                <a:cs typeface="+mn-cs"/>
              </a:rPr>
              <a:t>die deze zorg binnen de normale klascontext realiseert, zo nodig </a:t>
            </a:r>
            <a:r>
              <a:rPr lang="nl-BE" sz="1200" b="1" kern="1200" dirty="0">
                <a:solidFill>
                  <a:schemeClr val="tx1"/>
                </a:solidFill>
                <a:effectLst/>
                <a:latin typeface="+mn-lt"/>
                <a:ea typeface="+mn-ea"/>
                <a:cs typeface="+mn-cs"/>
              </a:rPr>
              <a:t>ondersteunt door het zorgteam</a:t>
            </a:r>
            <a:r>
              <a:rPr lang="nl-BE" sz="1200" kern="1200" dirty="0">
                <a:solidFill>
                  <a:schemeClr val="tx1"/>
                </a:solidFill>
                <a:effectLst/>
                <a:latin typeface="+mn-lt"/>
                <a:ea typeface="+mn-ea"/>
                <a:cs typeface="+mn-cs"/>
              </a:rPr>
              <a:t>. Leerlingen en hun ouders worden als ervaringsdeskundigen nauw bij de verhoogde zorg betrokken. In deze fase is er een </a:t>
            </a:r>
            <a:r>
              <a:rPr lang="nl-BE" sz="1200" b="1" kern="1200" dirty="0">
                <a:solidFill>
                  <a:schemeClr val="tx1"/>
                </a:solidFill>
                <a:effectLst/>
                <a:latin typeface="+mn-lt"/>
                <a:ea typeface="+mn-ea"/>
                <a:cs typeface="+mn-cs"/>
              </a:rPr>
              <a:t>planmatige aanpak</a:t>
            </a:r>
            <a:r>
              <a:rPr lang="nl-BE" sz="1200" kern="1200" dirty="0">
                <a:solidFill>
                  <a:schemeClr val="tx1"/>
                </a:solidFill>
                <a:effectLst/>
                <a:latin typeface="+mn-lt"/>
                <a:ea typeface="+mn-ea"/>
                <a:cs typeface="+mn-cs"/>
              </a:rPr>
              <a:t>. De stappen </a:t>
            </a:r>
            <a:r>
              <a:rPr lang="nl-BE" sz="1200" b="1" kern="1200" dirty="0">
                <a:solidFill>
                  <a:schemeClr val="tx1"/>
                </a:solidFill>
                <a:effectLst/>
                <a:latin typeface="+mn-lt"/>
                <a:ea typeface="+mn-ea"/>
                <a:cs typeface="+mn-cs"/>
              </a:rPr>
              <a:t>plannen</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handelen</a:t>
            </a:r>
            <a:r>
              <a:rPr lang="nl-BE" sz="1200" kern="1200" dirty="0">
                <a:solidFill>
                  <a:schemeClr val="tx1"/>
                </a:solidFill>
                <a:effectLst/>
                <a:latin typeface="+mn-lt"/>
                <a:ea typeface="+mn-ea"/>
                <a:cs typeface="+mn-cs"/>
              </a:rPr>
              <a:t> en </a:t>
            </a:r>
            <a:r>
              <a:rPr lang="nl-BE" sz="1200" b="1" kern="1200" dirty="0">
                <a:solidFill>
                  <a:schemeClr val="tx1"/>
                </a:solidFill>
                <a:effectLst/>
                <a:latin typeface="+mn-lt"/>
                <a:ea typeface="+mn-ea"/>
                <a:cs typeface="+mn-cs"/>
              </a:rPr>
              <a:t>evalueren </a:t>
            </a:r>
            <a:r>
              <a:rPr lang="nl-BE" sz="1200" kern="1200" dirty="0">
                <a:solidFill>
                  <a:schemeClr val="tx1"/>
                </a:solidFill>
                <a:effectLst/>
                <a:latin typeface="+mn-lt"/>
                <a:ea typeface="+mn-ea"/>
                <a:cs typeface="+mn-cs"/>
              </a:rPr>
              <a:t>worden opgenomen in het leerlingendossier. In deze fase kan je een zorgoverleg organiseren.</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In fase 0 en 1 kunnen de leerkracht en het schoolteam steeds rekenen op </a:t>
            </a:r>
            <a:r>
              <a:rPr lang="nl-BE" sz="1200" b="1" kern="1200" dirty="0">
                <a:solidFill>
                  <a:schemeClr val="tx1"/>
                </a:solidFill>
                <a:effectLst/>
                <a:latin typeface="+mn-lt"/>
                <a:ea typeface="+mn-ea"/>
                <a:cs typeface="+mn-cs"/>
              </a:rPr>
              <a:t>begeleiding door het CLB en de leerlingenbegeleiders</a:t>
            </a:r>
            <a:r>
              <a:rPr lang="nl-BE" sz="1200" kern="1200" dirty="0">
                <a:solidFill>
                  <a:schemeClr val="tx1"/>
                </a:solidFill>
                <a:effectLst/>
                <a:latin typeface="+mn-lt"/>
                <a:ea typeface="+mn-ea"/>
                <a:cs typeface="+mn-cs"/>
              </a:rPr>
              <a:t>. Deze begeleiding is vooral gericht op het </a:t>
            </a:r>
            <a:r>
              <a:rPr lang="nl-BE" sz="1200" b="1" kern="1200" dirty="0">
                <a:solidFill>
                  <a:schemeClr val="tx1"/>
                </a:solidFill>
                <a:effectLst/>
                <a:latin typeface="+mn-lt"/>
                <a:ea typeface="+mn-ea"/>
                <a:cs typeface="+mn-cs"/>
              </a:rPr>
              <a:t>verhogen van de deskundigheid van de onderwijsverstrekkers</a:t>
            </a:r>
            <a:r>
              <a:rPr lang="nl-BE" sz="1200" kern="1200" dirty="0">
                <a:solidFill>
                  <a:schemeClr val="tx1"/>
                </a:solidFill>
                <a:effectLst/>
                <a:latin typeface="+mn-lt"/>
                <a:ea typeface="+mn-ea"/>
                <a:cs typeface="+mn-cs"/>
              </a:rPr>
              <a:t>.</a:t>
            </a:r>
            <a:br>
              <a:rPr lang="nl-BE" sz="1200" kern="1200" dirty="0">
                <a:solidFill>
                  <a:schemeClr val="tx1"/>
                </a:solidFill>
                <a:effectLst/>
                <a:latin typeface="+mn-lt"/>
                <a:ea typeface="+mn-ea"/>
                <a:cs typeface="+mn-cs"/>
              </a:rPr>
            </a:br>
            <a:endParaRPr lang="nl-BE" sz="1200"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Fase 2: Uitbreiding van zorg</a:t>
            </a:r>
          </a:p>
          <a:p>
            <a:r>
              <a:rPr lang="nl-BE" sz="1200" kern="1200" dirty="0">
                <a:solidFill>
                  <a:schemeClr val="tx1"/>
                </a:solidFill>
                <a:effectLst/>
                <a:latin typeface="+mn-lt"/>
                <a:ea typeface="+mn-ea"/>
                <a:cs typeface="+mn-cs"/>
              </a:rPr>
              <a:t>Voor sommige leerlingen volstaat de verhoogde zorg niet meer, de huidige begeleiding van de leerling in de schoolse situatie dreigt vast te lopen. Het schoolteam voelt dat zijn inspanningen, die van de ouders en van de leerling geen of onvoldoende resultaat opleveren en heeft versterking nodig. Er is nood aan </a:t>
            </a:r>
            <a:r>
              <a:rPr lang="nl-BE" sz="1200" b="1" kern="1200" dirty="0">
                <a:solidFill>
                  <a:schemeClr val="tx1"/>
                </a:solidFill>
                <a:effectLst/>
                <a:latin typeface="+mn-lt"/>
                <a:ea typeface="+mn-ea"/>
                <a:cs typeface="+mn-cs"/>
              </a:rPr>
              <a:t>bijkomende inzichten</a:t>
            </a:r>
            <a:r>
              <a:rPr lang="nl-BE" sz="1200" kern="1200" dirty="0">
                <a:solidFill>
                  <a:schemeClr val="tx1"/>
                </a:solidFill>
                <a:effectLst/>
                <a:latin typeface="+mn-lt"/>
                <a:ea typeface="+mn-ea"/>
                <a:cs typeface="+mn-cs"/>
              </a:rPr>
              <a:t> in de onderwijsleersituatie. Schoolteam en leerling/ouders besluiten het </a:t>
            </a:r>
            <a:r>
              <a:rPr lang="nl-BE" sz="1200" b="1" kern="1200" dirty="0">
                <a:solidFill>
                  <a:schemeClr val="tx1"/>
                </a:solidFill>
                <a:effectLst/>
                <a:latin typeface="+mn-lt"/>
                <a:ea typeface="+mn-ea"/>
                <a:cs typeface="+mn-cs"/>
              </a:rPr>
              <a:t>CLB-team</a:t>
            </a:r>
            <a:r>
              <a:rPr lang="nl-BE" sz="1200" kern="1200" dirty="0">
                <a:solidFill>
                  <a:schemeClr val="tx1"/>
                </a:solidFill>
                <a:effectLst/>
                <a:latin typeface="+mn-lt"/>
                <a:ea typeface="+mn-ea"/>
                <a:cs typeface="+mn-cs"/>
              </a:rPr>
              <a:t> te betrekken bij de individuele probleemanalyse. Het CLB richt zich op de </a:t>
            </a:r>
            <a:r>
              <a:rPr lang="nl-BE" sz="1200" b="1" kern="1200" dirty="0">
                <a:solidFill>
                  <a:schemeClr val="tx1"/>
                </a:solidFill>
                <a:effectLst/>
                <a:latin typeface="+mn-lt"/>
                <a:ea typeface="+mn-ea"/>
                <a:cs typeface="+mn-cs"/>
              </a:rPr>
              <a:t>onderwijs- en opvoedingsbehoeften</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van de individuele leerling</a:t>
            </a:r>
            <a:r>
              <a:rPr lang="nl-BE" sz="1200" kern="1200" dirty="0">
                <a:solidFill>
                  <a:schemeClr val="tx1"/>
                </a:solidFill>
                <a:effectLst/>
                <a:latin typeface="+mn-lt"/>
                <a:ea typeface="+mn-ea"/>
                <a:cs typeface="+mn-cs"/>
              </a:rPr>
              <a:t> en op de </a:t>
            </a:r>
            <a:r>
              <a:rPr lang="nl-BE" sz="1200" b="1" kern="1200" dirty="0">
                <a:solidFill>
                  <a:schemeClr val="tx1"/>
                </a:solidFill>
                <a:effectLst/>
                <a:latin typeface="+mn-lt"/>
                <a:ea typeface="+mn-ea"/>
                <a:cs typeface="+mn-cs"/>
              </a:rPr>
              <a:t>ondersteuningsbehoeften van de leerkracht(en) en de ouders</a:t>
            </a:r>
            <a:r>
              <a:rPr lang="nl-BE" sz="1200" kern="1200" dirty="0">
                <a:solidFill>
                  <a:schemeClr val="tx1"/>
                </a:solidFill>
                <a:effectLst/>
                <a:latin typeface="+mn-lt"/>
                <a:ea typeface="+mn-ea"/>
                <a:cs typeface="+mn-cs"/>
              </a:rPr>
              <a:t>.             </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Alle informatie die tot dan toe werd verzameld in het </a:t>
            </a:r>
            <a:r>
              <a:rPr lang="nl-BE" sz="1200" b="1" kern="1200" dirty="0">
                <a:solidFill>
                  <a:schemeClr val="tx1"/>
                </a:solidFill>
                <a:effectLst/>
                <a:latin typeface="+mn-lt"/>
                <a:ea typeface="+mn-ea"/>
                <a:cs typeface="+mn-cs"/>
              </a:rPr>
              <a:t>leerlingendossier</a:t>
            </a:r>
            <a:r>
              <a:rPr lang="nl-BE" sz="1200" kern="1200" dirty="0">
                <a:solidFill>
                  <a:schemeClr val="tx1"/>
                </a:solidFill>
                <a:effectLst/>
                <a:latin typeface="+mn-lt"/>
                <a:ea typeface="+mn-ea"/>
                <a:cs typeface="+mn-cs"/>
              </a:rPr>
              <a:t> vormen </a:t>
            </a:r>
            <a:r>
              <a:rPr lang="nl-BE" sz="1200" b="1" kern="1200" dirty="0">
                <a:solidFill>
                  <a:schemeClr val="tx1"/>
                </a:solidFill>
                <a:effectLst/>
                <a:latin typeface="+mn-lt"/>
                <a:ea typeface="+mn-ea"/>
                <a:cs typeface="+mn-cs"/>
              </a:rPr>
              <a:t>het startpunt van de intakefase</a:t>
            </a:r>
            <a:r>
              <a:rPr lang="nl-BE" sz="1200" kern="1200" dirty="0">
                <a:solidFill>
                  <a:schemeClr val="tx1"/>
                </a:solidFill>
                <a:effectLst/>
                <a:latin typeface="+mn-lt"/>
                <a:ea typeface="+mn-ea"/>
                <a:cs typeface="+mn-cs"/>
              </a:rPr>
              <a:t>.</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Het CLB neemt de regie op zich voor het </a:t>
            </a:r>
            <a:r>
              <a:rPr lang="nl-BE" sz="1200" b="1" kern="1200" dirty="0">
                <a:solidFill>
                  <a:schemeClr val="tx1"/>
                </a:solidFill>
                <a:effectLst/>
                <a:latin typeface="+mn-lt"/>
                <a:ea typeface="+mn-ea"/>
                <a:cs typeface="+mn-cs"/>
              </a:rPr>
              <a:t>verloop van het traject</a:t>
            </a:r>
            <a:r>
              <a:rPr lang="nl-BE" sz="1200" kern="1200" dirty="0">
                <a:solidFill>
                  <a:schemeClr val="tx1"/>
                </a:solidFill>
                <a:effectLst/>
                <a:latin typeface="+mn-lt"/>
                <a:ea typeface="+mn-ea"/>
                <a:cs typeface="+mn-cs"/>
              </a:rPr>
              <a:t>, voor de </a:t>
            </a:r>
            <a:r>
              <a:rPr lang="nl-BE" sz="1200" b="1" kern="1200" dirty="0">
                <a:solidFill>
                  <a:schemeClr val="tx1"/>
                </a:solidFill>
                <a:effectLst/>
                <a:latin typeface="+mn-lt"/>
                <a:ea typeface="+mn-ea"/>
                <a:cs typeface="+mn-cs"/>
              </a:rPr>
              <a:t>keuze van de interventies</a:t>
            </a:r>
            <a:r>
              <a:rPr lang="nl-BE" sz="1200" kern="1200" dirty="0">
                <a:solidFill>
                  <a:schemeClr val="tx1"/>
                </a:solidFill>
                <a:effectLst/>
                <a:latin typeface="+mn-lt"/>
                <a:ea typeface="+mn-ea"/>
                <a:cs typeface="+mn-cs"/>
              </a:rPr>
              <a:t> en voor de </a:t>
            </a:r>
            <a:r>
              <a:rPr lang="nl-BE" sz="1200" b="1" kern="1200" dirty="0">
                <a:solidFill>
                  <a:schemeClr val="tx1"/>
                </a:solidFill>
                <a:effectLst/>
                <a:latin typeface="+mn-lt"/>
                <a:ea typeface="+mn-ea"/>
                <a:cs typeface="+mn-cs"/>
              </a:rPr>
              <a:t>conclusies</a:t>
            </a:r>
            <a:r>
              <a:rPr lang="nl-BE" sz="1200" kern="1200" dirty="0">
                <a:solidFill>
                  <a:schemeClr val="tx1"/>
                </a:solidFill>
                <a:effectLst/>
                <a:latin typeface="+mn-lt"/>
                <a:ea typeface="+mn-ea"/>
                <a:cs typeface="+mn-cs"/>
              </a:rPr>
              <a:t>. Het </a:t>
            </a:r>
            <a:r>
              <a:rPr lang="nl-BE" sz="1200" b="1" kern="1200" dirty="0">
                <a:solidFill>
                  <a:schemeClr val="tx1"/>
                </a:solidFill>
                <a:effectLst/>
                <a:latin typeface="+mn-lt"/>
                <a:ea typeface="+mn-ea"/>
                <a:cs typeface="+mn-cs"/>
              </a:rPr>
              <a:t>coördineert de samenwerking met eventuele relevante externen</a:t>
            </a:r>
            <a:r>
              <a:rPr lang="nl-BE" sz="1200" kern="1200" dirty="0">
                <a:solidFill>
                  <a:schemeClr val="tx1"/>
                </a:solidFill>
                <a:effectLst/>
                <a:latin typeface="+mn-lt"/>
                <a:ea typeface="+mn-ea"/>
                <a:cs typeface="+mn-cs"/>
              </a:rPr>
              <a:t>, zowel diagnostische als hulpverlenende instanties (logopedist, kinesist, psychiater, multidisciplinair diagnose- en therapiecentrum, ...). Verder zorgt het ervoor dat de </a:t>
            </a:r>
            <a:r>
              <a:rPr lang="nl-BE" sz="1200" b="1" kern="1200" dirty="0">
                <a:solidFill>
                  <a:schemeClr val="tx1"/>
                </a:solidFill>
                <a:effectLst/>
                <a:latin typeface="+mn-lt"/>
                <a:ea typeface="+mn-ea"/>
                <a:cs typeface="+mn-cs"/>
              </a:rPr>
              <a:t>inbreng van externen</a:t>
            </a:r>
            <a:r>
              <a:rPr lang="nl-BE" sz="1200" kern="1200" dirty="0">
                <a:solidFill>
                  <a:schemeClr val="tx1"/>
                </a:solidFill>
                <a:effectLst/>
                <a:latin typeface="+mn-lt"/>
                <a:ea typeface="+mn-ea"/>
                <a:cs typeface="+mn-cs"/>
              </a:rPr>
              <a:t> </a:t>
            </a:r>
            <a:r>
              <a:rPr lang="nl-BE" sz="1200" b="1" kern="1200" dirty="0">
                <a:solidFill>
                  <a:schemeClr val="tx1"/>
                </a:solidFill>
                <a:effectLst/>
                <a:latin typeface="+mn-lt"/>
                <a:ea typeface="+mn-ea"/>
                <a:cs typeface="+mn-cs"/>
              </a:rPr>
              <a:t>maximaal </a:t>
            </a:r>
            <a:r>
              <a:rPr lang="nl-BE" sz="1200" kern="1200" dirty="0">
                <a:solidFill>
                  <a:schemeClr val="tx1"/>
                </a:solidFill>
                <a:effectLst/>
                <a:latin typeface="+mn-lt"/>
                <a:ea typeface="+mn-ea"/>
                <a:cs typeface="+mn-cs"/>
              </a:rPr>
              <a:t>kan </a:t>
            </a:r>
            <a:r>
              <a:rPr lang="nl-BE" sz="1200" b="1" kern="1200" dirty="0">
                <a:solidFill>
                  <a:schemeClr val="tx1"/>
                </a:solidFill>
                <a:effectLst/>
                <a:latin typeface="+mn-lt"/>
                <a:ea typeface="+mn-ea"/>
                <a:cs typeface="+mn-cs"/>
              </a:rPr>
              <a:t>afgestemd</a:t>
            </a:r>
            <a:r>
              <a:rPr lang="nl-BE" sz="1200" kern="1200" dirty="0">
                <a:solidFill>
                  <a:schemeClr val="tx1"/>
                </a:solidFill>
                <a:effectLst/>
                <a:latin typeface="+mn-lt"/>
                <a:ea typeface="+mn-ea"/>
                <a:cs typeface="+mn-cs"/>
              </a:rPr>
              <a:t> worden op de onderwijsbehoeften van de leerling en de ondersteuningsbehoeften van leerkrachten en ouders. </a:t>
            </a:r>
            <a:br>
              <a:rPr lang="nl-BE" sz="1200" kern="1200" dirty="0">
                <a:solidFill>
                  <a:schemeClr val="tx1"/>
                </a:solidFill>
                <a:effectLst/>
                <a:latin typeface="+mn-lt"/>
                <a:ea typeface="+mn-ea"/>
                <a:cs typeface="+mn-cs"/>
              </a:rPr>
            </a:br>
            <a:endParaRPr lang="nl-BE" sz="1200"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Fase 3: Overstap naar school op maat</a:t>
            </a:r>
          </a:p>
          <a:p>
            <a:r>
              <a:rPr lang="nl-BE" sz="1200" kern="1200" dirty="0">
                <a:solidFill>
                  <a:schemeClr val="tx1"/>
                </a:solidFill>
                <a:effectLst/>
                <a:latin typeface="+mn-lt"/>
                <a:ea typeface="+mn-ea"/>
                <a:cs typeface="+mn-cs"/>
              </a:rPr>
              <a:t>Als het zorgaanbod van de school nog steeds onvoldoende afgestemd is op de onderwijsbehoeften van de leerling, of wanneer de school onvoldoende draagvlak heeft om adequaat in te gaan op de zorgvraag, kan een </a:t>
            </a:r>
            <a:r>
              <a:rPr lang="nl-BE" sz="1200" b="1" kern="1200" dirty="0">
                <a:solidFill>
                  <a:schemeClr val="tx1"/>
                </a:solidFill>
                <a:effectLst/>
                <a:latin typeface="+mn-lt"/>
                <a:ea typeface="+mn-ea"/>
                <a:cs typeface="+mn-cs"/>
              </a:rPr>
              <a:t>overstap naar een school op maat met een meer specifiek aanbod</a:t>
            </a:r>
            <a:r>
              <a:rPr lang="nl-BE" sz="1200" kern="1200" dirty="0">
                <a:solidFill>
                  <a:schemeClr val="tx1"/>
                </a:solidFill>
                <a:effectLst/>
                <a:latin typeface="+mn-lt"/>
                <a:ea typeface="+mn-ea"/>
                <a:cs typeface="+mn-cs"/>
              </a:rPr>
              <a:t>, een zinvol alternatief zijn.</a:t>
            </a:r>
            <a:br>
              <a:rPr lang="nl-BE" sz="1200" kern="1200" dirty="0">
                <a:solidFill>
                  <a:schemeClr val="tx1"/>
                </a:solidFill>
                <a:effectLst/>
                <a:latin typeface="+mn-lt"/>
                <a:ea typeface="+mn-ea"/>
                <a:cs typeface="+mn-cs"/>
              </a:rPr>
            </a:br>
            <a:endParaRPr lang="nl-BE" sz="1200" kern="1200" dirty="0">
              <a:solidFill>
                <a:schemeClr val="tx1"/>
              </a:solidFill>
              <a:effectLst/>
              <a:latin typeface="+mn-lt"/>
              <a:ea typeface="+mn-ea"/>
              <a:cs typeface="+mn-cs"/>
            </a:endParaRP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24</a:t>
            </a:fld>
            <a:endParaRPr lang="nl-NL"/>
          </a:p>
        </p:txBody>
      </p:sp>
    </p:spTree>
    <p:extLst>
      <p:ext uri="{BB962C8B-B14F-4D97-AF65-F5344CB8AC3E}">
        <p14:creationId xmlns:p14="http://schemas.microsoft.com/office/powerpoint/2010/main" val="4166964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baseline="0" dirty="0"/>
              <a:t>Voor zij die smartschool nog niet kennen is er na dit plenair gedeelte nog een uitleg in de klassen.</a:t>
            </a: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25</a:t>
            </a:fld>
            <a:endParaRPr lang="nl-NL"/>
          </a:p>
        </p:txBody>
      </p:sp>
    </p:spTree>
    <p:extLst>
      <p:ext uri="{BB962C8B-B14F-4D97-AF65-F5344CB8AC3E}">
        <p14:creationId xmlns:p14="http://schemas.microsoft.com/office/powerpoint/2010/main" val="379488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baseline="0"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26</a:t>
            </a:fld>
            <a:endParaRPr lang="nl-NL"/>
          </a:p>
        </p:txBody>
      </p:sp>
    </p:spTree>
    <p:extLst>
      <p:ext uri="{BB962C8B-B14F-4D97-AF65-F5344CB8AC3E}">
        <p14:creationId xmlns:p14="http://schemas.microsoft.com/office/powerpoint/2010/main" val="2261218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baseline="0"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27</a:t>
            </a:fld>
            <a:endParaRPr lang="nl-NL"/>
          </a:p>
        </p:txBody>
      </p:sp>
    </p:spTree>
    <p:extLst>
      <p:ext uri="{BB962C8B-B14F-4D97-AF65-F5344CB8AC3E}">
        <p14:creationId xmlns:p14="http://schemas.microsoft.com/office/powerpoint/2010/main" val="3671876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baseline="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28</a:t>
            </a:fld>
            <a:endParaRPr lang="nl-NL"/>
          </a:p>
        </p:txBody>
      </p:sp>
    </p:spTree>
    <p:extLst>
      <p:ext uri="{BB962C8B-B14F-4D97-AF65-F5344CB8AC3E}">
        <p14:creationId xmlns:p14="http://schemas.microsoft.com/office/powerpoint/2010/main" val="2486948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Geachte ouders,</a:t>
            </a:r>
            <a:r>
              <a:rPr lang="nl-NL" baseline="0"/>
              <a:t> we willen u van harte bedanken voor uw komst en u tegelijk ook bedanken voor de interesse en het vertrouwen dat u in onze school stelt.</a:t>
            </a:r>
            <a:endParaRPr lang="nl-NL"/>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33</a:t>
            </a:fld>
            <a:endParaRPr lang="nl-NL"/>
          </a:p>
        </p:txBody>
      </p:sp>
    </p:spTree>
    <p:extLst>
      <p:ext uri="{BB962C8B-B14F-4D97-AF65-F5344CB8AC3E}">
        <p14:creationId xmlns:p14="http://schemas.microsoft.com/office/powerpoint/2010/main" val="3292974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715153"/>
            <a:ext cx="5551512" cy="4713431"/>
          </a:xfrm>
        </p:spPr>
        <p:txBody>
          <a:bodyPr/>
          <a:lstStyle/>
          <a:p>
            <a:r>
              <a:rPr lang="nl-BE" sz="1400" dirty="0"/>
              <a:t>Wellicht heeft u bij het binnenkomen van dit gebouw ook deze pancarte gezien. Wat willen we duidelijk maken met dit bord? U herkent er ons logo en u leest er onze waarden.</a:t>
            </a:r>
          </a:p>
          <a:p>
            <a:endParaRPr lang="nl-BE" sz="1400" baseline="0" dirty="0"/>
          </a:p>
          <a:p>
            <a:r>
              <a:rPr lang="nl-BE" sz="1400" b="1" baseline="0" dirty="0"/>
              <a:t>Het hart in de boom verwijst ernaar dat we een school wilen zijn met een warm hart.</a:t>
            </a:r>
          </a:p>
          <a:p>
            <a:r>
              <a:rPr lang="nl-BE" sz="1400" baseline="0" dirty="0"/>
              <a:t>Enerzijds</a:t>
            </a:r>
          </a:p>
          <a:p>
            <a:pPr marL="228600" indent="-228600">
              <a:buAutoNum type="arabicParenR"/>
            </a:pPr>
            <a:r>
              <a:rPr lang="nl-BE" sz="1400" baseline="0" dirty="0"/>
              <a:t>We willen zorg dragen voor jullie, voor jullie kinderen</a:t>
            </a:r>
          </a:p>
          <a:p>
            <a:pPr marL="228600" indent="-228600">
              <a:buAutoNum type="arabicParenR"/>
            </a:pPr>
            <a:r>
              <a:rPr lang="nl-BE" sz="1400" baseline="0" dirty="0"/>
              <a:t>zodat jullie graag naar school komen in een veilige omgeving en geboeid worden om te leren</a:t>
            </a:r>
          </a:p>
          <a:p>
            <a:pPr marL="0" marR="0" indent="0" algn="l" defTabSz="914400" rtl="0" eaLnBrk="0" fontAlgn="base" latinLnBrk="0" hangingPunct="0">
              <a:lnSpc>
                <a:spcPct val="100000"/>
              </a:lnSpc>
              <a:spcBef>
                <a:spcPct val="30000"/>
              </a:spcBef>
              <a:spcAft>
                <a:spcPct val="0"/>
              </a:spcAft>
              <a:buClrTx/>
              <a:buSzTx/>
              <a:buFontTx/>
              <a:buNone/>
              <a:tabLst/>
              <a:defRPr/>
            </a:pPr>
            <a:r>
              <a:rPr lang="nl-BE" sz="1400" baseline="0" dirty="0"/>
              <a:t>Anderzijds</a:t>
            </a:r>
          </a:p>
          <a:p>
            <a:pPr marL="0" marR="0" indent="0" algn="l" defTabSz="914400" rtl="0" eaLnBrk="0" fontAlgn="base" latinLnBrk="0" hangingPunct="0">
              <a:lnSpc>
                <a:spcPct val="100000"/>
              </a:lnSpc>
              <a:spcBef>
                <a:spcPct val="30000"/>
              </a:spcBef>
              <a:spcAft>
                <a:spcPct val="0"/>
              </a:spcAft>
              <a:buClrTx/>
              <a:buSzTx/>
              <a:buFontTx/>
              <a:buNone/>
              <a:tabLst/>
              <a:defRPr/>
            </a:pPr>
            <a:r>
              <a:rPr lang="nl-BE" sz="1400" baseline="0" dirty="0"/>
              <a:t>Symboliseert het hart jullie, onze leerlingen, want jullie staan altijd centraal voor 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nl-BE" sz="14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nl-BE" sz="1400" baseline="0" dirty="0"/>
              <a:t>Daarnaast willen we de vier krachtige woorden: kritisch dynamisch warm duurzaam altijd hoog in het vaandel dragen en ons project is maar geslaagd als onze leerlingen deze waarden ook uitdragen.</a:t>
            </a:r>
          </a:p>
          <a:p>
            <a:pPr marL="0" marR="0" indent="0" algn="l" defTabSz="914400" rtl="0" eaLnBrk="0" fontAlgn="base" latinLnBrk="0" hangingPunct="0">
              <a:lnSpc>
                <a:spcPct val="100000"/>
              </a:lnSpc>
              <a:spcBef>
                <a:spcPct val="30000"/>
              </a:spcBef>
              <a:spcAft>
                <a:spcPct val="0"/>
              </a:spcAft>
              <a:buClrTx/>
              <a:buSzTx/>
              <a:buFontTx/>
              <a:buNone/>
              <a:tabLst/>
              <a:defRPr/>
            </a:pPr>
            <a:endParaRPr lang="nl-BE" sz="140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l-BE" baseline="0"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3</a:t>
            </a:fld>
            <a:endParaRPr lang="nl-NL"/>
          </a:p>
        </p:txBody>
      </p:sp>
    </p:spTree>
    <p:extLst>
      <p:ext uri="{BB962C8B-B14F-4D97-AF65-F5344CB8AC3E}">
        <p14:creationId xmlns:p14="http://schemas.microsoft.com/office/powerpoint/2010/main" val="154763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Geachte ouders,</a:t>
            </a:r>
            <a:r>
              <a:rPr lang="nl-NL" baseline="0"/>
              <a:t> we willen u van harte bedanken voor uw komst en u tegelijk ook bedanken voor de interesse en het vertrouwen dat u in onze school stelt.</a:t>
            </a:r>
            <a:endParaRPr lang="nl-NL"/>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34</a:t>
            </a:fld>
            <a:endParaRPr lang="nl-NL"/>
          </a:p>
        </p:txBody>
      </p:sp>
    </p:spTree>
    <p:extLst>
      <p:ext uri="{BB962C8B-B14F-4D97-AF65-F5344CB8AC3E}">
        <p14:creationId xmlns:p14="http://schemas.microsoft.com/office/powerpoint/2010/main" val="198834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pPr fontAlgn="base"/>
            <a:r>
              <a:rPr lang="nl-BE" b="1" dirty="0">
                <a:solidFill>
                  <a:srgbClr val="333333"/>
                </a:solidFill>
                <a:latin typeface="inherit"/>
              </a:rPr>
              <a:t>Welbevinden</a:t>
            </a:r>
            <a:r>
              <a:rPr lang="nl-BE" dirty="0">
                <a:solidFill>
                  <a:srgbClr val="B22222"/>
                </a:solidFill>
                <a:latin typeface="inherit"/>
              </a:rPr>
              <a:t>:  </a:t>
            </a:r>
            <a:r>
              <a:rPr lang="nl-BE" i="1" dirty="0">
                <a:solidFill>
                  <a:srgbClr val="B22222"/>
                </a:solidFill>
                <a:latin typeface="inherit"/>
              </a:rPr>
              <a:t>iedereen voelt zich lekker in zijn vel en komt graag naar school.</a:t>
            </a:r>
            <a:endParaRPr lang="nl-BE" dirty="0">
              <a:solidFill>
                <a:srgbClr val="666666"/>
              </a:solidFill>
              <a:latin typeface="Verdana" panose="020B0604030504040204" pitchFamily="34" charset="0"/>
            </a:endParaRPr>
          </a:p>
          <a:p>
            <a:pPr fontAlgn="base"/>
            <a:r>
              <a:rPr lang="nl-BE" dirty="0">
                <a:solidFill>
                  <a:srgbClr val="666666"/>
                </a:solidFill>
                <a:latin typeface="Verdana" panose="020B0604030504040204" pitchFamily="34" charset="0"/>
              </a:rPr>
              <a:t>- We bieden tal van middagactiviteiten aan: sport, leerlingenraad, knutselen, computermiddagen...</a:t>
            </a:r>
          </a:p>
          <a:p>
            <a:pPr fontAlgn="base"/>
            <a:r>
              <a:rPr lang="nl-BE" dirty="0">
                <a:solidFill>
                  <a:srgbClr val="666666"/>
                </a:solidFill>
                <a:latin typeface="Verdana" panose="020B0604030504040204" pitchFamily="34" charset="0"/>
              </a:rPr>
              <a:t>- Elke klas heeft twee klastitularissen.</a:t>
            </a:r>
          </a:p>
          <a:p>
            <a:pPr fontAlgn="base"/>
            <a:r>
              <a:rPr lang="nl-BE" dirty="0">
                <a:solidFill>
                  <a:srgbClr val="666666"/>
                </a:solidFill>
                <a:latin typeface="Verdana" panose="020B0604030504040204" pitchFamily="34" charset="0"/>
              </a:rPr>
              <a:t>- We organiseren verschillende onthaaldagen voor onze nieuwe leerlingen.</a:t>
            </a:r>
          </a:p>
          <a:p>
            <a:endParaRPr lang="nl-BE" dirty="0"/>
          </a:p>
          <a:p>
            <a:pPr fontAlgn="base"/>
            <a:r>
              <a:rPr lang="nl-BE" b="1" dirty="0">
                <a:solidFill>
                  <a:srgbClr val="333333"/>
                </a:solidFill>
                <a:latin typeface="inherit"/>
              </a:rPr>
              <a:t>Zorg</a:t>
            </a:r>
            <a:r>
              <a:rPr lang="nl-BE" dirty="0">
                <a:solidFill>
                  <a:srgbClr val="B22222"/>
                </a:solidFill>
                <a:latin typeface="inherit"/>
              </a:rPr>
              <a:t>: </a:t>
            </a:r>
            <a:r>
              <a:rPr lang="nl-BE" i="1" dirty="0">
                <a:solidFill>
                  <a:srgbClr val="B22222"/>
                </a:solidFill>
                <a:latin typeface="inherit"/>
              </a:rPr>
              <a:t>vanuit een sterke bekommernis om het leren en leven bieden we aan elke leerling zorg op maat.</a:t>
            </a:r>
            <a:endParaRPr lang="nl-BE" dirty="0">
              <a:solidFill>
                <a:srgbClr val="666666"/>
              </a:solidFill>
              <a:latin typeface="Verdana" panose="020B0604030504040204" pitchFamily="34" charset="0"/>
            </a:endParaRPr>
          </a:p>
          <a:p>
            <a:pPr fontAlgn="base"/>
            <a:r>
              <a:rPr lang="nl-BE" dirty="0">
                <a:solidFill>
                  <a:srgbClr val="666666"/>
                </a:solidFill>
                <a:latin typeface="Verdana" panose="020B0604030504040204" pitchFamily="34" charset="0"/>
              </a:rPr>
              <a:t>- We besteden aandacht aan leerzorg: dyslexie, dyscalculie, AD(H)D, autisme, ex-OKAN, hoogbegaafdheid...</a:t>
            </a:r>
          </a:p>
          <a:p>
            <a:pPr fontAlgn="base"/>
            <a:r>
              <a:rPr lang="nl-BE" dirty="0">
                <a:solidFill>
                  <a:srgbClr val="666666"/>
                </a:solidFill>
                <a:latin typeface="Verdana" panose="020B0604030504040204" pitchFamily="34" charset="0"/>
              </a:rPr>
              <a:t>- We zetten in op individuele trajecten en differentiatie.</a:t>
            </a:r>
          </a:p>
          <a:p>
            <a:pPr fontAlgn="base"/>
            <a:r>
              <a:rPr lang="nl-BE" dirty="0">
                <a:solidFill>
                  <a:srgbClr val="666666"/>
                </a:solidFill>
                <a:latin typeface="Verdana" panose="020B0604030504040204" pitchFamily="34" charset="0"/>
              </a:rPr>
              <a:t>- We hanteren een anti-pestbeleid en bieden preventie op vlak van alcohol, drugs, relaties en seksualiteit en verkeer.</a:t>
            </a:r>
          </a:p>
          <a:p>
            <a:endParaRPr lang="nl-BE" dirty="0"/>
          </a:p>
          <a:p>
            <a:pPr fontAlgn="base"/>
            <a:r>
              <a:rPr lang="nl-BE" b="1" dirty="0">
                <a:solidFill>
                  <a:srgbClr val="333333"/>
                </a:solidFill>
                <a:latin typeface="inherit"/>
              </a:rPr>
              <a:t>Structuur</a:t>
            </a:r>
            <a:r>
              <a:rPr lang="nl-BE" dirty="0">
                <a:solidFill>
                  <a:srgbClr val="B22222"/>
                </a:solidFill>
                <a:latin typeface="inherit"/>
              </a:rPr>
              <a:t>: </a:t>
            </a:r>
            <a:r>
              <a:rPr lang="nl-BE" i="1" dirty="0">
                <a:solidFill>
                  <a:srgbClr val="B22222"/>
                </a:solidFill>
                <a:latin typeface="inherit"/>
              </a:rPr>
              <a:t>heldere leefregels en een ordelijke en veilige leefomgeving bieden duidelijkheid en zekerheid.</a:t>
            </a:r>
            <a:endParaRPr lang="nl-BE" dirty="0">
              <a:solidFill>
                <a:srgbClr val="666666"/>
              </a:solidFill>
              <a:latin typeface="Verdana" panose="020B0604030504040204" pitchFamily="34" charset="0"/>
            </a:endParaRPr>
          </a:p>
          <a:p>
            <a:pPr fontAlgn="base"/>
            <a:r>
              <a:rPr lang="nl-BE" dirty="0">
                <a:solidFill>
                  <a:srgbClr val="666666"/>
                </a:solidFill>
                <a:latin typeface="Verdana" panose="020B0604030504040204" pitchFamily="34" charset="0"/>
              </a:rPr>
              <a:t>- We dragen orde en discipline hoog in het vaandel.</a:t>
            </a:r>
          </a:p>
          <a:p>
            <a:pPr fontAlgn="base"/>
            <a:r>
              <a:rPr lang="nl-BE" dirty="0">
                <a:solidFill>
                  <a:srgbClr val="666666"/>
                </a:solidFill>
                <a:latin typeface="Verdana" panose="020B0604030504040204" pitchFamily="34" charset="0"/>
              </a:rPr>
              <a:t>- We respecteren de regels en afspraken.</a:t>
            </a:r>
          </a:p>
          <a:p>
            <a:endParaRPr lang="nl-BE" dirty="0"/>
          </a:p>
          <a:p>
            <a:pPr fontAlgn="base"/>
            <a:r>
              <a:rPr lang="nl-BE" dirty="0">
                <a:solidFill>
                  <a:srgbClr val="666666"/>
                </a:solidFill>
                <a:latin typeface="Verdana" panose="020B0604030504040204" pitchFamily="34" charset="0"/>
              </a:rPr>
              <a:t> </a:t>
            </a:r>
            <a:r>
              <a:rPr lang="nl-BE" b="1" dirty="0">
                <a:solidFill>
                  <a:srgbClr val="333333"/>
                </a:solidFill>
                <a:latin typeface="inherit"/>
              </a:rPr>
              <a:t>Relatie</a:t>
            </a:r>
            <a:r>
              <a:rPr lang="nl-BE" dirty="0">
                <a:solidFill>
                  <a:srgbClr val="B22222"/>
                </a:solidFill>
                <a:latin typeface="inherit"/>
              </a:rPr>
              <a:t>: </a:t>
            </a:r>
            <a:r>
              <a:rPr lang="nl-BE" i="1" dirty="0">
                <a:solidFill>
                  <a:srgbClr val="B22222"/>
                </a:solidFill>
                <a:latin typeface="inherit"/>
              </a:rPr>
              <a:t>we staan op een open, gastvrije en hartelijke manier in relatie met elkaar.</a:t>
            </a:r>
            <a:endParaRPr lang="nl-BE" dirty="0">
              <a:solidFill>
                <a:srgbClr val="666666"/>
              </a:solidFill>
              <a:latin typeface="Verdana" panose="020B0604030504040204" pitchFamily="34" charset="0"/>
            </a:endParaRPr>
          </a:p>
          <a:p>
            <a:pPr fontAlgn="base"/>
            <a:r>
              <a:rPr lang="nl-BE" dirty="0">
                <a:solidFill>
                  <a:srgbClr val="666666"/>
                </a:solidFill>
                <a:latin typeface="Verdana" panose="020B0604030504040204" pitchFamily="34" charset="0"/>
              </a:rPr>
              <a:t>- We hanteren een duidelijke en transparante communicatie.</a:t>
            </a:r>
          </a:p>
          <a:p>
            <a:pPr fontAlgn="base"/>
            <a:r>
              <a:rPr lang="nl-BE" dirty="0">
                <a:solidFill>
                  <a:srgbClr val="666666"/>
                </a:solidFill>
                <a:latin typeface="Verdana" panose="020B0604030504040204" pitchFamily="34" charset="0"/>
              </a:rPr>
              <a:t>- We bieden een hartelijk onthaal.</a:t>
            </a:r>
          </a:p>
          <a:p>
            <a:pPr fontAlgn="base"/>
            <a:r>
              <a:rPr lang="nl-BE" dirty="0">
                <a:solidFill>
                  <a:srgbClr val="666666"/>
                </a:solidFill>
                <a:latin typeface="Verdana" panose="020B0604030504040204" pitchFamily="34" charset="0"/>
              </a:rPr>
              <a:t>- We hebben een respectvolle en open houding naar elkaar toe.</a:t>
            </a:r>
          </a:p>
          <a:p>
            <a:endParaRPr lang="nl-BE" dirty="0"/>
          </a:p>
          <a:p>
            <a:pPr fontAlgn="base"/>
            <a:r>
              <a:rPr lang="nl-BE" b="1" dirty="0">
                <a:solidFill>
                  <a:srgbClr val="333333"/>
                </a:solidFill>
                <a:latin typeface="inherit"/>
              </a:rPr>
              <a:t>Verbondenheid</a:t>
            </a:r>
            <a:r>
              <a:rPr lang="nl-BE" dirty="0">
                <a:solidFill>
                  <a:srgbClr val="B22222"/>
                </a:solidFill>
                <a:latin typeface="inherit"/>
              </a:rPr>
              <a:t>: </a:t>
            </a:r>
            <a:r>
              <a:rPr lang="nl-BE" i="1" dirty="0">
                <a:solidFill>
                  <a:srgbClr val="B22222"/>
                </a:solidFill>
                <a:latin typeface="inherit"/>
              </a:rPr>
              <a:t>we geloven in de unieke waarde van elk kind</a:t>
            </a:r>
            <a:endParaRPr lang="nl-BE" dirty="0">
              <a:solidFill>
                <a:srgbClr val="666666"/>
              </a:solidFill>
              <a:latin typeface="Verdana" panose="020B0604030504040204" pitchFamily="34" charset="0"/>
            </a:endParaRPr>
          </a:p>
          <a:p>
            <a:pPr fontAlgn="base"/>
            <a:r>
              <a:rPr lang="nl-BE" dirty="0">
                <a:solidFill>
                  <a:srgbClr val="666666"/>
                </a:solidFill>
                <a:latin typeface="Verdana" panose="020B0604030504040204" pitchFamily="34" charset="0"/>
              </a:rPr>
              <a:t>- We zetten in op talentbenadering.</a:t>
            </a:r>
          </a:p>
          <a:p>
            <a:pPr fontAlgn="base"/>
            <a:r>
              <a:rPr lang="nl-BE" dirty="0">
                <a:solidFill>
                  <a:srgbClr val="666666"/>
                </a:solidFill>
                <a:latin typeface="Verdana" panose="020B0604030504040204" pitchFamily="34" charset="0"/>
              </a:rPr>
              <a:t>- We geloven in het positieve van de mens.</a:t>
            </a:r>
          </a:p>
          <a:p>
            <a:endParaRPr lang="nl-BE"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4</a:t>
            </a:fld>
            <a:endParaRPr lang="nl-NL"/>
          </a:p>
        </p:txBody>
      </p:sp>
    </p:spTree>
    <p:extLst>
      <p:ext uri="{BB962C8B-B14F-4D97-AF65-F5344CB8AC3E}">
        <p14:creationId xmlns:p14="http://schemas.microsoft.com/office/powerpoint/2010/main" val="209651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solidFill>
                <a:srgbClr val="FF0000"/>
              </a:solidFill>
              <a:cs typeface="Calibri"/>
            </a:endParaRP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5</a:t>
            </a:fld>
            <a:endParaRPr lang="nl-NL"/>
          </a:p>
        </p:txBody>
      </p:sp>
    </p:spTree>
    <p:extLst>
      <p:ext uri="{BB962C8B-B14F-4D97-AF65-F5344CB8AC3E}">
        <p14:creationId xmlns:p14="http://schemas.microsoft.com/office/powerpoint/2010/main" val="2243139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6</a:t>
            </a:fld>
            <a:endParaRPr lang="nl-NL"/>
          </a:p>
        </p:txBody>
      </p:sp>
    </p:spTree>
    <p:extLst>
      <p:ext uri="{BB962C8B-B14F-4D97-AF65-F5344CB8AC3E}">
        <p14:creationId xmlns:p14="http://schemas.microsoft.com/office/powerpoint/2010/main" val="270064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7</a:t>
            </a:fld>
            <a:endParaRPr lang="nl-NL"/>
          </a:p>
        </p:txBody>
      </p:sp>
    </p:spTree>
    <p:extLst>
      <p:ext uri="{BB962C8B-B14F-4D97-AF65-F5344CB8AC3E}">
        <p14:creationId xmlns:p14="http://schemas.microsoft.com/office/powerpoint/2010/main" val="1760010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8</a:t>
            </a:fld>
            <a:endParaRPr lang="nl-NL"/>
          </a:p>
        </p:txBody>
      </p:sp>
    </p:spTree>
    <p:extLst>
      <p:ext uri="{BB962C8B-B14F-4D97-AF65-F5344CB8AC3E}">
        <p14:creationId xmlns:p14="http://schemas.microsoft.com/office/powerpoint/2010/main" val="279087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Arial" panose="020B0604020202020204" pitchFamily="34" charset="0"/>
                <a:cs typeface="Arial" panose="020B0604020202020204" pitchFamily="34" charset="0"/>
              </a:rPr>
              <a:t>We zetten in op </a:t>
            </a:r>
            <a:r>
              <a:rPr lang="nl-NL" sz="1200" b="1" kern="1200" dirty="0">
                <a:solidFill>
                  <a:schemeClr val="tx1"/>
                </a:solidFill>
                <a:effectLst/>
                <a:latin typeface="Arial" panose="020B0604020202020204" pitchFamily="34" charset="0"/>
                <a:cs typeface="Arial" panose="020B0604020202020204" pitchFamily="34" charset="0"/>
              </a:rPr>
              <a:t>een aangepast en uitgebreid</a:t>
            </a:r>
            <a:r>
              <a:rPr lang="nl-NL" sz="1200" kern="1200" dirty="0">
                <a:solidFill>
                  <a:schemeClr val="tx1"/>
                </a:solidFill>
                <a:effectLst/>
                <a:latin typeface="Arial" panose="020B0604020202020204" pitchFamily="34" charset="0"/>
                <a:cs typeface="Arial" panose="020B0604020202020204" pitchFamily="34" charset="0"/>
              </a:rPr>
              <a:t> </a:t>
            </a:r>
            <a:r>
              <a:rPr lang="nl-NL" sz="1200" b="1" kern="1200" dirty="0">
                <a:solidFill>
                  <a:schemeClr val="tx1"/>
                </a:solidFill>
                <a:effectLst/>
                <a:latin typeface="Arial" panose="020B0604020202020204" pitchFamily="34" charset="0"/>
                <a:cs typeface="Arial" panose="020B0604020202020204" pitchFamily="34" charset="0"/>
              </a:rPr>
              <a:t>modulair </a:t>
            </a:r>
            <a:r>
              <a:rPr lang="nl-NL" sz="1200" b="1" kern="1200" dirty="0" err="1">
                <a:solidFill>
                  <a:schemeClr val="tx1"/>
                </a:solidFill>
                <a:effectLst/>
                <a:latin typeface="Arial" panose="020B0604020202020204" pitchFamily="34" charset="0"/>
                <a:cs typeface="Arial" panose="020B0604020202020204" pitchFamily="34" charset="0"/>
              </a:rPr>
              <a:t>studie-aanbod</a:t>
            </a:r>
            <a:r>
              <a:rPr lang="nl-NL" sz="1200" b="1" kern="1200" dirty="0">
                <a:solidFill>
                  <a:schemeClr val="tx1"/>
                </a:solidFill>
                <a:effectLst/>
                <a:latin typeface="Arial" panose="020B0604020202020204" pitchFamily="34" charset="0"/>
                <a:cs typeface="Arial" panose="020B0604020202020204" pitchFamily="34" charset="0"/>
              </a:rPr>
              <a:t> met een brede eerste graad</a:t>
            </a:r>
            <a:r>
              <a:rPr lang="nl-NL" sz="1200" kern="1200" dirty="0">
                <a:solidFill>
                  <a:schemeClr val="tx1"/>
                </a:solidFill>
                <a:effectLst/>
                <a:latin typeface="Arial" panose="020B0604020202020204" pitchFamily="34" charset="0"/>
                <a:cs typeface="Arial" panose="020B0604020202020204" pitchFamily="34" charset="0"/>
              </a:rPr>
              <a:t>. Het is dus de bedoeling dat de leerlingen kunnen proeven van verschillende vakgebieden voor ze hun studiekeuze bepalen.</a:t>
            </a:r>
            <a:endParaRPr lang="nl-BE" sz="1200" kern="1200" dirty="0">
              <a:solidFill>
                <a:schemeClr val="tx1"/>
              </a:solidFill>
              <a:effectLst/>
              <a:latin typeface="Arial" panose="020B0604020202020204" pitchFamily="34" charset="0"/>
              <a:cs typeface="Arial" panose="020B0604020202020204" pitchFamily="34" charset="0"/>
            </a:endParaRPr>
          </a:p>
          <a:p>
            <a:r>
              <a:rPr lang="nl-NL" sz="1200" kern="1200" dirty="0">
                <a:solidFill>
                  <a:schemeClr val="tx1"/>
                </a:solidFill>
                <a:effectLst/>
                <a:latin typeface="Arial" panose="020B0604020202020204" pitchFamily="34" charset="0"/>
                <a:cs typeface="Arial" panose="020B0604020202020204" pitchFamily="34" charset="0"/>
              </a:rPr>
              <a:t>Om dit te realiseren maken we gebruik van vier module-uren in de lessentabellen van het eerste jaar. Deze splitsen we per semester op in modules van twee uur, waaruit de leerlingen kunnen kiezen op basis van hun interesse. </a:t>
            </a:r>
          </a:p>
          <a:p>
            <a:r>
              <a:rPr lang="nl-BE" sz="1200" kern="1200" dirty="0">
                <a:solidFill>
                  <a:schemeClr val="tx1"/>
                </a:solidFill>
                <a:effectLst/>
                <a:latin typeface="Arial" panose="020B0604020202020204" pitchFamily="34" charset="0"/>
                <a:cs typeface="Arial" panose="020B0604020202020204" pitchFamily="34" charset="0"/>
              </a:rPr>
              <a:t>  </a:t>
            </a:r>
          </a:p>
          <a:p>
            <a:pPr lvl="0"/>
            <a:r>
              <a:rPr lang="nl-BE" sz="1200" b="1" kern="1200" dirty="0">
                <a:solidFill>
                  <a:schemeClr val="tx1"/>
                </a:solidFill>
                <a:effectLst/>
                <a:latin typeface="Arial" panose="020B0604020202020204" pitchFamily="34" charset="0"/>
                <a:cs typeface="Arial" panose="020B0604020202020204" pitchFamily="34" charset="0"/>
              </a:rPr>
              <a:t>Remediëringsmodules: TBOOST en WBOOST voor het 1</a:t>
            </a:r>
            <a:r>
              <a:rPr lang="nl-BE" sz="1200" b="1" kern="1200" baseline="30000" dirty="0">
                <a:solidFill>
                  <a:schemeClr val="tx1"/>
                </a:solidFill>
                <a:effectLst/>
                <a:latin typeface="Arial" panose="020B0604020202020204" pitchFamily="34" charset="0"/>
                <a:cs typeface="Arial" panose="020B0604020202020204" pitchFamily="34" charset="0"/>
              </a:rPr>
              <a:t>ste</a:t>
            </a:r>
            <a:r>
              <a:rPr lang="nl-BE" sz="1200" b="1" kern="1200" dirty="0">
                <a:solidFill>
                  <a:schemeClr val="tx1"/>
                </a:solidFill>
                <a:effectLst/>
                <a:latin typeface="Arial" panose="020B0604020202020204" pitchFamily="34" charset="0"/>
                <a:cs typeface="Arial" panose="020B0604020202020204" pitchFamily="34" charset="0"/>
              </a:rPr>
              <a:t> jaar</a:t>
            </a:r>
            <a:endParaRPr lang="nl-BE" sz="1200" kern="1200" dirty="0">
              <a:solidFill>
                <a:schemeClr val="tx1"/>
              </a:solidFill>
              <a:effectLst/>
              <a:latin typeface="Arial" panose="020B0604020202020204" pitchFamily="34" charset="0"/>
              <a:cs typeface="Arial" panose="020B0604020202020204" pitchFamily="34" charset="0"/>
            </a:endParaRPr>
          </a:p>
          <a:p>
            <a:r>
              <a:rPr lang="nl-NL" sz="1200" u="sng" kern="1200" dirty="0">
                <a:solidFill>
                  <a:schemeClr val="tx1"/>
                </a:solidFill>
                <a:effectLst/>
                <a:latin typeface="Arial" panose="020B0604020202020204" pitchFamily="34" charset="0"/>
                <a:cs typeface="Arial" panose="020B0604020202020204" pitchFamily="34" charset="0"/>
              </a:rPr>
              <a:t>De klassenraad kan in december de leerling doorverwijzen naar een remediëringsmodule in het tweede semester voor taal (TBOOST) of wiskunde (WBOOST) indien de leerling daar extra nood aan zou hebben. We voorzien 1 groep van maximaal 15 leerlingen. </a:t>
            </a:r>
            <a:br>
              <a:rPr lang="nl-NL" sz="1200" u="sng" kern="1200" dirty="0">
                <a:solidFill>
                  <a:schemeClr val="tx1"/>
                </a:solidFill>
                <a:effectLst/>
                <a:latin typeface="Arial" panose="020B0604020202020204" pitchFamily="34" charset="0"/>
                <a:cs typeface="Arial" panose="020B0604020202020204" pitchFamily="34" charset="0"/>
              </a:rPr>
            </a:br>
            <a:r>
              <a:rPr lang="nl-NL" sz="1200" u="sng" kern="1200" dirty="0">
                <a:solidFill>
                  <a:schemeClr val="tx1"/>
                </a:solidFill>
                <a:effectLst/>
                <a:latin typeface="Arial" panose="020B0604020202020204" pitchFamily="34" charset="0"/>
                <a:cs typeface="Arial" panose="020B0604020202020204" pitchFamily="34" charset="0"/>
              </a:rPr>
              <a:t>De remediëringsmodules worden in het tweede semester gegeven. Leerlingen kunnen voor deze modules nog niet kiezen in het eerste semester.</a:t>
            </a:r>
            <a:endParaRPr lang="nl-BE" sz="1200" kern="1200" dirty="0">
              <a:solidFill>
                <a:schemeClr val="tx1"/>
              </a:solidFill>
              <a:effectLst/>
              <a:latin typeface="Arial" panose="020B0604020202020204" pitchFamily="34" charset="0"/>
              <a:cs typeface="Arial" panose="020B0604020202020204" pitchFamily="34" charset="0"/>
            </a:endParaRPr>
          </a:p>
          <a:p>
            <a:r>
              <a:rPr lang="nl-NL" sz="1200" kern="1200" dirty="0">
                <a:solidFill>
                  <a:schemeClr val="tx1"/>
                </a:solidFill>
                <a:effectLst/>
                <a:latin typeface="Arial" panose="020B0604020202020204" pitchFamily="34" charset="0"/>
                <a:cs typeface="Arial" panose="020B0604020202020204" pitchFamily="34" charset="0"/>
              </a:rPr>
              <a:t> </a:t>
            </a:r>
            <a:endParaRPr lang="nl-BE" sz="1200" kern="1200" dirty="0">
              <a:solidFill>
                <a:schemeClr val="tx1"/>
              </a:solidFill>
              <a:effectLst/>
              <a:latin typeface="Arial" panose="020B0604020202020204" pitchFamily="34" charset="0"/>
              <a:cs typeface="Arial" panose="020B0604020202020204" pitchFamily="34" charset="0"/>
            </a:endParaRPr>
          </a:p>
          <a:p>
            <a:r>
              <a:rPr lang="nl-NL" sz="1200" kern="1200" dirty="0">
                <a:solidFill>
                  <a:schemeClr val="tx1"/>
                </a:solidFill>
                <a:effectLst/>
                <a:latin typeface="Arial" panose="020B0604020202020204" pitchFamily="34" charset="0"/>
                <a:cs typeface="Arial" panose="020B0604020202020204" pitchFamily="34" charset="0"/>
              </a:rPr>
              <a:t> </a:t>
            </a:r>
            <a:endParaRPr lang="nl-BE" sz="1200" kern="1200" dirty="0">
              <a:solidFill>
                <a:schemeClr val="tx1"/>
              </a:solidFill>
              <a:effectLst/>
              <a:latin typeface="Arial" panose="020B0604020202020204" pitchFamily="34" charset="0"/>
              <a:cs typeface="Arial" panose="020B0604020202020204" pitchFamily="34" charset="0"/>
            </a:endParaRPr>
          </a:p>
        </p:txBody>
      </p:sp>
      <p:sp>
        <p:nvSpPr>
          <p:cNvPr id="4" name="Tijdelijke aanduiding voor koptekst 3"/>
          <p:cNvSpPr>
            <a:spLocks noGrp="1"/>
          </p:cNvSpPr>
          <p:nvPr>
            <p:ph type="hdr" sz="quarter"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CD6E181-6387-4BAA-A0A5-3B36DD972519}" type="slidenum">
              <a:rPr lang="nl-NL" smtClean="0"/>
              <a:pPr>
                <a:defRPr/>
              </a:pPr>
              <a:t>9</a:t>
            </a:fld>
            <a:endParaRPr lang="nl-NL"/>
          </a:p>
        </p:txBody>
      </p:sp>
    </p:spTree>
    <p:extLst>
      <p:ext uri="{BB962C8B-B14F-4D97-AF65-F5344CB8AC3E}">
        <p14:creationId xmlns:p14="http://schemas.microsoft.com/office/powerpoint/2010/main" val="1934612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31470" y="3429001"/>
            <a:ext cx="8281059" cy="1080138"/>
          </a:xfrm>
        </p:spPr>
        <p:txBody>
          <a:bodyPr>
            <a:normAutofit/>
          </a:bodyPr>
          <a:lstStyle>
            <a:lvl1pPr algn="ctr">
              <a:defRPr sz="4800"/>
            </a:lvl1pPr>
          </a:lstStyle>
          <a:p>
            <a:r>
              <a:rPr lang="nl-NL"/>
              <a:t>Klik om stijl te bewerken</a:t>
            </a:r>
          </a:p>
        </p:txBody>
      </p:sp>
      <p:sp>
        <p:nvSpPr>
          <p:cNvPr id="15" name="Tijdelijke aanduiding voor datum 14"/>
          <p:cNvSpPr>
            <a:spLocks noGrp="1"/>
          </p:cNvSpPr>
          <p:nvPr>
            <p:ph type="dt" sz="half" idx="10"/>
          </p:nvPr>
        </p:nvSpPr>
        <p:spPr/>
        <p:txBody>
          <a:bodyPr/>
          <a:lstStyle/>
          <a:p>
            <a:fld id="{5660CD95-02FC-4D82-8C3F-8D2F7A1C24C0}" type="datetime1">
              <a:rPr lang="nl-NL" smtClean="0"/>
              <a:t>17-9-2021</a:t>
            </a:fld>
            <a:endParaRPr lang="nl-NL"/>
          </a:p>
        </p:txBody>
      </p:sp>
      <p:sp>
        <p:nvSpPr>
          <p:cNvPr id="16" name="Tijdelijke aanduiding voor dianummer 15"/>
          <p:cNvSpPr>
            <a:spLocks noGrp="1"/>
          </p:cNvSpPr>
          <p:nvPr>
            <p:ph type="sldNum" sz="quarter" idx="11"/>
          </p:nvPr>
        </p:nvSpPr>
        <p:spPr/>
        <p:txBody>
          <a:bodyPr/>
          <a:lstStyle/>
          <a:p>
            <a:fld id="{CAF61F08-5B5D-4F5B-9F92-8A0E73C5D006}" type="slidenum">
              <a:rPr lang="nl-NL" smtClean="0"/>
              <a:t>‹nr.›</a:t>
            </a:fld>
            <a:endParaRPr lang="nl-NL"/>
          </a:p>
        </p:txBody>
      </p:sp>
      <p:sp>
        <p:nvSpPr>
          <p:cNvPr id="17" name="Tijdelijke aanduiding voor voettekst 16"/>
          <p:cNvSpPr>
            <a:spLocks noGrp="1"/>
          </p:cNvSpPr>
          <p:nvPr>
            <p:ph type="ftr" sz="quarter" idx="12"/>
          </p:nvPr>
        </p:nvSpPr>
        <p:spPr/>
        <p:txBody>
          <a:bodyPr/>
          <a:lstStyle/>
          <a:p>
            <a:endParaRPr lang="nl-NL"/>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44" y="1088701"/>
            <a:ext cx="5102112" cy="1260161"/>
          </a:xfrm>
          <a:prstGeom prst="rect">
            <a:avLst/>
          </a:prstGeom>
        </p:spPr>
      </p:pic>
      <p:sp>
        <p:nvSpPr>
          <p:cNvPr id="8" name="Ondertitel 2"/>
          <p:cNvSpPr>
            <a:spLocks noGrp="1"/>
          </p:cNvSpPr>
          <p:nvPr>
            <p:ph type="subTitle" idx="1"/>
          </p:nvPr>
        </p:nvSpPr>
        <p:spPr>
          <a:xfrm>
            <a:off x="1371600" y="4689160"/>
            <a:ext cx="6400800" cy="108013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31470" y="3429001"/>
            <a:ext cx="8281059" cy="1080138"/>
          </a:xfrm>
        </p:spPr>
        <p:txBody>
          <a:bodyPr>
            <a:normAutofit/>
          </a:bodyPr>
          <a:lstStyle>
            <a:lvl1pPr algn="ctr">
              <a:defRPr sz="4800"/>
            </a:lvl1pPr>
          </a:lstStyle>
          <a:p>
            <a:r>
              <a:rPr lang="nl-NL"/>
              <a:t>Klik om de stijl te bewerken</a:t>
            </a:r>
          </a:p>
        </p:txBody>
      </p:sp>
      <p:sp>
        <p:nvSpPr>
          <p:cNvPr id="15" name="Tijdelijke aanduiding voor datum 14"/>
          <p:cNvSpPr>
            <a:spLocks noGrp="1"/>
          </p:cNvSpPr>
          <p:nvPr>
            <p:ph type="dt" sz="half" idx="10"/>
          </p:nvPr>
        </p:nvSpPr>
        <p:spPr/>
        <p:txBody>
          <a:bodyPr/>
          <a:lstStyle/>
          <a:p>
            <a:fld id="{7C0919CC-2D16-484B-B9CB-92B15130F1CF}" type="datetime1">
              <a:rPr lang="nl-NL" smtClean="0"/>
              <a:t>17-9-2021</a:t>
            </a:fld>
            <a:endParaRPr lang="nl-NL"/>
          </a:p>
        </p:txBody>
      </p:sp>
      <p:sp>
        <p:nvSpPr>
          <p:cNvPr id="16" name="Tijdelijke aanduiding voor dianummer 15"/>
          <p:cNvSpPr>
            <a:spLocks noGrp="1"/>
          </p:cNvSpPr>
          <p:nvPr>
            <p:ph type="sldNum" sz="quarter" idx="11"/>
          </p:nvPr>
        </p:nvSpPr>
        <p:spPr/>
        <p:txBody>
          <a:bodyPr/>
          <a:lstStyle/>
          <a:p>
            <a:fld id="{CAF61F08-5B5D-4F5B-9F92-8A0E73C5D006}" type="slidenum">
              <a:rPr lang="nl-NL" smtClean="0"/>
              <a:t>‹nr.›</a:t>
            </a:fld>
            <a:endParaRPr lang="nl-NL"/>
          </a:p>
        </p:txBody>
      </p:sp>
      <p:sp>
        <p:nvSpPr>
          <p:cNvPr id="17" name="Tijdelijke aanduiding voor voettekst 16"/>
          <p:cNvSpPr>
            <a:spLocks noGrp="1"/>
          </p:cNvSpPr>
          <p:nvPr>
            <p:ph type="ftr" sz="quarter" idx="12"/>
          </p:nvPr>
        </p:nvSpPr>
        <p:spPr/>
        <p:txBody>
          <a:bodyPr/>
          <a:lstStyle/>
          <a:p>
            <a:endParaRPr lang="nl-NL"/>
          </a:p>
        </p:txBody>
      </p:sp>
      <p:sp>
        <p:nvSpPr>
          <p:cNvPr id="8" name="Ondertitel 2"/>
          <p:cNvSpPr>
            <a:spLocks noGrp="1"/>
          </p:cNvSpPr>
          <p:nvPr>
            <p:ph type="subTitle" idx="1"/>
          </p:nvPr>
        </p:nvSpPr>
        <p:spPr>
          <a:xfrm>
            <a:off x="1371600" y="4689160"/>
            <a:ext cx="6400800" cy="108013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44" y="1088701"/>
            <a:ext cx="5102112" cy="1260161"/>
          </a:xfrm>
          <a:prstGeom prst="rect">
            <a:avLst/>
          </a:prstGeom>
        </p:spPr>
      </p:pic>
    </p:spTree>
    <p:extLst>
      <p:ext uri="{BB962C8B-B14F-4D97-AF65-F5344CB8AC3E}">
        <p14:creationId xmlns:p14="http://schemas.microsoft.com/office/powerpoint/2010/main" val="16571173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31471" y="368609"/>
            <a:ext cx="3960506" cy="3060391"/>
          </a:xfrm>
        </p:spPr>
        <p:txBody>
          <a:bodyPr anchor="t"/>
          <a:lstStyle>
            <a:lvl1pPr algn="l">
              <a:defRPr sz="4000" b="1" cap="none" baseline="0">
                <a:solidFill>
                  <a:schemeClr val="accent1"/>
                </a:solidFill>
              </a:defRPr>
            </a:lvl1pPr>
          </a:lstStyle>
          <a:p>
            <a:r>
              <a:rPr lang="nl-NL"/>
              <a:t>Klik om de stijl te bewerken</a:t>
            </a:r>
          </a:p>
        </p:txBody>
      </p:sp>
      <p:sp>
        <p:nvSpPr>
          <p:cNvPr id="7" name="Tijdelijke aanduiding voor datum 6"/>
          <p:cNvSpPr>
            <a:spLocks noGrp="1"/>
          </p:cNvSpPr>
          <p:nvPr>
            <p:ph type="dt" sz="half" idx="10"/>
          </p:nvPr>
        </p:nvSpPr>
        <p:spPr/>
        <p:txBody>
          <a:bodyPr/>
          <a:lstStyle/>
          <a:p>
            <a:fld id="{8A226F80-1C46-4F70-8F78-E3E9ED0A1A87}" type="datetime1">
              <a:rPr lang="nl-NL" smtClean="0"/>
              <a:t>17-9-2021</a:t>
            </a:fld>
            <a:endParaRPr lang="nl-NL"/>
          </a:p>
        </p:txBody>
      </p:sp>
      <p:sp>
        <p:nvSpPr>
          <p:cNvPr id="9" name="Tijdelijke aanduiding voor dianummer 8"/>
          <p:cNvSpPr>
            <a:spLocks noGrp="1"/>
          </p:cNvSpPr>
          <p:nvPr>
            <p:ph type="sldNum" sz="quarter" idx="11"/>
          </p:nvPr>
        </p:nvSpPr>
        <p:spPr/>
        <p:txBody>
          <a:bodyPr/>
          <a:lstStyle/>
          <a:p>
            <a:fld id="{CAF61F08-5B5D-4F5B-9F92-8A0E73C5D006}" type="slidenum">
              <a:rPr lang="nl-NL" smtClean="0"/>
              <a:t>‹nr.›</a:t>
            </a:fld>
            <a:endParaRPr lang="nl-NL"/>
          </a:p>
        </p:txBody>
      </p:sp>
      <p:sp>
        <p:nvSpPr>
          <p:cNvPr id="11" name="Tijdelijke aanduiding voor voettekst 10"/>
          <p:cNvSpPr>
            <a:spLocks noGrp="1"/>
          </p:cNvSpPr>
          <p:nvPr>
            <p:ph type="ftr" sz="quarter" idx="12"/>
          </p:nvPr>
        </p:nvSpPr>
        <p:spPr/>
        <p:txBody>
          <a:bodyPr/>
          <a:lstStyle/>
          <a:p>
            <a:endParaRPr lang="nl-NL"/>
          </a:p>
        </p:txBody>
      </p:sp>
      <p:sp>
        <p:nvSpPr>
          <p:cNvPr id="15" name="Tijdelijke aanduiding voor afbeelding 14"/>
          <p:cNvSpPr>
            <a:spLocks noGrp="1" noChangeAspect="1"/>
          </p:cNvSpPr>
          <p:nvPr>
            <p:ph type="pic" sz="quarter" idx="13"/>
          </p:nvPr>
        </p:nvSpPr>
        <p:spPr>
          <a:xfrm>
            <a:off x="4572000" y="0"/>
            <a:ext cx="4572000" cy="6858000"/>
          </a:xfrm>
          <a:prstGeom prst="rect">
            <a:avLst/>
          </a:prstGeom>
        </p:spPr>
        <p:txBody>
          <a:bodyPr/>
          <a:lstStyle/>
          <a:p>
            <a:endParaRPr lang="nl-NL"/>
          </a:p>
        </p:txBody>
      </p:sp>
      <p:sp>
        <p:nvSpPr>
          <p:cNvPr id="6" name="Tijdelijke aanduiding voor tekst 5"/>
          <p:cNvSpPr>
            <a:spLocks noGrp="1"/>
          </p:cNvSpPr>
          <p:nvPr>
            <p:ph type="body" sz="quarter" idx="15"/>
          </p:nvPr>
        </p:nvSpPr>
        <p:spPr>
          <a:xfrm>
            <a:off x="431471" y="3609023"/>
            <a:ext cx="3960506" cy="252032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397643168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eld link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752023" y="368609"/>
            <a:ext cx="3960506" cy="3060391"/>
          </a:xfrm>
        </p:spPr>
        <p:txBody>
          <a:bodyPr anchor="t"/>
          <a:lstStyle>
            <a:lvl1pPr algn="l">
              <a:defRPr sz="4000" b="1" cap="none" baseline="0">
                <a:solidFill>
                  <a:schemeClr val="accent1"/>
                </a:solidFill>
              </a:defRPr>
            </a:lvl1pPr>
          </a:lstStyle>
          <a:p>
            <a:r>
              <a:rPr lang="nl-NL"/>
              <a:t>Klik om de stijl te bewerken</a:t>
            </a:r>
          </a:p>
        </p:txBody>
      </p:sp>
      <p:sp>
        <p:nvSpPr>
          <p:cNvPr id="7" name="Tijdelijke aanduiding voor datum 6"/>
          <p:cNvSpPr>
            <a:spLocks noGrp="1"/>
          </p:cNvSpPr>
          <p:nvPr>
            <p:ph type="dt" sz="half" idx="10"/>
          </p:nvPr>
        </p:nvSpPr>
        <p:spPr/>
        <p:txBody>
          <a:bodyPr/>
          <a:lstStyle/>
          <a:p>
            <a:fld id="{A1B3F20F-A3CF-4261-9052-78EEF9986520}" type="datetime1">
              <a:rPr lang="nl-NL" smtClean="0"/>
              <a:t>17-9-2021</a:t>
            </a:fld>
            <a:endParaRPr lang="nl-NL"/>
          </a:p>
        </p:txBody>
      </p:sp>
      <p:sp>
        <p:nvSpPr>
          <p:cNvPr id="9" name="Tijdelijke aanduiding voor dianummer 8"/>
          <p:cNvSpPr>
            <a:spLocks noGrp="1"/>
          </p:cNvSpPr>
          <p:nvPr>
            <p:ph type="sldNum" sz="quarter" idx="11"/>
          </p:nvPr>
        </p:nvSpPr>
        <p:spPr/>
        <p:txBody>
          <a:bodyPr/>
          <a:lstStyle/>
          <a:p>
            <a:fld id="{CAF61F08-5B5D-4F5B-9F92-8A0E73C5D006}" type="slidenum">
              <a:rPr lang="nl-NL" smtClean="0"/>
              <a:t>‹nr.›</a:t>
            </a:fld>
            <a:endParaRPr lang="nl-NL"/>
          </a:p>
        </p:txBody>
      </p:sp>
      <p:sp>
        <p:nvSpPr>
          <p:cNvPr id="15" name="Tijdelijke aanduiding voor afbeelding 14"/>
          <p:cNvSpPr>
            <a:spLocks noGrp="1" noChangeAspect="1"/>
          </p:cNvSpPr>
          <p:nvPr>
            <p:ph type="pic" sz="quarter" idx="13"/>
          </p:nvPr>
        </p:nvSpPr>
        <p:spPr>
          <a:xfrm>
            <a:off x="0" y="0"/>
            <a:ext cx="4572000" cy="6858000"/>
          </a:xfrm>
          <a:prstGeom prst="rect">
            <a:avLst/>
          </a:prstGeom>
        </p:spPr>
        <p:txBody>
          <a:bodyPr/>
          <a:lstStyle/>
          <a:p>
            <a:endParaRPr lang="nl-NL"/>
          </a:p>
        </p:txBody>
      </p:sp>
      <p:sp>
        <p:nvSpPr>
          <p:cNvPr id="10" name="Tijdelijke aanduiding voor tekst 5"/>
          <p:cNvSpPr>
            <a:spLocks noGrp="1"/>
          </p:cNvSpPr>
          <p:nvPr>
            <p:ph type="body" sz="quarter" idx="15"/>
          </p:nvPr>
        </p:nvSpPr>
        <p:spPr>
          <a:xfrm>
            <a:off x="4752023" y="3609023"/>
            <a:ext cx="3960506" cy="252032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195315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noChangeAspect="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934C9D6-8561-4931-805A-350020F42A87}" type="datetime1">
              <a:rPr lang="nl-NL" smtClean="0"/>
              <a:t>17-9-2021</a:t>
            </a:fld>
            <a:endParaRPr lang="nl-NL"/>
          </a:p>
        </p:txBody>
      </p:sp>
      <p:sp>
        <p:nvSpPr>
          <p:cNvPr id="5" name="Tijdelijke aanduiding voor dianummer 4"/>
          <p:cNvSpPr>
            <a:spLocks noGrp="1"/>
          </p:cNvSpPr>
          <p:nvPr>
            <p:ph type="sldNum" sz="quarter" idx="11"/>
          </p:nvPr>
        </p:nvSpPr>
        <p:spPr/>
        <p:txBody>
          <a:bodyPr/>
          <a:lstStyle/>
          <a:p>
            <a:fld id="{CAF61F08-5B5D-4F5B-9F92-8A0E73C5D006}" type="slidenum">
              <a:rPr lang="nl-NL" smtClean="0"/>
              <a:t>‹nr.›</a:t>
            </a:fld>
            <a:endParaRPr lang="nl-NL"/>
          </a:p>
        </p:txBody>
      </p:sp>
      <p:sp>
        <p:nvSpPr>
          <p:cNvPr id="6" name="Tijdelijke aanduiding voor voettekst 5"/>
          <p:cNvSpPr>
            <a:spLocks noGrp="1"/>
          </p:cNvSpPr>
          <p:nvPr>
            <p:ph type="ftr" sz="quarter" idx="12"/>
          </p:nvPr>
        </p:nvSpPr>
        <p:spPr/>
        <p:txBody>
          <a:bodyPr/>
          <a:lstStyle/>
          <a:p>
            <a:endParaRPr lang="nl-NL"/>
          </a:p>
        </p:txBody>
      </p:sp>
      <p:sp>
        <p:nvSpPr>
          <p:cNvPr id="7" name="Vrije vorm 6"/>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281755388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houd van twe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noChangeAspect="1"/>
          </p:cNvSpPr>
          <p:nvPr>
            <p:ph sz="half" idx="1"/>
          </p:nvPr>
        </p:nvSpPr>
        <p:spPr>
          <a:xfrm>
            <a:off x="431472" y="1448747"/>
            <a:ext cx="3960506" cy="4680598"/>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noChangeAspect="1"/>
          </p:cNvSpPr>
          <p:nvPr>
            <p:ph sz="half" idx="2"/>
          </p:nvPr>
        </p:nvSpPr>
        <p:spPr>
          <a:xfrm>
            <a:off x="4752022" y="1448747"/>
            <a:ext cx="3960507" cy="4680598"/>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2CE20FD2-1B87-4669-8662-29034EF5DEBA}" type="datetime1">
              <a:rPr lang="nl-NL" smtClean="0"/>
              <a:t>17-9-2021</a:t>
            </a:fld>
            <a:endParaRPr lang="nl-NL"/>
          </a:p>
        </p:txBody>
      </p:sp>
      <p:sp>
        <p:nvSpPr>
          <p:cNvPr id="6" name="Tijdelijke aanduiding voor dianummer 5"/>
          <p:cNvSpPr>
            <a:spLocks noGrp="1"/>
          </p:cNvSpPr>
          <p:nvPr>
            <p:ph type="sldNum" sz="quarter" idx="11"/>
          </p:nvPr>
        </p:nvSpPr>
        <p:spPr/>
        <p:txBody>
          <a:bodyPr/>
          <a:lstStyle/>
          <a:p>
            <a:fld id="{CAF61F08-5B5D-4F5B-9F92-8A0E73C5D006}" type="slidenum">
              <a:rPr lang="nl-NL" smtClean="0"/>
              <a:t>‹nr.›</a:t>
            </a:fld>
            <a:endParaRPr lang="nl-NL"/>
          </a:p>
        </p:txBody>
      </p:sp>
      <p:sp>
        <p:nvSpPr>
          <p:cNvPr id="7" name="Tijdelijke aanduiding voor voettekst 6"/>
          <p:cNvSpPr>
            <a:spLocks noGrp="1"/>
          </p:cNvSpPr>
          <p:nvPr>
            <p:ph type="ftr" sz="quarter" idx="12"/>
          </p:nvPr>
        </p:nvSpPr>
        <p:spPr/>
        <p:txBody>
          <a:bodyPr/>
          <a:lstStyle/>
          <a:p>
            <a:endParaRPr lang="nl-NL"/>
          </a:p>
        </p:txBody>
      </p:sp>
      <p:sp>
        <p:nvSpPr>
          <p:cNvPr id="8" name="Vrije vorm 7"/>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34114371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31472" y="1268725"/>
            <a:ext cx="3960506" cy="906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noChangeAspect="1"/>
          </p:cNvSpPr>
          <p:nvPr>
            <p:ph sz="half" idx="2"/>
          </p:nvPr>
        </p:nvSpPr>
        <p:spPr>
          <a:xfrm>
            <a:off x="431472" y="2174874"/>
            <a:ext cx="3960506" cy="3954471"/>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752023" y="1268725"/>
            <a:ext cx="3960506" cy="906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noChangeAspect="1"/>
          </p:cNvSpPr>
          <p:nvPr>
            <p:ph sz="quarter" idx="4"/>
          </p:nvPr>
        </p:nvSpPr>
        <p:spPr>
          <a:xfrm>
            <a:off x="4752023" y="2174874"/>
            <a:ext cx="3960506" cy="3954471"/>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B999B35D-8FE5-434D-B365-5B0D60F3867C}" type="datetime1">
              <a:rPr lang="nl-NL" smtClean="0"/>
              <a:t>17-9-2021</a:t>
            </a:fld>
            <a:endParaRPr lang="nl-NL"/>
          </a:p>
        </p:txBody>
      </p:sp>
      <p:sp>
        <p:nvSpPr>
          <p:cNvPr id="8" name="Tijdelijke aanduiding voor dianummer 7"/>
          <p:cNvSpPr>
            <a:spLocks noGrp="1"/>
          </p:cNvSpPr>
          <p:nvPr>
            <p:ph type="sldNum" sz="quarter" idx="11"/>
          </p:nvPr>
        </p:nvSpPr>
        <p:spPr/>
        <p:txBody>
          <a:bodyPr/>
          <a:lstStyle/>
          <a:p>
            <a:fld id="{CAF61F08-5B5D-4F5B-9F92-8A0E73C5D006}" type="slidenum">
              <a:rPr lang="nl-NL" smtClean="0"/>
              <a:t>‹nr.›</a:t>
            </a:fld>
            <a:endParaRPr lang="nl-NL"/>
          </a:p>
        </p:txBody>
      </p:sp>
      <p:sp>
        <p:nvSpPr>
          <p:cNvPr id="9" name="Tijdelijke aanduiding voor voettekst 8"/>
          <p:cNvSpPr>
            <a:spLocks noGrp="1"/>
          </p:cNvSpPr>
          <p:nvPr>
            <p:ph type="ftr" sz="quarter" idx="12"/>
          </p:nvPr>
        </p:nvSpPr>
        <p:spPr/>
        <p:txBody>
          <a:bodyPr/>
          <a:lstStyle/>
          <a:p>
            <a:endParaRPr lang="nl-NL"/>
          </a:p>
        </p:txBody>
      </p:sp>
      <p:sp>
        <p:nvSpPr>
          <p:cNvPr id="10" name="Vrije vorm 9"/>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352327596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een titel">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BB91C504-7A68-4C7E-95EE-44EA550E65C6}" type="datetime1">
              <a:rPr lang="nl-NL" smtClean="0"/>
              <a:t>17-9-2021</a:t>
            </a:fld>
            <a:endParaRPr lang="nl-NL"/>
          </a:p>
        </p:txBody>
      </p:sp>
      <p:sp>
        <p:nvSpPr>
          <p:cNvPr id="5" name="Tijdelijke aanduiding voor dianummer 4"/>
          <p:cNvSpPr>
            <a:spLocks noGrp="1"/>
          </p:cNvSpPr>
          <p:nvPr>
            <p:ph type="sldNum" sz="quarter" idx="11"/>
          </p:nvPr>
        </p:nvSpPr>
        <p:spPr/>
        <p:txBody>
          <a:bodyPr/>
          <a:lstStyle/>
          <a:p>
            <a:fld id="{CAF61F08-5B5D-4F5B-9F92-8A0E73C5D006}" type="slidenum">
              <a:rPr lang="nl-NL" smtClean="0"/>
              <a:t>‹nr.›</a:t>
            </a:fld>
            <a:endParaRPr lang="nl-NL"/>
          </a:p>
        </p:txBody>
      </p:sp>
      <p:sp>
        <p:nvSpPr>
          <p:cNvPr id="6" name="Tijdelijke aanduiding voor voettekst 5"/>
          <p:cNvSpPr>
            <a:spLocks noGrp="1"/>
          </p:cNvSpPr>
          <p:nvPr>
            <p:ph type="ftr" sz="quarter" idx="12"/>
          </p:nvPr>
        </p:nvSpPr>
        <p:spPr/>
        <p:txBody>
          <a:bodyPr/>
          <a:lstStyle/>
          <a:p>
            <a:endParaRPr lang="nl-NL"/>
          </a:p>
        </p:txBody>
      </p:sp>
      <p:sp>
        <p:nvSpPr>
          <p:cNvPr id="8" name="Titel 2"/>
          <p:cNvSpPr>
            <a:spLocks noGrp="1"/>
          </p:cNvSpPr>
          <p:nvPr>
            <p:ph type="title"/>
          </p:nvPr>
        </p:nvSpPr>
        <p:spPr>
          <a:xfrm>
            <a:off x="431470" y="5769298"/>
            <a:ext cx="8281059" cy="360047"/>
          </a:xfrm>
        </p:spPr>
        <p:txBody>
          <a:bodyPr/>
          <a:lstStyle>
            <a:lvl1pPr algn="ctr">
              <a:defRPr/>
            </a:lvl1pPr>
          </a:lstStyle>
          <a:p>
            <a:r>
              <a:rPr lang="nl-NL"/>
              <a:t>Klik om de stijl te bewerken</a:t>
            </a:r>
          </a:p>
        </p:txBody>
      </p:sp>
      <p:sp>
        <p:nvSpPr>
          <p:cNvPr id="9" name="Tijdelijke aanduiding voor afbeelding 7"/>
          <p:cNvSpPr>
            <a:spLocks noGrp="1"/>
          </p:cNvSpPr>
          <p:nvPr>
            <p:ph type="pic" sz="quarter" idx="13"/>
          </p:nvPr>
        </p:nvSpPr>
        <p:spPr>
          <a:xfrm>
            <a:off x="0" y="0"/>
            <a:ext cx="9144000" cy="5768975"/>
          </a:xfrm>
        </p:spPr>
        <p:txBody>
          <a:bodyPr/>
          <a:lstStyle/>
          <a:p>
            <a:endParaRPr lang="nl-NL"/>
          </a:p>
        </p:txBody>
      </p:sp>
      <p:pic>
        <p:nvPicPr>
          <p:cNvPr id="10"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34355034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e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ED4821DB-FBF5-419E-9B36-8FC1C359BA05}" type="datetime1">
              <a:rPr lang="nl-NL" smtClean="0"/>
              <a:t>17-9-2021</a:t>
            </a:fld>
            <a:endParaRPr lang="nl-NL"/>
          </a:p>
        </p:txBody>
      </p:sp>
      <p:sp>
        <p:nvSpPr>
          <p:cNvPr id="4" name="Tijdelijke aanduiding voor dianummer 3"/>
          <p:cNvSpPr>
            <a:spLocks noGrp="1"/>
          </p:cNvSpPr>
          <p:nvPr>
            <p:ph type="sldNum" sz="quarter" idx="11"/>
          </p:nvPr>
        </p:nvSpPr>
        <p:spPr/>
        <p:txBody>
          <a:bodyPr/>
          <a:lstStyle/>
          <a:p>
            <a:fld id="{CAF61F08-5B5D-4F5B-9F92-8A0E73C5D006}" type="slidenum">
              <a:rPr lang="nl-NL" smtClean="0"/>
              <a:t>‹nr.›</a:t>
            </a:fld>
            <a:endParaRPr lang="nl-NL"/>
          </a:p>
        </p:txBody>
      </p:sp>
      <p:sp>
        <p:nvSpPr>
          <p:cNvPr id="5" name="Tijdelijke aanduiding voor voettekst 4"/>
          <p:cNvSpPr>
            <a:spLocks noGrp="1"/>
          </p:cNvSpPr>
          <p:nvPr>
            <p:ph type="ftr" sz="quarter" idx="12"/>
          </p:nvPr>
        </p:nvSpPr>
        <p:spPr/>
        <p:txBody>
          <a:bodyPr/>
          <a:lstStyle/>
          <a:p>
            <a:endParaRPr lang="nl-NL"/>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15770232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olledig bee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jdelijke aanduiding voor afbeelding 5"/>
          <p:cNvSpPr>
            <a:spLocks noGrp="1" noChangeAspect="1"/>
          </p:cNvSpPr>
          <p:nvPr>
            <p:ph type="pic" sz="quarter" idx="10"/>
          </p:nvPr>
        </p:nvSpPr>
        <p:spPr>
          <a:xfrm>
            <a:off x="0" y="0"/>
            <a:ext cx="9144000" cy="6858000"/>
          </a:xfrm>
        </p:spPr>
        <p:txBody>
          <a:bodyPr/>
          <a:lstStyle/>
          <a:p>
            <a:endParaRPr lang="nl-NL"/>
          </a:p>
        </p:txBody>
      </p:sp>
      <p:sp>
        <p:nvSpPr>
          <p:cNvPr id="11" name="Tijdelijke aanduiding voor datum 10"/>
          <p:cNvSpPr>
            <a:spLocks noGrp="1"/>
          </p:cNvSpPr>
          <p:nvPr>
            <p:ph type="dt" sz="half" idx="12"/>
          </p:nvPr>
        </p:nvSpPr>
        <p:spPr/>
        <p:txBody>
          <a:bodyPr/>
          <a:lstStyle/>
          <a:p>
            <a:fld id="{B12130CE-C56D-476F-9BFE-832849A6BD54}" type="datetime1">
              <a:rPr lang="nl-NL" smtClean="0"/>
              <a:t>17-9-2021</a:t>
            </a:fld>
            <a:endParaRPr lang="nl-NL"/>
          </a:p>
        </p:txBody>
      </p:sp>
      <p:sp>
        <p:nvSpPr>
          <p:cNvPr id="12" name="Tijdelijke aanduiding voor dianummer 11"/>
          <p:cNvSpPr>
            <a:spLocks noGrp="1"/>
          </p:cNvSpPr>
          <p:nvPr>
            <p:ph type="sldNum" sz="quarter" idx="13"/>
          </p:nvPr>
        </p:nvSpPr>
        <p:spPr/>
        <p:txBody>
          <a:bodyPr/>
          <a:lstStyle/>
          <a:p>
            <a:fld id="{CAF61F08-5B5D-4F5B-9F92-8A0E73C5D006}" type="slidenum">
              <a:rPr lang="nl-NL" smtClean="0"/>
              <a:t>‹nr.›</a:t>
            </a:fld>
            <a:endParaRPr lang="nl-NL"/>
          </a:p>
        </p:txBody>
      </p:sp>
      <p:sp>
        <p:nvSpPr>
          <p:cNvPr id="13" name="Tijdelijke aanduiding voor voettekst 12"/>
          <p:cNvSpPr>
            <a:spLocks noGrp="1"/>
          </p:cNvSpPr>
          <p:nvPr>
            <p:ph type="ftr" sz="quarter" idx="14"/>
          </p:nvPr>
        </p:nvSpPr>
        <p:spPr/>
        <p:txBody>
          <a:bodyPr/>
          <a:lstStyle/>
          <a:p>
            <a:endParaRPr lang="nl-NL"/>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40911109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31470" y="3429001"/>
            <a:ext cx="8281059" cy="1080138"/>
          </a:xfrm>
        </p:spPr>
        <p:txBody>
          <a:bodyPr>
            <a:normAutofit/>
          </a:bodyPr>
          <a:lstStyle>
            <a:lvl1pPr algn="ctr">
              <a:defRPr sz="4800"/>
            </a:lvl1pPr>
          </a:lstStyle>
          <a:p>
            <a:r>
              <a:rPr lang="nl-NL"/>
              <a:t>Klik om de stijl te bewerken</a:t>
            </a:r>
          </a:p>
        </p:txBody>
      </p:sp>
      <p:sp>
        <p:nvSpPr>
          <p:cNvPr id="8" name="Ondertitel 2"/>
          <p:cNvSpPr>
            <a:spLocks noGrp="1"/>
          </p:cNvSpPr>
          <p:nvPr>
            <p:ph type="subTitle" idx="1"/>
          </p:nvPr>
        </p:nvSpPr>
        <p:spPr>
          <a:xfrm>
            <a:off x="1371600" y="4689160"/>
            <a:ext cx="6400800" cy="108013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44" y="1088701"/>
            <a:ext cx="5102112" cy="1260161"/>
          </a:xfrm>
          <a:prstGeom prst="rect">
            <a:avLst/>
          </a:prstGeom>
        </p:spPr>
      </p:pic>
      <p:sp>
        <p:nvSpPr>
          <p:cNvPr id="10"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1"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2"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spTree>
    <p:extLst>
      <p:ext uri="{BB962C8B-B14F-4D97-AF65-F5344CB8AC3E}">
        <p14:creationId xmlns:p14="http://schemas.microsoft.com/office/powerpoint/2010/main" val="35155091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31471" y="368609"/>
            <a:ext cx="3960506" cy="3060391"/>
          </a:xfrm>
        </p:spPr>
        <p:txBody>
          <a:bodyPr anchor="t"/>
          <a:lstStyle>
            <a:lvl1pPr algn="l">
              <a:defRPr sz="4000" b="1" cap="none" baseline="0">
                <a:solidFill>
                  <a:schemeClr val="tx2"/>
                </a:solidFill>
              </a:defRPr>
            </a:lvl1pPr>
          </a:lstStyle>
          <a:p>
            <a:r>
              <a:rPr lang="nl-NL"/>
              <a:t>Klik om stijl te bewerken</a:t>
            </a:r>
          </a:p>
        </p:txBody>
      </p:sp>
      <p:sp>
        <p:nvSpPr>
          <p:cNvPr id="7" name="Tijdelijke aanduiding voor datum 6"/>
          <p:cNvSpPr>
            <a:spLocks noGrp="1"/>
          </p:cNvSpPr>
          <p:nvPr>
            <p:ph type="dt" sz="half" idx="10"/>
          </p:nvPr>
        </p:nvSpPr>
        <p:spPr/>
        <p:txBody>
          <a:bodyPr/>
          <a:lstStyle/>
          <a:p>
            <a:fld id="{A1B3F20F-A3CF-4261-9052-78EEF9986520}" type="datetime1">
              <a:rPr lang="nl-NL" smtClean="0"/>
              <a:t>17-9-2021</a:t>
            </a:fld>
            <a:endParaRPr lang="nl-NL"/>
          </a:p>
        </p:txBody>
      </p:sp>
      <p:sp>
        <p:nvSpPr>
          <p:cNvPr id="9" name="Tijdelijke aanduiding voor dianummer 8"/>
          <p:cNvSpPr>
            <a:spLocks noGrp="1"/>
          </p:cNvSpPr>
          <p:nvPr>
            <p:ph type="sldNum" sz="quarter" idx="11"/>
          </p:nvPr>
        </p:nvSpPr>
        <p:spPr/>
        <p:txBody>
          <a:bodyPr/>
          <a:lstStyle/>
          <a:p>
            <a:fld id="{CAF61F08-5B5D-4F5B-9F92-8A0E73C5D006}" type="slidenum">
              <a:rPr lang="nl-NL" smtClean="0"/>
              <a:t>‹nr.›</a:t>
            </a:fld>
            <a:endParaRPr lang="nl-NL"/>
          </a:p>
        </p:txBody>
      </p:sp>
      <p:sp>
        <p:nvSpPr>
          <p:cNvPr id="11" name="Tijdelijke aanduiding voor voettekst 10"/>
          <p:cNvSpPr>
            <a:spLocks noGrp="1"/>
          </p:cNvSpPr>
          <p:nvPr>
            <p:ph type="ftr" sz="quarter" idx="12"/>
          </p:nvPr>
        </p:nvSpPr>
        <p:spPr/>
        <p:txBody>
          <a:bodyPr/>
          <a:lstStyle/>
          <a:p>
            <a:endParaRPr lang="nl-NL"/>
          </a:p>
        </p:txBody>
      </p:sp>
      <p:sp>
        <p:nvSpPr>
          <p:cNvPr id="15" name="Tijdelijke aanduiding voor afbeelding 14"/>
          <p:cNvSpPr>
            <a:spLocks noGrp="1" noChangeAspect="1"/>
          </p:cNvSpPr>
          <p:nvPr>
            <p:ph type="pic" sz="quarter" idx="13"/>
          </p:nvPr>
        </p:nvSpPr>
        <p:spPr>
          <a:xfrm>
            <a:off x="4572000" y="0"/>
            <a:ext cx="4572000" cy="6858000"/>
          </a:xfrm>
          <a:prstGeom prst="rect">
            <a:avLst/>
          </a:prstGeom>
        </p:spPr>
        <p:txBody>
          <a:bodyPr/>
          <a:lstStyle/>
          <a:p>
            <a:r>
              <a:rPr lang="nl-NL"/>
              <a:t>Klik op het pictogram als u een afbeelding wilt toevoegen</a:t>
            </a:r>
          </a:p>
        </p:txBody>
      </p:sp>
      <p:sp>
        <p:nvSpPr>
          <p:cNvPr id="10" name="Tijdelijke aanduiding voor tekst 5"/>
          <p:cNvSpPr>
            <a:spLocks noGrp="1"/>
          </p:cNvSpPr>
          <p:nvPr>
            <p:ph type="body" sz="quarter" idx="15"/>
          </p:nvPr>
        </p:nvSpPr>
        <p:spPr>
          <a:xfrm>
            <a:off x="431471" y="3609023"/>
            <a:ext cx="3960506" cy="252032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31471" y="368610"/>
            <a:ext cx="3960506" cy="3060390"/>
          </a:xfrm>
        </p:spPr>
        <p:txBody>
          <a:bodyPr anchor="t"/>
          <a:lstStyle>
            <a:lvl1pPr algn="l">
              <a:defRPr sz="4000" b="1" cap="none" baseline="0">
                <a:solidFill>
                  <a:schemeClr val="accent2"/>
                </a:solidFill>
              </a:defRPr>
            </a:lvl1pPr>
          </a:lstStyle>
          <a:p>
            <a:r>
              <a:rPr lang="nl-NL"/>
              <a:t>Klik om de stijl te bewerken</a:t>
            </a:r>
          </a:p>
        </p:txBody>
      </p:sp>
      <p:sp>
        <p:nvSpPr>
          <p:cNvPr id="15" name="Tijdelijke aanduiding voor afbeelding 14"/>
          <p:cNvSpPr>
            <a:spLocks noGrp="1" noChangeAspect="1"/>
          </p:cNvSpPr>
          <p:nvPr>
            <p:ph type="pic" sz="quarter" idx="13"/>
          </p:nvPr>
        </p:nvSpPr>
        <p:spPr>
          <a:xfrm>
            <a:off x="4572000" y="0"/>
            <a:ext cx="4572000" cy="6858000"/>
          </a:xfrm>
          <a:prstGeom prst="rect">
            <a:avLst/>
          </a:prstGeom>
        </p:spPr>
        <p:txBody>
          <a:bodyPr/>
          <a:lstStyle/>
          <a:p>
            <a:endParaRPr lang="nl-NL"/>
          </a:p>
        </p:txBody>
      </p:sp>
      <p:sp>
        <p:nvSpPr>
          <p:cNvPr id="10" name="Tijdelijke aanduiding voor tekst 5"/>
          <p:cNvSpPr>
            <a:spLocks noGrp="1"/>
          </p:cNvSpPr>
          <p:nvPr>
            <p:ph type="body" sz="quarter" idx="15"/>
          </p:nvPr>
        </p:nvSpPr>
        <p:spPr>
          <a:xfrm>
            <a:off x="431471" y="3609023"/>
            <a:ext cx="3960506" cy="252032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3"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4"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119029767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eld link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752023" y="368609"/>
            <a:ext cx="3960506" cy="3060391"/>
          </a:xfrm>
        </p:spPr>
        <p:txBody>
          <a:bodyPr anchor="t"/>
          <a:lstStyle>
            <a:lvl1pPr algn="l">
              <a:defRPr sz="4000" b="1" cap="none" baseline="0">
                <a:solidFill>
                  <a:schemeClr val="accent2"/>
                </a:solidFill>
              </a:defRPr>
            </a:lvl1pPr>
          </a:lstStyle>
          <a:p>
            <a:r>
              <a:rPr lang="nl-NL"/>
              <a:t>Klik om de stijl te bewerken</a:t>
            </a:r>
          </a:p>
        </p:txBody>
      </p:sp>
      <p:sp>
        <p:nvSpPr>
          <p:cNvPr id="7" name="Tijdelijke aanduiding voor datum 6"/>
          <p:cNvSpPr>
            <a:spLocks noGrp="1"/>
          </p:cNvSpPr>
          <p:nvPr>
            <p:ph type="dt" sz="half" idx="10"/>
          </p:nvPr>
        </p:nvSpPr>
        <p:spPr/>
        <p:txBody>
          <a:bodyPr/>
          <a:lstStyle/>
          <a:p>
            <a:fld id="{A1B3F20F-A3CF-4261-9052-78EEF9986520}" type="datetime1">
              <a:rPr lang="nl-NL" smtClean="0"/>
              <a:t>17-9-2021</a:t>
            </a:fld>
            <a:endParaRPr lang="nl-NL"/>
          </a:p>
        </p:txBody>
      </p:sp>
      <p:sp>
        <p:nvSpPr>
          <p:cNvPr id="9" name="Tijdelijke aanduiding voor dianummer 8"/>
          <p:cNvSpPr>
            <a:spLocks noGrp="1"/>
          </p:cNvSpPr>
          <p:nvPr>
            <p:ph type="sldNum" sz="quarter" idx="11"/>
          </p:nvPr>
        </p:nvSpPr>
        <p:spPr/>
        <p:txBody>
          <a:bodyPr/>
          <a:lstStyle/>
          <a:p>
            <a:fld id="{CAF61F08-5B5D-4F5B-9F92-8A0E73C5D006}" type="slidenum">
              <a:rPr lang="nl-NL" smtClean="0"/>
              <a:t>‹nr.›</a:t>
            </a:fld>
            <a:endParaRPr lang="nl-NL"/>
          </a:p>
        </p:txBody>
      </p:sp>
      <p:sp>
        <p:nvSpPr>
          <p:cNvPr id="15" name="Tijdelijke aanduiding voor afbeelding 14"/>
          <p:cNvSpPr>
            <a:spLocks noGrp="1" noChangeAspect="1"/>
          </p:cNvSpPr>
          <p:nvPr>
            <p:ph type="pic" sz="quarter" idx="13"/>
          </p:nvPr>
        </p:nvSpPr>
        <p:spPr>
          <a:xfrm>
            <a:off x="0" y="0"/>
            <a:ext cx="4572000" cy="6858000"/>
          </a:xfrm>
          <a:prstGeom prst="rect">
            <a:avLst/>
          </a:prstGeom>
        </p:spPr>
        <p:txBody>
          <a:bodyPr/>
          <a:lstStyle/>
          <a:p>
            <a:endParaRPr lang="nl-NL"/>
          </a:p>
        </p:txBody>
      </p:sp>
      <p:sp>
        <p:nvSpPr>
          <p:cNvPr id="10" name="Tijdelijke aanduiding voor tekst 5"/>
          <p:cNvSpPr>
            <a:spLocks noGrp="1"/>
          </p:cNvSpPr>
          <p:nvPr>
            <p:ph type="body" sz="quarter" idx="15"/>
          </p:nvPr>
        </p:nvSpPr>
        <p:spPr>
          <a:xfrm>
            <a:off x="4752023" y="3609023"/>
            <a:ext cx="3960506" cy="252032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4508403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en objec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noChangeAspect="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Vrije vorm 6"/>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0"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1"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74837397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Inhoud van twe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noChangeAspect="1"/>
          </p:cNvSpPr>
          <p:nvPr>
            <p:ph sz="half" idx="1"/>
          </p:nvPr>
        </p:nvSpPr>
        <p:spPr>
          <a:xfrm>
            <a:off x="431472" y="1448747"/>
            <a:ext cx="3960506" cy="4680598"/>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noChangeAspect="1"/>
          </p:cNvSpPr>
          <p:nvPr>
            <p:ph sz="half" idx="2"/>
          </p:nvPr>
        </p:nvSpPr>
        <p:spPr>
          <a:xfrm>
            <a:off x="4752022" y="1448747"/>
            <a:ext cx="3960507" cy="4680598"/>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Vrije vorm 7"/>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datum 6"/>
          <p:cNvSpPr>
            <a:spLocks noGrp="1"/>
          </p:cNvSpPr>
          <p:nvPr>
            <p:ph type="dt" sz="half" idx="10"/>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1"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2"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250089298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elijkin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31472" y="1268725"/>
            <a:ext cx="3960506" cy="906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noChangeAspect="1"/>
          </p:cNvSpPr>
          <p:nvPr>
            <p:ph sz="half" idx="2"/>
          </p:nvPr>
        </p:nvSpPr>
        <p:spPr>
          <a:xfrm>
            <a:off x="431472" y="2174874"/>
            <a:ext cx="3960506" cy="3954471"/>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752023" y="1268725"/>
            <a:ext cx="3960506" cy="906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noChangeAspect="1"/>
          </p:cNvSpPr>
          <p:nvPr>
            <p:ph sz="quarter" idx="4"/>
          </p:nvPr>
        </p:nvSpPr>
        <p:spPr>
          <a:xfrm>
            <a:off x="4752023" y="2174874"/>
            <a:ext cx="3960506" cy="3954471"/>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Vrije vorm 9"/>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datum 6"/>
          <p:cNvSpPr>
            <a:spLocks noGrp="1"/>
          </p:cNvSpPr>
          <p:nvPr>
            <p:ph type="dt" sz="half" idx="10"/>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3" name="Tijdelijke aanduiding voor voettekst 7"/>
          <p:cNvSpPr>
            <a:spLocks noGrp="1"/>
          </p:cNvSpPr>
          <p:nvPr>
            <p:ph type="ftr" sz="quarter" idx="11"/>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4" name="Tijdelijke aanduiding voor dianummer 8"/>
          <p:cNvSpPr>
            <a:spLocks noGrp="1"/>
          </p:cNvSpPr>
          <p:nvPr>
            <p:ph type="sldNum" sz="quarter" idx="12"/>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15" name="Afbeelding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289564030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leen titel">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itel 2"/>
          <p:cNvSpPr>
            <a:spLocks noGrp="1"/>
          </p:cNvSpPr>
          <p:nvPr>
            <p:ph type="title"/>
          </p:nvPr>
        </p:nvSpPr>
        <p:spPr>
          <a:xfrm>
            <a:off x="431470" y="5769298"/>
            <a:ext cx="8281059" cy="360047"/>
          </a:xfrm>
        </p:spPr>
        <p:txBody>
          <a:bodyPr/>
          <a:lstStyle>
            <a:lvl1pPr algn="ctr">
              <a:defRPr/>
            </a:lvl1pPr>
          </a:lstStyle>
          <a:p>
            <a:r>
              <a:rPr lang="nl-NL"/>
              <a:t>Klik om de stijl te bewerken</a:t>
            </a:r>
          </a:p>
        </p:txBody>
      </p:sp>
      <p:sp>
        <p:nvSpPr>
          <p:cNvPr id="9" name="Tijdelijke aanduiding voor afbeelding 7"/>
          <p:cNvSpPr>
            <a:spLocks noGrp="1"/>
          </p:cNvSpPr>
          <p:nvPr>
            <p:ph type="pic" sz="quarter" idx="13"/>
          </p:nvPr>
        </p:nvSpPr>
        <p:spPr>
          <a:xfrm>
            <a:off x="0" y="0"/>
            <a:ext cx="9144000" cy="5768975"/>
          </a:xfrm>
        </p:spPr>
        <p:txBody>
          <a:bodyPr/>
          <a:lstStyle/>
          <a:p>
            <a:endParaRPr lang="nl-NL"/>
          </a:p>
        </p:txBody>
      </p:sp>
      <p:sp>
        <p:nvSpPr>
          <p:cNvPr id="10"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1"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2"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7"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12026631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e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8"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9"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292587777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olledig bee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jdelijke aanduiding voor afbeelding 5"/>
          <p:cNvSpPr>
            <a:spLocks noGrp="1" noChangeAspect="1"/>
          </p:cNvSpPr>
          <p:nvPr>
            <p:ph type="pic" sz="quarter" idx="10"/>
          </p:nvPr>
        </p:nvSpPr>
        <p:spPr>
          <a:xfrm>
            <a:off x="0" y="0"/>
            <a:ext cx="9144000" cy="6858000"/>
          </a:xfrm>
        </p:spPr>
        <p:txBody>
          <a:bodyPr/>
          <a:lstStyle/>
          <a:p>
            <a:endParaRPr lang="nl-NL"/>
          </a:p>
        </p:txBody>
      </p:sp>
      <p:sp>
        <p:nvSpPr>
          <p:cNvPr id="8"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9"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0"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7457987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31470" y="3429001"/>
            <a:ext cx="8281059" cy="1080138"/>
          </a:xfrm>
        </p:spPr>
        <p:txBody>
          <a:bodyPr>
            <a:normAutofit/>
          </a:bodyPr>
          <a:lstStyle>
            <a:lvl1pPr algn="ctr">
              <a:defRPr sz="4800"/>
            </a:lvl1pPr>
          </a:lstStyle>
          <a:p>
            <a:r>
              <a:rPr lang="nl-NL"/>
              <a:t>Klik om de stijl te bewerken</a:t>
            </a:r>
          </a:p>
        </p:txBody>
      </p:sp>
      <p:sp>
        <p:nvSpPr>
          <p:cNvPr id="8" name="Ondertitel 2"/>
          <p:cNvSpPr>
            <a:spLocks noGrp="1"/>
          </p:cNvSpPr>
          <p:nvPr>
            <p:ph type="subTitle" idx="1"/>
          </p:nvPr>
        </p:nvSpPr>
        <p:spPr>
          <a:xfrm>
            <a:off x="1371600" y="4689160"/>
            <a:ext cx="6400800" cy="108013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44" y="1088701"/>
            <a:ext cx="5102112" cy="1260161"/>
          </a:xfrm>
          <a:prstGeom prst="rect">
            <a:avLst/>
          </a:prstGeom>
        </p:spPr>
      </p:pic>
      <p:sp>
        <p:nvSpPr>
          <p:cNvPr id="10"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1"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2"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spTree>
    <p:extLst>
      <p:ext uri="{BB962C8B-B14F-4D97-AF65-F5344CB8AC3E}">
        <p14:creationId xmlns:p14="http://schemas.microsoft.com/office/powerpoint/2010/main" val="348759860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31471" y="368609"/>
            <a:ext cx="3960506" cy="3060391"/>
          </a:xfrm>
        </p:spPr>
        <p:txBody>
          <a:bodyPr anchor="t"/>
          <a:lstStyle>
            <a:lvl1pPr algn="l">
              <a:defRPr sz="4000" b="1" cap="none" baseline="0">
                <a:solidFill>
                  <a:schemeClr val="accent3"/>
                </a:solidFill>
              </a:defRPr>
            </a:lvl1pPr>
          </a:lstStyle>
          <a:p>
            <a:r>
              <a:rPr lang="nl-NL"/>
              <a:t>Klik om de stijl te bewerken</a:t>
            </a:r>
          </a:p>
        </p:txBody>
      </p:sp>
      <p:sp>
        <p:nvSpPr>
          <p:cNvPr id="15" name="Tijdelijke aanduiding voor afbeelding 14"/>
          <p:cNvSpPr>
            <a:spLocks noGrp="1" noChangeAspect="1"/>
          </p:cNvSpPr>
          <p:nvPr>
            <p:ph type="pic" sz="quarter" idx="13"/>
          </p:nvPr>
        </p:nvSpPr>
        <p:spPr>
          <a:xfrm>
            <a:off x="4572000" y="0"/>
            <a:ext cx="4572000" cy="6858000"/>
          </a:xfrm>
          <a:prstGeom prst="rect">
            <a:avLst/>
          </a:prstGeom>
        </p:spPr>
        <p:txBody>
          <a:bodyPr/>
          <a:lstStyle/>
          <a:p>
            <a:endParaRPr lang="nl-NL"/>
          </a:p>
        </p:txBody>
      </p:sp>
      <p:sp>
        <p:nvSpPr>
          <p:cNvPr id="10" name="Tijdelijke aanduiding voor tekst 5"/>
          <p:cNvSpPr>
            <a:spLocks noGrp="1"/>
          </p:cNvSpPr>
          <p:nvPr>
            <p:ph type="body" sz="quarter" idx="15"/>
          </p:nvPr>
        </p:nvSpPr>
        <p:spPr>
          <a:xfrm>
            <a:off x="431471" y="3609023"/>
            <a:ext cx="3960506" cy="252032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3"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4"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220329641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 link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752023" y="368609"/>
            <a:ext cx="3960506" cy="3060391"/>
          </a:xfrm>
        </p:spPr>
        <p:txBody>
          <a:bodyPr anchor="t"/>
          <a:lstStyle>
            <a:lvl1pPr algn="l">
              <a:defRPr sz="4000" b="1" cap="none" baseline="0">
                <a:solidFill>
                  <a:schemeClr val="tx2"/>
                </a:solidFill>
              </a:defRPr>
            </a:lvl1pPr>
          </a:lstStyle>
          <a:p>
            <a:r>
              <a:rPr lang="nl-NL"/>
              <a:t>Klik om stijl te bewerken</a:t>
            </a:r>
          </a:p>
        </p:txBody>
      </p:sp>
      <p:sp>
        <p:nvSpPr>
          <p:cNvPr id="7" name="Tijdelijke aanduiding voor datum 6"/>
          <p:cNvSpPr>
            <a:spLocks noGrp="1"/>
          </p:cNvSpPr>
          <p:nvPr>
            <p:ph type="dt" sz="half" idx="10"/>
          </p:nvPr>
        </p:nvSpPr>
        <p:spPr/>
        <p:txBody>
          <a:bodyPr/>
          <a:lstStyle/>
          <a:p>
            <a:fld id="{A1B3F20F-A3CF-4261-9052-78EEF9986520}" type="datetime1">
              <a:rPr lang="nl-NL" smtClean="0"/>
              <a:t>17-9-2021</a:t>
            </a:fld>
            <a:endParaRPr lang="nl-NL"/>
          </a:p>
        </p:txBody>
      </p:sp>
      <p:sp>
        <p:nvSpPr>
          <p:cNvPr id="9" name="Tijdelijke aanduiding voor dianummer 8"/>
          <p:cNvSpPr>
            <a:spLocks noGrp="1"/>
          </p:cNvSpPr>
          <p:nvPr>
            <p:ph type="sldNum" sz="quarter" idx="11"/>
          </p:nvPr>
        </p:nvSpPr>
        <p:spPr/>
        <p:txBody>
          <a:bodyPr/>
          <a:lstStyle/>
          <a:p>
            <a:fld id="{CAF61F08-5B5D-4F5B-9F92-8A0E73C5D006}" type="slidenum">
              <a:rPr lang="nl-NL" smtClean="0"/>
              <a:t>‹nr.›</a:t>
            </a:fld>
            <a:endParaRPr lang="nl-NL"/>
          </a:p>
        </p:txBody>
      </p:sp>
      <p:sp>
        <p:nvSpPr>
          <p:cNvPr id="15" name="Tijdelijke aanduiding voor afbeelding 14"/>
          <p:cNvSpPr>
            <a:spLocks noGrp="1" noChangeAspect="1"/>
          </p:cNvSpPr>
          <p:nvPr>
            <p:ph type="pic" sz="quarter" idx="13"/>
          </p:nvPr>
        </p:nvSpPr>
        <p:spPr>
          <a:xfrm>
            <a:off x="0" y="0"/>
            <a:ext cx="4572000" cy="6858000"/>
          </a:xfrm>
          <a:prstGeom prst="rect">
            <a:avLst/>
          </a:prstGeom>
        </p:spPr>
        <p:txBody>
          <a:bodyPr/>
          <a:lstStyle/>
          <a:p>
            <a:r>
              <a:rPr lang="nl-NL"/>
              <a:t>Klik op het pictogram als u een afbeelding wilt toevoegen</a:t>
            </a:r>
          </a:p>
        </p:txBody>
      </p:sp>
      <p:sp>
        <p:nvSpPr>
          <p:cNvPr id="10" name="Tijdelijke aanduiding voor tekst 5"/>
          <p:cNvSpPr>
            <a:spLocks noGrp="1"/>
          </p:cNvSpPr>
          <p:nvPr>
            <p:ph type="body" sz="quarter" idx="15"/>
          </p:nvPr>
        </p:nvSpPr>
        <p:spPr>
          <a:xfrm>
            <a:off x="4752023" y="3609023"/>
            <a:ext cx="3960506" cy="252032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1511681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eld link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752023" y="368609"/>
            <a:ext cx="3960506" cy="3060391"/>
          </a:xfrm>
        </p:spPr>
        <p:txBody>
          <a:bodyPr anchor="t"/>
          <a:lstStyle>
            <a:lvl1pPr algn="l">
              <a:defRPr sz="4000" b="1" cap="none" baseline="0">
                <a:solidFill>
                  <a:schemeClr val="accent3"/>
                </a:solidFill>
              </a:defRPr>
            </a:lvl1pPr>
          </a:lstStyle>
          <a:p>
            <a:r>
              <a:rPr lang="nl-NL"/>
              <a:t>Klik om de stijl te bewerken</a:t>
            </a:r>
          </a:p>
        </p:txBody>
      </p:sp>
      <p:sp>
        <p:nvSpPr>
          <p:cNvPr id="7" name="Tijdelijke aanduiding voor datum 6"/>
          <p:cNvSpPr>
            <a:spLocks noGrp="1"/>
          </p:cNvSpPr>
          <p:nvPr>
            <p:ph type="dt" sz="half" idx="10"/>
          </p:nvPr>
        </p:nvSpPr>
        <p:spPr/>
        <p:txBody>
          <a:bodyPr/>
          <a:lstStyle/>
          <a:p>
            <a:fld id="{A1B3F20F-A3CF-4261-9052-78EEF9986520}" type="datetime1">
              <a:rPr lang="nl-NL" smtClean="0"/>
              <a:t>17-9-2021</a:t>
            </a:fld>
            <a:endParaRPr lang="nl-NL"/>
          </a:p>
        </p:txBody>
      </p:sp>
      <p:sp>
        <p:nvSpPr>
          <p:cNvPr id="9" name="Tijdelijke aanduiding voor dianummer 8"/>
          <p:cNvSpPr>
            <a:spLocks noGrp="1"/>
          </p:cNvSpPr>
          <p:nvPr>
            <p:ph type="sldNum" sz="quarter" idx="11"/>
          </p:nvPr>
        </p:nvSpPr>
        <p:spPr/>
        <p:txBody>
          <a:bodyPr/>
          <a:lstStyle/>
          <a:p>
            <a:fld id="{CAF61F08-5B5D-4F5B-9F92-8A0E73C5D006}" type="slidenum">
              <a:rPr lang="nl-NL" smtClean="0"/>
              <a:t>‹nr.›</a:t>
            </a:fld>
            <a:endParaRPr lang="nl-NL"/>
          </a:p>
        </p:txBody>
      </p:sp>
      <p:sp>
        <p:nvSpPr>
          <p:cNvPr id="15" name="Tijdelijke aanduiding voor afbeelding 14"/>
          <p:cNvSpPr>
            <a:spLocks noGrp="1" noChangeAspect="1"/>
          </p:cNvSpPr>
          <p:nvPr>
            <p:ph type="pic" sz="quarter" idx="13"/>
          </p:nvPr>
        </p:nvSpPr>
        <p:spPr>
          <a:xfrm>
            <a:off x="0" y="0"/>
            <a:ext cx="4572000" cy="6858000"/>
          </a:xfrm>
          <a:prstGeom prst="rect">
            <a:avLst/>
          </a:prstGeom>
        </p:spPr>
        <p:txBody>
          <a:bodyPr/>
          <a:lstStyle/>
          <a:p>
            <a:endParaRPr lang="nl-NL"/>
          </a:p>
        </p:txBody>
      </p:sp>
      <p:sp>
        <p:nvSpPr>
          <p:cNvPr id="10" name="Tijdelijke aanduiding voor tekst 5"/>
          <p:cNvSpPr>
            <a:spLocks noGrp="1"/>
          </p:cNvSpPr>
          <p:nvPr>
            <p:ph type="body" sz="quarter" idx="15"/>
          </p:nvPr>
        </p:nvSpPr>
        <p:spPr>
          <a:xfrm>
            <a:off x="4752023" y="3609023"/>
            <a:ext cx="3960506" cy="252032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536678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en objec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noChangeAspect="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Vrije vorm 6"/>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3"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4"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71128585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Inhoud van twe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noChangeAspect="1"/>
          </p:cNvSpPr>
          <p:nvPr>
            <p:ph sz="half" idx="1"/>
          </p:nvPr>
        </p:nvSpPr>
        <p:spPr>
          <a:xfrm>
            <a:off x="431472" y="1448747"/>
            <a:ext cx="3960506" cy="4680598"/>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noChangeAspect="1"/>
          </p:cNvSpPr>
          <p:nvPr>
            <p:ph sz="half" idx="2"/>
          </p:nvPr>
        </p:nvSpPr>
        <p:spPr>
          <a:xfrm>
            <a:off x="4752022" y="1448747"/>
            <a:ext cx="3960507" cy="4680598"/>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Vrije vorm 7"/>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datum 6"/>
          <p:cNvSpPr>
            <a:spLocks noGrp="1"/>
          </p:cNvSpPr>
          <p:nvPr>
            <p:ph type="dt" sz="half" idx="10"/>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1"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2"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248650195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elijkin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31472" y="1268725"/>
            <a:ext cx="3960506" cy="906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noChangeAspect="1"/>
          </p:cNvSpPr>
          <p:nvPr>
            <p:ph sz="half" idx="2"/>
          </p:nvPr>
        </p:nvSpPr>
        <p:spPr>
          <a:xfrm>
            <a:off x="431472" y="2174874"/>
            <a:ext cx="3960506" cy="3774447"/>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752023" y="1268725"/>
            <a:ext cx="3960506" cy="906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noChangeAspect="1"/>
          </p:cNvSpPr>
          <p:nvPr>
            <p:ph sz="quarter" idx="4"/>
          </p:nvPr>
        </p:nvSpPr>
        <p:spPr>
          <a:xfrm>
            <a:off x="4752023" y="2174874"/>
            <a:ext cx="3960506" cy="3774447"/>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Vrije vorm 9"/>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datum 6"/>
          <p:cNvSpPr>
            <a:spLocks noGrp="1"/>
          </p:cNvSpPr>
          <p:nvPr>
            <p:ph type="dt" sz="half" idx="10"/>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3" name="Tijdelijke aanduiding voor voettekst 7"/>
          <p:cNvSpPr>
            <a:spLocks noGrp="1"/>
          </p:cNvSpPr>
          <p:nvPr>
            <p:ph type="ftr" sz="quarter" idx="11"/>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4" name="Tijdelijke aanduiding voor dianummer 8"/>
          <p:cNvSpPr>
            <a:spLocks noGrp="1"/>
          </p:cNvSpPr>
          <p:nvPr>
            <p:ph type="sldNum" sz="quarter" idx="12"/>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15" name="Afbeelding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68693547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leen titel">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itel 2"/>
          <p:cNvSpPr>
            <a:spLocks noGrp="1"/>
          </p:cNvSpPr>
          <p:nvPr>
            <p:ph type="title"/>
          </p:nvPr>
        </p:nvSpPr>
        <p:spPr>
          <a:xfrm>
            <a:off x="431470" y="5769298"/>
            <a:ext cx="8281059" cy="360047"/>
          </a:xfrm>
        </p:spPr>
        <p:txBody>
          <a:bodyPr/>
          <a:lstStyle>
            <a:lvl1pPr algn="ctr">
              <a:defRPr/>
            </a:lvl1pPr>
          </a:lstStyle>
          <a:p>
            <a:r>
              <a:rPr lang="nl-NL"/>
              <a:t>Klik om de stijl te bewerken</a:t>
            </a:r>
          </a:p>
        </p:txBody>
      </p:sp>
      <p:sp>
        <p:nvSpPr>
          <p:cNvPr id="9" name="Tijdelijke aanduiding voor afbeelding 7"/>
          <p:cNvSpPr>
            <a:spLocks noGrp="1"/>
          </p:cNvSpPr>
          <p:nvPr>
            <p:ph type="pic" sz="quarter" idx="13"/>
          </p:nvPr>
        </p:nvSpPr>
        <p:spPr>
          <a:xfrm>
            <a:off x="0" y="0"/>
            <a:ext cx="9144000" cy="5768975"/>
          </a:xfrm>
        </p:spPr>
        <p:txBody>
          <a:bodyPr/>
          <a:lstStyle/>
          <a:p>
            <a:endParaRPr lang="nl-NL"/>
          </a:p>
        </p:txBody>
      </p:sp>
      <p:sp>
        <p:nvSpPr>
          <p:cNvPr id="10"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1"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2"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13"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115555346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e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8"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9"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222139036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olledig bee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jdelijke aanduiding voor afbeelding 5"/>
          <p:cNvSpPr>
            <a:spLocks noGrp="1" noChangeAspect="1"/>
          </p:cNvSpPr>
          <p:nvPr>
            <p:ph type="pic" sz="quarter" idx="10"/>
          </p:nvPr>
        </p:nvSpPr>
        <p:spPr>
          <a:xfrm>
            <a:off x="0" y="0"/>
            <a:ext cx="9144000" cy="6858000"/>
          </a:xfrm>
        </p:spPr>
        <p:txBody>
          <a:bodyPr/>
          <a:lstStyle/>
          <a:p>
            <a:endParaRPr lang="nl-NL"/>
          </a:p>
        </p:txBody>
      </p:sp>
      <p:sp>
        <p:nvSpPr>
          <p:cNvPr id="8"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9"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0"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extLst>
      <p:ext uri="{BB962C8B-B14F-4D97-AF65-F5344CB8AC3E}">
        <p14:creationId xmlns:p14="http://schemas.microsoft.com/office/powerpoint/2010/main" val="109914270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noChangeAspect="1"/>
          </p:cNvSpPr>
          <p:nvPr>
            <p:ph idx="1"/>
          </p:nvPr>
        </p:nvSpPr>
        <p:spPr/>
        <p:txBody>
          <a:bodyPr/>
          <a:lstStyle>
            <a:lvl2pPr marL="288000" indent="-288000">
              <a:buSzPct val="80000"/>
              <a:buFont typeface="Webdings" panose="05030102010509060703" pitchFamily="18" charset="2"/>
              <a:buChar char=""/>
              <a:defRPr/>
            </a:lvl2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871D3D4-8BC7-463E-ACA5-009F469C3503}" type="datetime1">
              <a:rPr lang="nl-NL" smtClean="0"/>
              <a:t>17-9-2021</a:t>
            </a:fld>
            <a:endParaRPr lang="nl-NL"/>
          </a:p>
        </p:txBody>
      </p:sp>
      <p:sp>
        <p:nvSpPr>
          <p:cNvPr id="5" name="Tijdelijke aanduiding voor dianummer 4"/>
          <p:cNvSpPr>
            <a:spLocks noGrp="1"/>
          </p:cNvSpPr>
          <p:nvPr>
            <p:ph type="sldNum" sz="quarter" idx="11"/>
          </p:nvPr>
        </p:nvSpPr>
        <p:spPr/>
        <p:txBody>
          <a:bodyPr/>
          <a:lstStyle/>
          <a:p>
            <a:fld id="{CAF61F08-5B5D-4F5B-9F92-8A0E73C5D006}" type="slidenum">
              <a:rPr lang="nl-NL" smtClean="0"/>
              <a:t>‹nr.›</a:t>
            </a:fld>
            <a:endParaRPr lang="nl-NL"/>
          </a:p>
        </p:txBody>
      </p:sp>
      <p:sp>
        <p:nvSpPr>
          <p:cNvPr id="6" name="Tijdelijke aanduiding voor voettekst 5"/>
          <p:cNvSpPr>
            <a:spLocks noGrp="1"/>
          </p:cNvSpPr>
          <p:nvPr>
            <p:ph type="ftr" sz="quarter" idx="12"/>
          </p:nvPr>
        </p:nvSpPr>
        <p:spPr/>
        <p:txBody>
          <a:bodyPr/>
          <a:lstStyle/>
          <a:p>
            <a:endParaRPr lang="nl-NL"/>
          </a:p>
        </p:txBody>
      </p:sp>
      <p:sp>
        <p:nvSpPr>
          <p:cNvPr id="7" name="Vrije vorm 6"/>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noChangeAspect="1"/>
          </p:cNvSpPr>
          <p:nvPr>
            <p:ph sz="half" idx="1"/>
          </p:nvPr>
        </p:nvSpPr>
        <p:spPr>
          <a:xfrm>
            <a:off x="431472" y="1448747"/>
            <a:ext cx="3960506" cy="4680598"/>
          </a:xfrm>
        </p:spPr>
        <p:txBody>
          <a:bodyPr>
            <a:normAutofit/>
          </a:bodyPr>
          <a:lstStyle>
            <a:lvl1pPr>
              <a:defRPr sz="2400"/>
            </a:lvl1pPr>
            <a:lvl2pPr marL="288000" indent="-288000">
              <a:buSzPct val="80000"/>
              <a:buFont typeface="Webdings" panose="05030102010509060703" pitchFamily="18" charset="2"/>
              <a:buChar char="&lt;"/>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noChangeAspect="1"/>
          </p:cNvSpPr>
          <p:nvPr>
            <p:ph sz="half" idx="2"/>
          </p:nvPr>
        </p:nvSpPr>
        <p:spPr>
          <a:xfrm>
            <a:off x="4752022" y="1448747"/>
            <a:ext cx="3960507" cy="4680598"/>
          </a:xfrm>
        </p:spPr>
        <p:txBody>
          <a:bodyPr>
            <a:normAutofit/>
          </a:bodyPr>
          <a:lstStyle>
            <a:lvl1pPr>
              <a:defRPr sz="2400"/>
            </a:lvl1pPr>
            <a:lvl2pPr marL="288000" indent="-288000">
              <a:buSzPct val="80000"/>
              <a:buFont typeface="Webdings" panose="05030102010509060703" pitchFamily="18" charset="2"/>
              <a:buChar char="&lt;"/>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06061E0-97EA-4838-91B3-D7D28BC13232}" type="datetime1">
              <a:rPr lang="nl-NL" smtClean="0"/>
              <a:t>17-9-2021</a:t>
            </a:fld>
            <a:endParaRPr lang="nl-NL"/>
          </a:p>
        </p:txBody>
      </p:sp>
      <p:sp>
        <p:nvSpPr>
          <p:cNvPr id="6" name="Tijdelijke aanduiding voor dianummer 5"/>
          <p:cNvSpPr>
            <a:spLocks noGrp="1"/>
          </p:cNvSpPr>
          <p:nvPr>
            <p:ph type="sldNum" sz="quarter" idx="11"/>
          </p:nvPr>
        </p:nvSpPr>
        <p:spPr/>
        <p:txBody>
          <a:bodyPr/>
          <a:lstStyle/>
          <a:p>
            <a:fld id="{CAF61F08-5B5D-4F5B-9F92-8A0E73C5D006}" type="slidenum">
              <a:rPr lang="nl-NL" smtClean="0"/>
              <a:t>‹nr.›</a:t>
            </a:fld>
            <a:endParaRPr lang="nl-NL"/>
          </a:p>
        </p:txBody>
      </p:sp>
      <p:sp>
        <p:nvSpPr>
          <p:cNvPr id="7" name="Tijdelijke aanduiding voor voettekst 6"/>
          <p:cNvSpPr>
            <a:spLocks noGrp="1"/>
          </p:cNvSpPr>
          <p:nvPr>
            <p:ph type="ftr" sz="quarter" idx="12"/>
          </p:nvPr>
        </p:nvSpPr>
        <p:spPr/>
        <p:txBody>
          <a:bodyPr/>
          <a:lstStyle/>
          <a:p>
            <a:endParaRPr lang="nl-NL"/>
          </a:p>
        </p:txBody>
      </p:sp>
      <p:sp>
        <p:nvSpPr>
          <p:cNvPr id="8" name="Vrije vorm 7"/>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31472" y="1268724"/>
            <a:ext cx="3960506" cy="9061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noChangeAspect="1"/>
          </p:cNvSpPr>
          <p:nvPr>
            <p:ph sz="half" idx="2"/>
          </p:nvPr>
        </p:nvSpPr>
        <p:spPr>
          <a:xfrm>
            <a:off x="431472" y="2174874"/>
            <a:ext cx="3960506" cy="3954471"/>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752023" y="1268725"/>
            <a:ext cx="3960506" cy="906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noChangeAspect="1"/>
          </p:cNvSpPr>
          <p:nvPr>
            <p:ph sz="quarter" idx="4"/>
          </p:nvPr>
        </p:nvSpPr>
        <p:spPr>
          <a:xfrm>
            <a:off x="4752023" y="2174874"/>
            <a:ext cx="3960506" cy="3954471"/>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2D9675F-0F64-4804-B1BC-5CBB8E96E14D}" type="datetime1">
              <a:rPr lang="nl-NL" smtClean="0"/>
              <a:t>17-9-2021</a:t>
            </a:fld>
            <a:endParaRPr lang="nl-NL"/>
          </a:p>
        </p:txBody>
      </p:sp>
      <p:sp>
        <p:nvSpPr>
          <p:cNvPr id="8" name="Tijdelijke aanduiding voor dianummer 7"/>
          <p:cNvSpPr>
            <a:spLocks noGrp="1"/>
          </p:cNvSpPr>
          <p:nvPr>
            <p:ph type="sldNum" sz="quarter" idx="11"/>
          </p:nvPr>
        </p:nvSpPr>
        <p:spPr/>
        <p:txBody>
          <a:bodyPr/>
          <a:lstStyle/>
          <a:p>
            <a:fld id="{CAF61F08-5B5D-4F5B-9F92-8A0E73C5D006}" type="slidenum">
              <a:rPr lang="nl-NL" smtClean="0"/>
              <a:t>‹nr.›</a:t>
            </a:fld>
            <a:endParaRPr lang="nl-NL"/>
          </a:p>
        </p:txBody>
      </p:sp>
      <p:sp>
        <p:nvSpPr>
          <p:cNvPr id="9" name="Tijdelijke aanduiding voor voettekst 8"/>
          <p:cNvSpPr>
            <a:spLocks noGrp="1"/>
          </p:cNvSpPr>
          <p:nvPr>
            <p:ph type="ftr" sz="quarter" idx="12"/>
          </p:nvPr>
        </p:nvSpPr>
        <p:spPr/>
        <p:txBody>
          <a:bodyPr/>
          <a:lstStyle/>
          <a:p>
            <a:endParaRPr lang="nl-NL"/>
          </a:p>
        </p:txBody>
      </p:sp>
      <p:sp>
        <p:nvSpPr>
          <p:cNvPr id="10" name="Vrije vorm 9"/>
          <p:cNvSpPr/>
          <p:nvPr userDrawn="1"/>
        </p:nvSpPr>
        <p:spPr>
          <a:xfrm rot="10800000">
            <a:off x="-418046" y="-531506"/>
            <a:ext cx="9130575" cy="1800230"/>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431470" y="5769298"/>
            <a:ext cx="8281059" cy="360047"/>
          </a:xfrm>
        </p:spPr>
        <p:txBody>
          <a:bodyPr/>
          <a:lstStyle>
            <a:lvl1pPr algn="ctr">
              <a:defRPr/>
            </a:lvl1pPr>
          </a:lstStyle>
          <a:p>
            <a:r>
              <a:rPr lang="nl-NL"/>
              <a:t>Klik om stijl te bewerken</a:t>
            </a:r>
          </a:p>
        </p:txBody>
      </p:sp>
      <p:sp>
        <p:nvSpPr>
          <p:cNvPr id="4" name="Tijdelijke aanduiding voor datum 3"/>
          <p:cNvSpPr>
            <a:spLocks noGrp="1"/>
          </p:cNvSpPr>
          <p:nvPr>
            <p:ph type="dt" sz="half" idx="10"/>
          </p:nvPr>
        </p:nvSpPr>
        <p:spPr/>
        <p:txBody>
          <a:bodyPr/>
          <a:lstStyle/>
          <a:p>
            <a:fld id="{887866C7-1830-4B84-9372-25BF49ACDD52}" type="datetime1">
              <a:rPr lang="nl-NL" smtClean="0"/>
              <a:t>17-9-2021</a:t>
            </a:fld>
            <a:endParaRPr lang="nl-NL"/>
          </a:p>
        </p:txBody>
      </p:sp>
      <p:sp>
        <p:nvSpPr>
          <p:cNvPr id="5" name="Tijdelijke aanduiding voor dianummer 4"/>
          <p:cNvSpPr>
            <a:spLocks noGrp="1"/>
          </p:cNvSpPr>
          <p:nvPr>
            <p:ph type="sldNum" sz="quarter" idx="11"/>
          </p:nvPr>
        </p:nvSpPr>
        <p:spPr/>
        <p:txBody>
          <a:bodyPr/>
          <a:lstStyle/>
          <a:p>
            <a:fld id="{CAF61F08-5B5D-4F5B-9F92-8A0E73C5D006}" type="slidenum">
              <a:rPr lang="nl-NL" smtClean="0"/>
              <a:t>‹nr.›</a:t>
            </a:fld>
            <a:endParaRPr lang="nl-NL"/>
          </a:p>
        </p:txBody>
      </p:sp>
      <p:sp>
        <p:nvSpPr>
          <p:cNvPr id="6" name="Tijdelijke aanduiding voor voettekst 5"/>
          <p:cNvSpPr>
            <a:spLocks noGrp="1"/>
          </p:cNvSpPr>
          <p:nvPr>
            <p:ph type="ftr" sz="quarter" idx="12"/>
          </p:nvPr>
        </p:nvSpPr>
        <p:spPr/>
        <p:txBody>
          <a:bodyPr/>
          <a:lstStyle/>
          <a:p>
            <a:endParaRPr lang="nl-NL"/>
          </a:p>
        </p:txBody>
      </p:sp>
      <p:sp>
        <p:nvSpPr>
          <p:cNvPr id="8" name="Tijdelijke aanduiding voor afbeelding 7"/>
          <p:cNvSpPr>
            <a:spLocks noGrp="1"/>
          </p:cNvSpPr>
          <p:nvPr>
            <p:ph type="pic" sz="quarter" idx="13"/>
          </p:nvPr>
        </p:nvSpPr>
        <p:spPr>
          <a:xfrm>
            <a:off x="0" y="0"/>
            <a:ext cx="9144000" cy="5768975"/>
          </a:xfrm>
        </p:spPr>
        <p:txBody>
          <a:bodyPr/>
          <a:lstStyle/>
          <a:p>
            <a:r>
              <a:rPr lang="nl-NL"/>
              <a:t>Klik op het pictogram als u een afbeelding wilt toevoegen</a:t>
            </a:r>
          </a:p>
        </p:txBody>
      </p:sp>
      <p:pic>
        <p:nvPicPr>
          <p:cNvPr id="7"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g">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7E803142-3361-4DEF-942E-E71DC43D24ED}" type="datetime1">
              <a:rPr lang="nl-NL" smtClean="0"/>
              <a:t>17-9-2021</a:t>
            </a:fld>
            <a:endParaRPr lang="nl-NL"/>
          </a:p>
        </p:txBody>
      </p:sp>
      <p:sp>
        <p:nvSpPr>
          <p:cNvPr id="4" name="Tijdelijke aanduiding voor dianummer 3"/>
          <p:cNvSpPr>
            <a:spLocks noGrp="1"/>
          </p:cNvSpPr>
          <p:nvPr>
            <p:ph type="sldNum" sz="quarter" idx="11"/>
          </p:nvPr>
        </p:nvSpPr>
        <p:spPr/>
        <p:txBody>
          <a:bodyPr/>
          <a:lstStyle/>
          <a:p>
            <a:fld id="{CAF61F08-5B5D-4F5B-9F92-8A0E73C5D006}" type="slidenum">
              <a:rPr lang="nl-NL" smtClean="0"/>
              <a:t>‹nr.›</a:t>
            </a:fld>
            <a:endParaRPr lang="nl-NL"/>
          </a:p>
        </p:txBody>
      </p:sp>
      <p:sp>
        <p:nvSpPr>
          <p:cNvPr id="5" name="Tijdelijke aanduiding voor voettekst 4"/>
          <p:cNvSpPr>
            <a:spLocks noGrp="1"/>
          </p:cNvSpPr>
          <p:nvPr>
            <p:ph type="ftr" sz="quarter" idx="12"/>
          </p:nvPr>
        </p:nvSpPr>
        <p:spPr/>
        <p:txBody>
          <a:bodyPr/>
          <a:lstStyle/>
          <a:p>
            <a:endParaRPr lang="nl-NL"/>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olledig bee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jdelijke aanduiding voor afbeelding 5"/>
          <p:cNvSpPr>
            <a:spLocks noGrp="1" noChangeAspect="1"/>
          </p:cNvSpPr>
          <p:nvPr>
            <p:ph type="pic" sz="quarter" idx="10"/>
          </p:nvPr>
        </p:nvSpPr>
        <p:spPr>
          <a:xfrm>
            <a:off x="0" y="0"/>
            <a:ext cx="9144000" cy="6858000"/>
          </a:xfrm>
        </p:spPr>
        <p:txBody>
          <a:bodyPr/>
          <a:lstStyle/>
          <a:p>
            <a:r>
              <a:rPr lang="nl-NL"/>
              <a:t>Klik op het pictogram als u een afbeelding wilt toevoegen</a:t>
            </a:r>
          </a:p>
        </p:txBody>
      </p:sp>
      <p:sp>
        <p:nvSpPr>
          <p:cNvPr id="11" name="Tijdelijke aanduiding voor datum 10"/>
          <p:cNvSpPr>
            <a:spLocks noGrp="1"/>
          </p:cNvSpPr>
          <p:nvPr>
            <p:ph type="dt" sz="half" idx="12"/>
          </p:nvPr>
        </p:nvSpPr>
        <p:spPr/>
        <p:txBody>
          <a:bodyPr/>
          <a:lstStyle/>
          <a:p>
            <a:fld id="{82AA11A5-7EA5-4D57-A9CB-F52F928ED025}" type="datetime1">
              <a:rPr lang="nl-NL" smtClean="0"/>
              <a:t>17-9-2021</a:t>
            </a:fld>
            <a:endParaRPr lang="nl-NL"/>
          </a:p>
        </p:txBody>
      </p:sp>
      <p:sp>
        <p:nvSpPr>
          <p:cNvPr id="12" name="Tijdelijke aanduiding voor dianummer 11"/>
          <p:cNvSpPr>
            <a:spLocks noGrp="1"/>
          </p:cNvSpPr>
          <p:nvPr>
            <p:ph type="sldNum" sz="quarter" idx="13"/>
          </p:nvPr>
        </p:nvSpPr>
        <p:spPr/>
        <p:txBody>
          <a:bodyPr/>
          <a:lstStyle/>
          <a:p>
            <a:fld id="{CAF61F08-5B5D-4F5B-9F92-8A0E73C5D006}" type="slidenum">
              <a:rPr lang="nl-NL" smtClean="0"/>
              <a:t>‹nr.›</a:t>
            </a:fld>
            <a:endParaRPr lang="nl-NL"/>
          </a:p>
        </p:txBody>
      </p:sp>
      <p:sp>
        <p:nvSpPr>
          <p:cNvPr id="13" name="Tijdelijke aanduiding voor voettekst 12"/>
          <p:cNvSpPr>
            <a:spLocks noGrp="1"/>
          </p:cNvSpPr>
          <p:nvPr>
            <p:ph type="ftr" sz="quarter" idx="14"/>
          </p:nvPr>
        </p:nvSpPr>
        <p:spPr/>
        <p:txBody>
          <a:bodyPr/>
          <a:lstStyle/>
          <a:p>
            <a:endParaRPr lang="nl-NL"/>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000" y="6373587"/>
            <a:ext cx="1457555" cy="360000"/>
          </a:xfrm>
          <a:prstGeom prst="rect">
            <a:avLst/>
          </a:prstGeom>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31470" y="0"/>
            <a:ext cx="8281059" cy="1237615"/>
          </a:xfrm>
          <a:prstGeom prst="rect">
            <a:avLst/>
          </a:prstGeom>
        </p:spPr>
        <p:txBody>
          <a:bodyPr vert="horz" lIns="0" tIns="45720" rIns="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31471" y="1448748"/>
            <a:ext cx="8281058" cy="4680598"/>
          </a:xfrm>
          <a:prstGeom prst="rect">
            <a:avLst/>
          </a:prstGeom>
        </p:spPr>
        <p:txBody>
          <a:bodyPr vert="horz" lIns="0" tIns="45720" rIns="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0AEBD06F-55B8-4A1F-BC04-69139D6D1E9D}" type="datetime1">
              <a:rPr lang="nl-NL" smtClean="0"/>
              <a:t>17-9-2021</a:t>
            </a:fld>
            <a:endParaRPr lang="nl-NL"/>
          </a:p>
        </p:txBody>
      </p:sp>
      <p:sp>
        <p:nvSpPr>
          <p:cNvPr id="8" name="Tijdelijke aanduiding voor voettekst 7"/>
          <p:cNvSpPr>
            <a:spLocks noGrp="1"/>
          </p:cNvSpPr>
          <p:nvPr>
            <p:ph type="ftr" sz="quarter" idx="3"/>
          </p:nvPr>
        </p:nvSpPr>
        <p:spPr>
          <a:xfrm>
            <a:off x="3491862" y="6588000"/>
            <a:ext cx="3960505"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9"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sp>
        <p:nvSpPr>
          <p:cNvPr id="10" name="Vrije vorm 9"/>
          <p:cNvSpPr/>
          <p:nvPr/>
        </p:nvSpPr>
        <p:spPr>
          <a:xfrm rot="60000">
            <a:off x="267548" y="6285406"/>
            <a:ext cx="9130575"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p:cNvSpPr/>
          <p:nvPr/>
        </p:nvSpPr>
        <p:spPr>
          <a:xfrm>
            <a:off x="431471" y="6218646"/>
            <a:ext cx="9130575"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84" r:id="rId3"/>
    <p:sldLayoutId id="2147483650" r:id="rId4"/>
    <p:sldLayoutId id="2147483652" r:id="rId5"/>
    <p:sldLayoutId id="2147483653" r:id="rId6"/>
    <p:sldLayoutId id="2147483654" r:id="rId7"/>
    <p:sldLayoutId id="2147483655" r:id="rId8"/>
    <p:sldLayoutId id="2147483656" r:id="rId9"/>
  </p:sldLayoutIdLst>
  <p:transition>
    <p:fade/>
  </p:transition>
  <p:hf sldNum="0" hdr="0" ftr="0" dt="0"/>
  <p:txStyles>
    <p:titleStyle>
      <a:lvl1pPr algn="l" defTabSz="914400" rtl="0" eaLnBrk="1" latinLnBrk="0" hangingPunct="1">
        <a:spcBef>
          <a:spcPct val="0"/>
        </a:spcBef>
        <a:buNone/>
        <a:defRPr sz="3600" b="1"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accent6"/>
          </a:solidFill>
          <a:latin typeface="+mn-lt"/>
          <a:ea typeface="+mn-ea"/>
          <a:cs typeface="+mn-cs"/>
        </a:defRPr>
      </a:lvl1pPr>
      <a:lvl2pPr marL="288000" indent="-288000" algn="l" defTabSz="914400" rtl="0" eaLnBrk="1" latinLnBrk="0" hangingPunct="1">
        <a:spcBef>
          <a:spcPct val="20000"/>
        </a:spcBef>
        <a:buClr>
          <a:schemeClr val="tx2"/>
        </a:buClr>
        <a:buSzPct val="80000"/>
        <a:buFont typeface="Webdings" panose="05030102010509060703" pitchFamily="18" charset="2"/>
        <a:buChar char="&lt;"/>
        <a:defRPr sz="2400" kern="1200">
          <a:solidFill>
            <a:schemeClr val="accent6"/>
          </a:solidFill>
          <a:latin typeface="+mn-lt"/>
          <a:ea typeface="+mn-ea"/>
          <a:cs typeface="+mn-cs"/>
        </a:defRPr>
      </a:lvl2pPr>
      <a:lvl3pPr marL="576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3pPr>
      <a:lvl4pPr marL="864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4pPr>
      <a:lvl5pPr marL="1152000" indent="-288000" algn="l" defTabSz="914400" rtl="0" eaLnBrk="1" latinLnBrk="0" hangingPunct="1">
        <a:spcBef>
          <a:spcPct val="20000"/>
        </a:spcBef>
        <a:buFont typeface="Calibri" pitchFamily="34" charset="0"/>
        <a:buChar char="–"/>
        <a:defRPr sz="24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31470" y="0"/>
            <a:ext cx="8281059" cy="1237615"/>
          </a:xfrm>
          <a:prstGeom prst="rect">
            <a:avLst/>
          </a:prstGeom>
        </p:spPr>
        <p:txBody>
          <a:bodyPr vert="horz" lIns="0" tIns="45720" rIns="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31471" y="1448747"/>
            <a:ext cx="8281058" cy="4680598"/>
          </a:xfrm>
          <a:prstGeom prst="rect">
            <a:avLst/>
          </a:prstGeom>
        </p:spPr>
        <p:txBody>
          <a:bodyPr vert="horz" lIns="0" tIns="45720" rIns="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8"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9"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sp>
        <p:nvSpPr>
          <p:cNvPr id="10" name="Vrije vorm 9"/>
          <p:cNvSpPr/>
          <p:nvPr/>
        </p:nvSpPr>
        <p:spPr>
          <a:xfrm rot="60000">
            <a:off x="267548" y="6285406"/>
            <a:ext cx="9130575"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p:cNvSpPr/>
          <p:nvPr/>
        </p:nvSpPr>
        <p:spPr>
          <a:xfrm>
            <a:off x="431471" y="6218646"/>
            <a:ext cx="9130575"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220253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85" r:id="rId3"/>
    <p:sldLayoutId id="2147483660" r:id="rId4"/>
    <p:sldLayoutId id="2147483661" r:id="rId5"/>
    <p:sldLayoutId id="2147483662" r:id="rId6"/>
    <p:sldLayoutId id="2147483663" r:id="rId7"/>
    <p:sldLayoutId id="2147483664" r:id="rId8"/>
    <p:sldLayoutId id="2147483665" r:id="rId9"/>
  </p:sldLayoutIdLst>
  <p:transition>
    <p:fade/>
  </p:transition>
  <p:hf sldNum="0" hdr="0" ftr="0" dt="0"/>
  <p:txStyles>
    <p:titleStyle>
      <a:lvl1pPr algn="l" defTabSz="914400" rtl="0" eaLnBrk="1" latinLnBrk="0" hangingPunct="1">
        <a:spcBef>
          <a:spcPct val="0"/>
        </a:spcBef>
        <a:buNone/>
        <a:defRPr sz="3600" b="1" kern="1200">
          <a:solidFill>
            <a:schemeClr val="accent1"/>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accent6"/>
          </a:solidFill>
          <a:latin typeface="+mn-lt"/>
          <a:ea typeface="+mn-ea"/>
          <a:cs typeface="+mn-cs"/>
        </a:defRPr>
      </a:lvl1pPr>
      <a:lvl2pPr marL="288000" indent="-288000" algn="l" defTabSz="914400" rtl="0" eaLnBrk="1" latinLnBrk="0" hangingPunct="1">
        <a:spcBef>
          <a:spcPct val="20000"/>
        </a:spcBef>
        <a:buClr>
          <a:schemeClr val="accent1"/>
        </a:buClr>
        <a:buSzPct val="80000"/>
        <a:buFont typeface="Webdings" panose="05030102010509060703" pitchFamily="18" charset="2"/>
        <a:buChar char="&lt;"/>
        <a:defRPr sz="2400" kern="1200">
          <a:solidFill>
            <a:schemeClr val="accent6"/>
          </a:solidFill>
          <a:latin typeface="+mn-lt"/>
          <a:ea typeface="+mn-ea"/>
          <a:cs typeface="+mn-cs"/>
        </a:defRPr>
      </a:lvl2pPr>
      <a:lvl3pPr marL="576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3pPr>
      <a:lvl4pPr marL="864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4pPr>
      <a:lvl5pPr marL="1152000" indent="-288000" algn="l" defTabSz="914400" rtl="0" eaLnBrk="1" latinLnBrk="0" hangingPunct="1">
        <a:spcBef>
          <a:spcPct val="20000"/>
        </a:spcBef>
        <a:buFont typeface="Calibri" pitchFamily="34" charset="0"/>
        <a:buChar char="–"/>
        <a:defRPr sz="24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31470" y="0"/>
            <a:ext cx="8281059" cy="1237615"/>
          </a:xfrm>
          <a:prstGeom prst="rect">
            <a:avLst/>
          </a:prstGeom>
        </p:spPr>
        <p:txBody>
          <a:bodyPr vert="horz" lIns="0" tIns="45720" rIns="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31471" y="1448747"/>
            <a:ext cx="8281058" cy="4680598"/>
          </a:xfrm>
          <a:prstGeom prst="rect">
            <a:avLst/>
          </a:prstGeom>
        </p:spPr>
        <p:txBody>
          <a:bodyPr vert="horz" lIns="0" tIns="45720" rIns="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3"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4"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sp>
        <p:nvSpPr>
          <p:cNvPr id="15" name="Vrije vorm 14"/>
          <p:cNvSpPr/>
          <p:nvPr/>
        </p:nvSpPr>
        <p:spPr>
          <a:xfrm rot="60000">
            <a:off x="267548" y="6285406"/>
            <a:ext cx="9130575"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Vrije vorm 15"/>
          <p:cNvSpPr/>
          <p:nvPr/>
        </p:nvSpPr>
        <p:spPr>
          <a:xfrm>
            <a:off x="431471" y="6218646"/>
            <a:ext cx="9130575"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1183034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86" r:id="rId3"/>
    <p:sldLayoutId id="2147483669" r:id="rId4"/>
    <p:sldLayoutId id="2147483670" r:id="rId5"/>
    <p:sldLayoutId id="2147483671" r:id="rId6"/>
    <p:sldLayoutId id="2147483672" r:id="rId7"/>
    <p:sldLayoutId id="2147483673" r:id="rId8"/>
    <p:sldLayoutId id="2147483674" r:id="rId9"/>
  </p:sldLayoutIdLst>
  <p:transition>
    <p:fade/>
  </p:transition>
  <p:hf sldNum="0" hdr="0" ftr="0" dt="0"/>
  <p:txStyles>
    <p:titleStyle>
      <a:lvl1pPr algn="l" defTabSz="914400" rtl="0" eaLnBrk="1" latinLnBrk="0" hangingPunct="1">
        <a:spcBef>
          <a:spcPct val="0"/>
        </a:spcBef>
        <a:buNone/>
        <a:defRPr sz="3600" b="1" kern="1200">
          <a:solidFill>
            <a:schemeClr val="accent2"/>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accent6"/>
          </a:solidFill>
          <a:latin typeface="+mn-lt"/>
          <a:ea typeface="+mn-ea"/>
          <a:cs typeface="+mn-cs"/>
        </a:defRPr>
      </a:lvl1pPr>
      <a:lvl2pPr marL="288000" indent="-288000" algn="l" defTabSz="914400" rtl="0" eaLnBrk="1" latinLnBrk="0" hangingPunct="1">
        <a:spcBef>
          <a:spcPct val="20000"/>
        </a:spcBef>
        <a:buClr>
          <a:schemeClr val="accent2"/>
        </a:buClr>
        <a:buSzPct val="80000"/>
        <a:buFont typeface="Webdings" panose="05030102010509060703" pitchFamily="18" charset="2"/>
        <a:buChar char="&lt;"/>
        <a:defRPr sz="2400" kern="1200">
          <a:solidFill>
            <a:schemeClr val="accent6"/>
          </a:solidFill>
          <a:latin typeface="+mn-lt"/>
          <a:ea typeface="+mn-ea"/>
          <a:cs typeface="+mn-cs"/>
        </a:defRPr>
      </a:lvl2pPr>
      <a:lvl3pPr marL="576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3pPr>
      <a:lvl4pPr marL="864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4pPr>
      <a:lvl5pPr marL="1152000" indent="-288000" algn="l" defTabSz="914400" rtl="0" eaLnBrk="1" latinLnBrk="0" hangingPunct="1">
        <a:spcBef>
          <a:spcPct val="20000"/>
        </a:spcBef>
        <a:buFont typeface="Calibri" pitchFamily="34" charset="0"/>
        <a:buChar char="–"/>
        <a:defRPr sz="24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31470" y="0"/>
            <a:ext cx="8281059" cy="1268725"/>
          </a:xfrm>
          <a:prstGeom prst="rect">
            <a:avLst/>
          </a:prstGeom>
        </p:spPr>
        <p:txBody>
          <a:bodyPr vert="horz" lIns="0" tIns="45720" rIns="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31471" y="1448747"/>
            <a:ext cx="8281058" cy="4680598"/>
          </a:xfrm>
          <a:prstGeom prst="rect">
            <a:avLst/>
          </a:prstGeom>
        </p:spPr>
        <p:txBody>
          <a:bodyPr vert="horz" lIns="0" tIns="45720" rIns="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atum 6"/>
          <p:cNvSpPr>
            <a:spLocks noGrp="1"/>
          </p:cNvSpPr>
          <p:nvPr>
            <p:ph type="dt" sz="half" idx="2"/>
          </p:nvPr>
        </p:nvSpPr>
        <p:spPr>
          <a:xfrm>
            <a:off x="7632391" y="6408000"/>
            <a:ext cx="1080138" cy="180023"/>
          </a:xfrm>
          <a:prstGeom prst="rect">
            <a:avLst/>
          </a:prstGeom>
        </p:spPr>
        <p:txBody>
          <a:bodyPr vert="horz" lIns="0" tIns="0" rIns="0" bIns="0" rtlCol="0" anchor="ctr"/>
          <a:lstStyle>
            <a:lvl1pPr algn="r">
              <a:defRPr sz="1200">
                <a:solidFill>
                  <a:schemeClr val="accent6"/>
                </a:solidFill>
              </a:defRPr>
            </a:lvl1pPr>
          </a:lstStyle>
          <a:p>
            <a:fld id="{CF3D09BE-03F4-4176-8A77-E117D6474AED}" type="datetime1">
              <a:rPr lang="nl-NL" smtClean="0"/>
              <a:t>17-9-2021</a:t>
            </a:fld>
            <a:endParaRPr lang="nl-NL"/>
          </a:p>
        </p:txBody>
      </p:sp>
      <p:sp>
        <p:nvSpPr>
          <p:cNvPr id="13" name="Tijdelijke aanduiding voor voettekst 7"/>
          <p:cNvSpPr>
            <a:spLocks noGrp="1"/>
          </p:cNvSpPr>
          <p:nvPr>
            <p:ph type="ftr" sz="quarter" idx="3"/>
          </p:nvPr>
        </p:nvSpPr>
        <p:spPr>
          <a:xfrm>
            <a:off x="3492000" y="6588000"/>
            <a:ext cx="3960000" cy="180023"/>
          </a:xfrm>
          <a:prstGeom prst="rect">
            <a:avLst/>
          </a:prstGeom>
        </p:spPr>
        <p:txBody>
          <a:bodyPr vert="horz" lIns="0" tIns="0" rIns="0" bIns="0" rtlCol="0" anchor="ctr"/>
          <a:lstStyle>
            <a:lvl1pPr algn="l">
              <a:defRPr sz="1200">
                <a:solidFill>
                  <a:schemeClr val="accent6"/>
                </a:solidFill>
              </a:defRPr>
            </a:lvl1pPr>
          </a:lstStyle>
          <a:p>
            <a:endParaRPr lang="nl-NL"/>
          </a:p>
        </p:txBody>
      </p:sp>
      <p:sp>
        <p:nvSpPr>
          <p:cNvPr id="14" name="Tijdelijke aanduiding voor dianummer 8"/>
          <p:cNvSpPr>
            <a:spLocks noGrp="1"/>
          </p:cNvSpPr>
          <p:nvPr>
            <p:ph type="sldNum" sz="quarter" idx="4"/>
          </p:nvPr>
        </p:nvSpPr>
        <p:spPr>
          <a:xfrm>
            <a:off x="7632391" y="6588000"/>
            <a:ext cx="1080138" cy="176539"/>
          </a:xfrm>
          <a:prstGeom prst="rect">
            <a:avLst/>
          </a:prstGeom>
        </p:spPr>
        <p:txBody>
          <a:bodyPr vert="horz" lIns="0" tIns="0" rIns="0" bIns="0" rtlCol="0" anchor="ctr"/>
          <a:lstStyle>
            <a:lvl1pPr algn="r">
              <a:defRPr sz="1200">
                <a:solidFill>
                  <a:schemeClr val="accent6"/>
                </a:solidFill>
              </a:defRPr>
            </a:lvl1pPr>
          </a:lstStyle>
          <a:p>
            <a:fld id="{CAF61F08-5B5D-4F5B-9F92-8A0E73C5D006}" type="slidenum">
              <a:rPr lang="nl-NL" smtClean="0"/>
              <a:pPr/>
              <a:t>‹nr.›</a:t>
            </a:fld>
            <a:endParaRPr lang="nl-NL"/>
          </a:p>
        </p:txBody>
      </p:sp>
      <p:sp>
        <p:nvSpPr>
          <p:cNvPr id="15" name="Vrije vorm 14"/>
          <p:cNvSpPr/>
          <p:nvPr/>
        </p:nvSpPr>
        <p:spPr>
          <a:xfrm rot="60000">
            <a:off x="267548" y="6285406"/>
            <a:ext cx="9130575"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Vrije vorm 15"/>
          <p:cNvSpPr/>
          <p:nvPr/>
        </p:nvSpPr>
        <p:spPr>
          <a:xfrm>
            <a:off x="431471" y="6218646"/>
            <a:ext cx="9130575" cy="1924686"/>
          </a:xfrm>
          <a:custGeom>
            <a:avLst/>
            <a:gdLst>
              <a:gd name="connsiteX0" fmla="*/ 0 w 9361196"/>
              <a:gd name="connsiteY0" fmla="*/ 785341 h 2700345"/>
              <a:gd name="connsiteX1" fmla="*/ 230022 w 9361196"/>
              <a:gd name="connsiteY1" fmla="*/ 230021 h 2700345"/>
              <a:gd name="connsiteX2" fmla="*/ 785343 w 9361196"/>
              <a:gd name="connsiteY2" fmla="*/ 1 h 2700345"/>
              <a:gd name="connsiteX3" fmla="*/ 8575855 w 9361196"/>
              <a:gd name="connsiteY3" fmla="*/ 0 h 2700345"/>
              <a:gd name="connsiteX4" fmla="*/ 9131175 w 9361196"/>
              <a:gd name="connsiteY4" fmla="*/ 230022 h 2700345"/>
              <a:gd name="connsiteX5" fmla="*/ 9361195 w 9361196"/>
              <a:gd name="connsiteY5" fmla="*/ 785343 h 2700345"/>
              <a:gd name="connsiteX6" fmla="*/ 9361196 w 9361196"/>
              <a:gd name="connsiteY6" fmla="*/ 1915004 h 2700345"/>
              <a:gd name="connsiteX7" fmla="*/ 9131175 w 9361196"/>
              <a:gd name="connsiteY7" fmla="*/ 2470324 h 2700345"/>
              <a:gd name="connsiteX8" fmla="*/ 8575855 w 9361196"/>
              <a:gd name="connsiteY8" fmla="*/ 2700345 h 2700345"/>
              <a:gd name="connsiteX9" fmla="*/ 785341 w 9361196"/>
              <a:gd name="connsiteY9" fmla="*/ 2700345 h 2700345"/>
              <a:gd name="connsiteX10" fmla="*/ 230021 w 9361196"/>
              <a:gd name="connsiteY10" fmla="*/ 2470323 h 2700345"/>
              <a:gd name="connsiteX11" fmla="*/ 0 w 9361196"/>
              <a:gd name="connsiteY11" fmla="*/ 1915003 h 2700345"/>
              <a:gd name="connsiteX12" fmla="*/ 0 w 9361196"/>
              <a:gd name="connsiteY12" fmla="*/ 785341 h 2700345"/>
              <a:gd name="connsiteX0" fmla="*/ 643968 w 10005164"/>
              <a:gd name="connsiteY0" fmla="*/ 785341 h 2700345"/>
              <a:gd name="connsiteX1" fmla="*/ 873990 w 10005164"/>
              <a:gd name="connsiteY1" fmla="*/ 230021 h 2700345"/>
              <a:gd name="connsiteX2" fmla="*/ 1429311 w 10005164"/>
              <a:gd name="connsiteY2" fmla="*/ 1 h 2700345"/>
              <a:gd name="connsiteX3" fmla="*/ 9219823 w 10005164"/>
              <a:gd name="connsiteY3" fmla="*/ 0 h 2700345"/>
              <a:gd name="connsiteX4" fmla="*/ 9775143 w 10005164"/>
              <a:gd name="connsiteY4" fmla="*/ 230022 h 2700345"/>
              <a:gd name="connsiteX5" fmla="*/ 10005163 w 10005164"/>
              <a:gd name="connsiteY5" fmla="*/ 785343 h 2700345"/>
              <a:gd name="connsiteX6" fmla="*/ 10005164 w 10005164"/>
              <a:gd name="connsiteY6" fmla="*/ 1915004 h 2700345"/>
              <a:gd name="connsiteX7" fmla="*/ 9775143 w 10005164"/>
              <a:gd name="connsiteY7" fmla="*/ 2470324 h 2700345"/>
              <a:gd name="connsiteX8" fmla="*/ 9219823 w 10005164"/>
              <a:gd name="connsiteY8" fmla="*/ 2700345 h 2700345"/>
              <a:gd name="connsiteX9" fmla="*/ 1429309 w 10005164"/>
              <a:gd name="connsiteY9" fmla="*/ 2700345 h 2700345"/>
              <a:gd name="connsiteX10" fmla="*/ 643968 w 10005164"/>
              <a:gd name="connsiteY10" fmla="*/ 1915003 h 2700345"/>
              <a:gd name="connsiteX11" fmla="*/ 643968 w 10005164"/>
              <a:gd name="connsiteY11" fmla="*/ 785341 h 2700345"/>
              <a:gd name="connsiteX0" fmla="*/ 643968 w 10005164"/>
              <a:gd name="connsiteY0" fmla="*/ 1915003 h 2700345"/>
              <a:gd name="connsiteX1" fmla="*/ 643968 w 10005164"/>
              <a:gd name="connsiteY1" fmla="*/ 785341 h 2700345"/>
              <a:gd name="connsiteX2" fmla="*/ 873990 w 10005164"/>
              <a:gd name="connsiteY2" fmla="*/ 230021 h 2700345"/>
              <a:gd name="connsiteX3" fmla="*/ 1429311 w 10005164"/>
              <a:gd name="connsiteY3" fmla="*/ 1 h 2700345"/>
              <a:gd name="connsiteX4" fmla="*/ 9219823 w 10005164"/>
              <a:gd name="connsiteY4" fmla="*/ 0 h 2700345"/>
              <a:gd name="connsiteX5" fmla="*/ 9775143 w 10005164"/>
              <a:gd name="connsiteY5" fmla="*/ 230022 h 2700345"/>
              <a:gd name="connsiteX6" fmla="*/ 10005163 w 10005164"/>
              <a:gd name="connsiteY6" fmla="*/ 785343 h 2700345"/>
              <a:gd name="connsiteX7" fmla="*/ 10005164 w 10005164"/>
              <a:gd name="connsiteY7" fmla="*/ 1915004 h 2700345"/>
              <a:gd name="connsiteX8" fmla="*/ 9775143 w 10005164"/>
              <a:gd name="connsiteY8" fmla="*/ 2470324 h 2700345"/>
              <a:gd name="connsiteX9" fmla="*/ 9219823 w 10005164"/>
              <a:gd name="connsiteY9" fmla="*/ 2700345 h 2700345"/>
              <a:gd name="connsiteX10" fmla="*/ 1429309 w 10005164"/>
              <a:gd name="connsiteY10" fmla="*/ 2700345 h 2700345"/>
              <a:gd name="connsiteX11" fmla="*/ 735408 w 10005164"/>
              <a:gd name="connsiteY11" fmla="*/ 2006443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10" fmla="*/ 785341 w 9361196"/>
              <a:gd name="connsiteY10" fmla="*/ 2700345 h 2700345"/>
              <a:gd name="connsiteX0" fmla="*/ 0 w 9361196"/>
              <a:gd name="connsiteY0" fmla="*/ 1915003 h 2700345"/>
              <a:gd name="connsiteX1" fmla="*/ 0 w 9361196"/>
              <a:gd name="connsiteY1" fmla="*/ 785341 h 2700345"/>
              <a:gd name="connsiteX2" fmla="*/ 230022 w 9361196"/>
              <a:gd name="connsiteY2" fmla="*/ 230021 h 2700345"/>
              <a:gd name="connsiteX3" fmla="*/ 785343 w 9361196"/>
              <a:gd name="connsiteY3" fmla="*/ 1 h 2700345"/>
              <a:gd name="connsiteX4" fmla="*/ 8575855 w 9361196"/>
              <a:gd name="connsiteY4" fmla="*/ 0 h 2700345"/>
              <a:gd name="connsiteX5" fmla="*/ 9131175 w 9361196"/>
              <a:gd name="connsiteY5" fmla="*/ 230022 h 2700345"/>
              <a:gd name="connsiteX6" fmla="*/ 9361195 w 9361196"/>
              <a:gd name="connsiteY6" fmla="*/ 785343 h 2700345"/>
              <a:gd name="connsiteX7" fmla="*/ 9361196 w 9361196"/>
              <a:gd name="connsiteY7" fmla="*/ 1915004 h 2700345"/>
              <a:gd name="connsiteX8" fmla="*/ 9131175 w 9361196"/>
              <a:gd name="connsiteY8" fmla="*/ 2470324 h 2700345"/>
              <a:gd name="connsiteX9" fmla="*/ 8575855 w 9361196"/>
              <a:gd name="connsiteY9" fmla="*/ 2700345 h 2700345"/>
              <a:gd name="connsiteX0" fmla="*/ 0 w 9361196"/>
              <a:gd name="connsiteY0" fmla="*/ 1915003 h 2470324"/>
              <a:gd name="connsiteX1" fmla="*/ 0 w 9361196"/>
              <a:gd name="connsiteY1" fmla="*/ 785341 h 2470324"/>
              <a:gd name="connsiteX2" fmla="*/ 230022 w 9361196"/>
              <a:gd name="connsiteY2" fmla="*/ 230021 h 2470324"/>
              <a:gd name="connsiteX3" fmla="*/ 785343 w 9361196"/>
              <a:gd name="connsiteY3" fmla="*/ 1 h 2470324"/>
              <a:gd name="connsiteX4" fmla="*/ 8575855 w 9361196"/>
              <a:gd name="connsiteY4" fmla="*/ 0 h 2470324"/>
              <a:gd name="connsiteX5" fmla="*/ 9131175 w 9361196"/>
              <a:gd name="connsiteY5" fmla="*/ 230022 h 2470324"/>
              <a:gd name="connsiteX6" fmla="*/ 9361195 w 9361196"/>
              <a:gd name="connsiteY6" fmla="*/ 785343 h 2470324"/>
              <a:gd name="connsiteX7" fmla="*/ 9361196 w 9361196"/>
              <a:gd name="connsiteY7" fmla="*/ 1915004 h 2470324"/>
              <a:gd name="connsiteX8" fmla="*/ 9131175 w 9361196"/>
              <a:gd name="connsiteY8" fmla="*/ 2470324 h 2470324"/>
              <a:gd name="connsiteX0" fmla="*/ 0 w 9361196"/>
              <a:gd name="connsiteY0" fmla="*/ 1915003 h 1915004"/>
              <a:gd name="connsiteX1" fmla="*/ 0 w 9361196"/>
              <a:gd name="connsiteY1" fmla="*/ 785341 h 1915004"/>
              <a:gd name="connsiteX2" fmla="*/ 230022 w 9361196"/>
              <a:gd name="connsiteY2" fmla="*/ 230021 h 1915004"/>
              <a:gd name="connsiteX3" fmla="*/ 785343 w 9361196"/>
              <a:gd name="connsiteY3" fmla="*/ 1 h 1915004"/>
              <a:gd name="connsiteX4" fmla="*/ 8575855 w 9361196"/>
              <a:gd name="connsiteY4" fmla="*/ 0 h 1915004"/>
              <a:gd name="connsiteX5" fmla="*/ 9131175 w 9361196"/>
              <a:gd name="connsiteY5" fmla="*/ 230022 h 1915004"/>
              <a:gd name="connsiteX6" fmla="*/ 9361195 w 9361196"/>
              <a:gd name="connsiteY6" fmla="*/ 785343 h 1915004"/>
              <a:gd name="connsiteX7" fmla="*/ 9361196 w 9361196"/>
              <a:gd name="connsiteY7" fmla="*/ 1915004 h 1915004"/>
              <a:gd name="connsiteX0" fmla="*/ 0 w 9361196"/>
              <a:gd name="connsiteY0" fmla="*/ 1915003 h 1915003"/>
              <a:gd name="connsiteX1" fmla="*/ 0 w 9361196"/>
              <a:gd name="connsiteY1" fmla="*/ 785341 h 1915003"/>
              <a:gd name="connsiteX2" fmla="*/ 230022 w 9361196"/>
              <a:gd name="connsiteY2" fmla="*/ 230021 h 1915003"/>
              <a:gd name="connsiteX3" fmla="*/ 785343 w 9361196"/>
              <a:gd name="connsiteY3" fmla="*/ 1 h 1915003"/>
              <a:gd name="connsiteX4" fmla="*/ 8575855 w 9361196"/>
              <a:gd name="connsiteY4" fmla="*/ 0 h 1915003"/>
              <a:gd name="connsiteX5" fmla="*/ 9131175 w 9361196"/>
              <a:gd name="connsiteY5" fmla="*/ 230022 h 1915003"/>
              <a:gd name="connsiteX6" fmla="*/ 9361195 w 9361196"/>
              <a:gd name="connsiteY6" fmla="*/ 785343 h 1915003"/>
              <a:gd name="connsiteX0" fmla="*/ 0 w 9131175"/>
              <a:gd name="connsiteY0" fmla="*/ 1915003 h 1915003"/>
              <a:gd name="connsiteX1" fmla="*/ 0 w 9131175"/>
              <a:gd name="connsiteY1" fmla="*/ 785341 h 1915003"/>
              <a:gd name="connsiteX2" fmla="*/ 230022 w 9131175"/>
              <a:gd name="connsiteY2" fmla="*/ 230021 h 1915003"/>
              <a:gd name="connsiteX3" fmla="*/ 785343 w 9131175"/>
              <a:gd name="connsiteY3" fmla="*/ 1 h 1915003"/>
              <a:gd name="connsiteX4" fmla="*/ 8575855 w 9131175"/>
              <a:gd name="connsiteY4" fmla="*/ 0 h 1915003"/>
              <a:gd name="connsiteX5" fmla="*/ 9131175 w 9131175"/>
              <a:gd name="connsiteY5" fmla="*/ 230022 h 1915003"/>
              <a:gd name="connsiteX0" fmla="*/ 0 w 8575855"/>
              <a:gd name="connsiteY0" fmla="*/ 1915003 h 1915003"/>
              <a:gd name="connsiteX1" fmla="*/ 0 w 8575855"/>
              <a:gd name="connsiteY1" fmla="*/ 785341 h 1915003"/>
              <a:gd name="connsiteX2" fmla="*/ 230022 w 8575855"/>
              <a:gd name="connsiteY2" fmla="*/ 230021 h 1915003"/>
              <a:gd name="connsiteX3" fmla="*/ 785343 w 8575855"/>
              <a:gd name="connsiteY3" fmla="*/ 1 h 1915003"/>
              <a:gd name="connsiteX4" fmla="*/ 8575855 w 8575855"/>
              <a:gd name="connsiteY4" fmla="*/ 0 h 1915003"/>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2092942 h 2092942"/>
              <a:gd name="connsiteX1" fmla="*/ 0 w 9130575"/>
              <a:gd name="connsiteY1" fmla="*/ 963280 h 2092942"/>
              <a:gd name="connsiteX2" fmla="*/ 230022 w 9130575"/>
              <a:gd name="connsiteY2" fmla="*/ 407960 h 2092942"/>
              <a:gd name="connsiteX3" fmla="*/ 785343 w 9130575"/>
              <a:gd name="connsiteY3" fmla="*/ 177940 h 2092942"/>
              <a:gd name="connsiteX4" fmla="*/ 9130575 w 9130575"/>
              <a:gd name="connsiteY4" fmla="*/ 168256 h 2092942"/>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173685 h 2173685"/>
              <a:gd name="connsiteX1" fmla="*/ 0 w 9130575"/>
              <a:gd name="connsiteY1" fmla="*/ 1044023 h 2173685"/>
              <a:gd name="connsiteX2" fmla="*/ 230022 w 9130575"/>
              <a:gd name="connsiteY2" fmla="*/ 488703 h 2173685"/>
              <a:gd name="connsiteX3" fmla="*/ 785343 w 9130575"/>
              <a:gd name="connsiteY3" fmla="*/ 258683 h 2173685"/>
              <a:gd name="connsiteX4" fmla="*/ 9130575 w 9130575"/>
              <a:gd name="connsiteY4" fmla="*/ 248999 h 2173685"/>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 name="connsiteX0" fmla="*/ 0 w 9130575"/>
              <a:gd name="connsiteY0" fmla="*/ 2521310 h 2521310"/>
              <a:gd name="connsiteX1" fmla="*/ 0 w 9130575"/>
              <a:gd name="connsiteY1" fmla="*/ 1391648 h 2521310"/>
              <a:gd name="connsiteX2" fmla="*/ 230022 w 9130575"/>
              <a:gd name="connsiteY2" fmla="*/ 836328 h 2521310"/>
              <a:gd name="connsiteX3" fmla="*/ 785343 w 9130575"/>
              <a:gd name="connsiteY3" fmla="*/ 606308 h 2521310"/>
              <a:gd name="connsiteX4" fmla="*/ 9130575 w 9130575"/>
              <a:gd name="connsiteY4" fmla="*/ 596624 h 2521310"/>
              <a:gd name="connsiteX0" fmla="*/ 0 w 9130587"/>
              <a:gd name="connsiteY0" fmla="*/ 1924686 h 1924686"/>
              <a:gd name="connsiteX1" fmla="*/ 0 w 9130587"/>
              <a:gd name="connsiteY1" fmla="*/ 795024 h 1924686"/>
              <a:gd name="connsiteX2" fmla="*/ 230022 w 9130587"/>
              <a:gd name="connsiteY2" fmla="*/ 239704 h 1924686"/>
              <a:gd name="connsiteX3" fmla="*/ 785343 w 9130587"/>
              <a:gd name="connsiteY3" fmla="*/ 9684 h 1924686"/>
              <a:gd name="connsiteX4" fmla="*/ 9130575 w 9130587"/>
              <a:gd name="connsiteY4" fmla="*/ 0 h 1924686"/>
              <a:gd name="connsiteX0" fmla="*/ 0 w 9130575"/>
              <a:gd name="connsiteY0" fmla="*/ 1924686 h 1924686"/>
              <a:gd name="connsiteX1" fmla="*/ 0 w 9130575"/>
              <a:gd name="connsiteY1" fmla="*/ 795024 h 1924686"/>
              <a:gd name="connsiteX2" fmla="*/ 230022 w 9130575"/>
              <a:gd name="connsiteY2" fmla="*/ 239704 h 1924686"/>
              <a:gd name="connsiteX3" fmla="*/ 785343 w 9130575"/>
              <a:gd name="connsiteY3" fmla="*/ 9684 h 1924686"/>
              <a:gd name="connsiteX4" fmla="*/ 9130575 w 9130575"/>
              <a:gd name="connsiteY4" fmla="*/ 0 h 192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575" h="1924686">
                <a:moveTo>
                  <a:pt x="0" y="1924686"/>
                </a:moveTo>
                <a:lnTo>
                  <a:pt x="0" y="795024"/>
                </a:lnTo>
                <a:cubicBezTo>
                  <a:pt x="0" y="586739"/>
                  <a:pt x="82742" y="386984"/>
                  <a:pt x="230022" y="239704"/>
                </a:cubicBezTo>
                <a:cubicBezTo>
                  <a:pt x="377302" y="92424"/>
                  <a:pt x="577057" y="9683"/>
                  <a:pt x="785343" y="9684"/>
                </a:cubicBezTo>
                <a:lnTo>
                  <a:pt x="9130575" y="0"/>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642703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7" r:id="rId3"/>
    <p:sldLayoutId id="2147483678" r:id="rId4"/>
    <p:sldLayoutId id="2147483679" r:id="rId5"/>
    <p:sldLayoutId id="2147483680" r:id="rId6"/>
    <p:sldLayoutId id="2147483681" r:id="rId7"/>
    <p:sldLayoutId id="2147483682" r:id="rId8"/>
    <p:sldLayoutId id="2147483683" r:id="rId9"/>
  </p:sldLayoutIdLst>
  <p:transition>
    <p:fade/>
  </p:transition>
  <p:hf sldNum="0" hdr="0" ftr="0" dt="0"/>
  <p:txStyles>
    <p:titleStyle>
      <a:lvl1pPr algn="l" defTabSz="914400" rtl="0" eaLnBrk="1" latinLnBrk="0" hangingPunct="1">
        <a:spcBef>
          <a:spcPct val="0"/>
        </a:spcBef>
        <a:buNone/>
        <a:defRPr sz="3600" b="1" kern="1200">
          <a:solidFill>
            <a:schemeClr val="accent3"/>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accent6"/>
          </a:solidFill>
          <a:latin typeface="+mn-lt"/>
          <a:ea typeface="+mn-ea"/>
          <a:cs typeface="+mn-cs"/>
        </a:defRPr>
      </a:lvl1pPr>
      <a:lvl2pPr marL="288000" indent="-288000" algn="l" defTabSz="914400" rtl="0" eaLnBrk="1" latinLnBrk="0" hangingPunct="1">
        <a:spcBef>
          <a:spcPct val="20000"/>
        </a:spcBef>
        <a:buClr>
          <a:schemeClr val="accent3"/>
        </a:buClr>
        <a:buSzPct val="80000"/>
        <a:buFont typeface="Webdings" panose="05030102010509060703" pitchFamily="18" charset="2"/>
        <a:buChar char="&lt;"/>
        <a:defRPr sz="2400" kern="1200">
          <a:solidFill>
            <a:schemeClr val="accent6"/>
          </a:solidFill>
          <a:latin typeface="+mn-lt"/>
          <a:ea typeface="+mn-ea"/>
          <a:cs typeface="+mn-cs"/>
        </a:defRPr>
      </a:lvl2pPr>
      <a:lvl3pPr marL="576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3pPr>
      <a:lvl4pPr marL="864000" indent="-288000" algn="l" defTabSz="914400" rtl="0" eaLnBrk="1" latinLnBrk="0" hangingPunct="1">
        <a:spcBef>
          <a:spcPct val="20000"/>
        </a:spcBef>
        <a:buFont typeface="Symbol" pitchFamily="18" charset="2"/>
        <a:buChar char=""/>
        <a:defRPr sz="2400" kern="1200">
          <a:solidFill>
            <a:schemeClr val="accent6"/>
          </a:solidFill>
          <a:latin typeface="+mn-lt"/>
          <a:ea typeface="+mn-ea"/>
          <a:cs typeface="+mn-cs"/>
        </a:defRPr>
      </a:lvl4pPr>
      <a:lvl5pPr marL="1152000" indent="-288000" algn="l" defTabSz="914400" rtl="0" eaLnBrk="1" latinLnBrk="0" hangingPunct="1">
        <a:spcBef>
          <a:spcPct val="20000"/>
        </a:spcBef>
        <a:buFont typeface="Calibri" pitchFamily="34" charset="0"/>
        <a:buChar char="–"/>
        <a:defRPr sz="24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3.tif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3.tiff"/><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3.tiff"/><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8.tiff"/></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lucht, buiten, boom, gebouw&#10;&#10;Automatisch gegenereerde beschrijving">
            <a:extLst>
              <a:ext uri="{FF2B5EF4-FFF2-40B4-BE49-F238E27FC236}">
                <a16:creationId xmlns:a16="http://schemas.microsoft.com/office/drawing/2014/main" xmlns="" id="{DD6D0A3A-40B3-2746-B842-2EF455298FB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941" r="5941"/>
          <a:stretch>
            <a:fillRect/>
          </a:stretch>
        </p:blipFill>
        <p:spPr>
          <a:xfrm>
            <a:off x="3869356" y="145505"/>
            <a:ext cx="5274644" cy="5983840"/>
          </a:xfrm>
        </p:spPr>
      </p:pic>
      <p:pic>
        <p:nvPicPr>
          <p:cNvPr id="11" name="Afbeelding 10">
            <a:extLst>
              <a:ext uri="{FF2B5EF4-FFF2-40B4-BE49-F238E27FC236}">
                <a16:creationId xmlns:a16="http://schemas.microsoft.com/office/drawing/2014/main" xmlns="" id="{99CF9C58-7D33-574E-9721-D61F7189A04F}"/>
              </a:ext>
            </a:extLst>
          </p:cNvPr>
          <p:cNvPicPr>
            <a:picLocks noChangeAspect="1"/>
          </p:cNvPicPr>
          <p:nvPr/>
        </p:nvPicPr>
        <p:blipFill>
          <a:blip r:embed="rId4"/>
          <a:stretch>
            <a:fillRect/>
          </a:stretch>
        </p:blipFill>
        <p:spPr>
          <a:xfrm>
            <a:off x="178072" y="127979"/>
            <a:ext cx="3426610" cy="1566068"/>
          </a:xfrm>
          <a:prstGeom prst="rect">
            <a:avLst/>
          </a:prstGeom>
        </p:spPr>
      </p:pic>
      <p:sp>
        <p:nvSpPr>
          <p:cNvPr id="12" name="Titel 3">
            <a:extLst>
              <a:ext uri="{FF2B5EF4-FFF2-40B4-BE49-F238E27FC236}">
                <a16:creationId xmlns:a16="http://schemas.microsoft.com/office/drawing/2014/main" xmlns="" id="{140E17B8-F72C-D343-A366-18B8B9A6C83A}"/>
              </a:ext>
            </a:extLst>
          </p:cNvPr>
          <p:cNvSpPr>
            <a:spLocks noGrp="1"/>
          </p:cNvSpPr>
          <p:nvPr>
            <p:ph type="body" sz="quarter" idx="15"/>
          </p:nvPr>
        </p:nvSpPr>
        <p:spPr>
          <a:xfrm>
            <a:off x="178072" y="2521368"/>
            <a:ext cx="3426610" cy="3513672"/>
          </a:xfrm>
        </p:spPr>
        <p:txBody>
          <a:bodyPr>
            <a:normAutofit fontScale="92500" lnSpcReduction="20000"/>
          </a:bodyPr>
          <a:lstStyle/>
          <a:p>
            <a:pPr algn="ctr">
              <a:lnSpc>
                <a:spcPct val="120000"/>
              </a:lnSpc>
            </a:pPr>
            <a:endParaRPr lang="en-US" sz="3000" b="1" dirty="0">
              <a:solidFill>
                <a:srgbClr val="71B532"/>
              </a:solidFill>
              <a:ea typeface="+mj-ea"/>
              <a:cs typeface="+mj-cs"/>
            </a:endParaRPr>
          </a:p>
          <a:p>
            <a:pPr algn="ctr">
              <a:lnSpc>
                <a:spcPct val="120000"/>
              </a:lnSpc>
            </a:pPr>
            <a:endParaRPr lang="en-US" sz="3000" b="1" dirty="0">
              <a:solidFill>
                <a:srgbClr val="71B532"/>
              </a:solidFill>
              <a:ea typeface="+mj-ea"/>
              <a:cs typeface="+mj-cs"/>
            </a:endParaRPr>
          </a:p>
          <a:p>
            <a:pPr algn="ctr">
              <a:lnSpc>
                <a:spcPct val="170000"/>
              </a:lnSpc>
            </a:pPr>
            <a:r>
              <a:rPr lang="en-US" sz="3000" b="1" dirty="0" err="1">
                <a:solidFill>
                  <a:srgbClr val="71B532"/>
                </a:solidFill>
                <a:ea typeface="+mj-ea"/>
                <a:cs typeface="+mj-cs"/>
              </a:rPr>
              <a:t>Kennismakingsavond</a:t>
            </a:r>
            <a:endParaRPr lang="en-US" sz="3000" b="1" dirty="0">
              <a:solidFill>
                <a:srgbClr val="71B532"/>
              </a:solidFill>
              <a:ea typeface="+mj-ea"/>
              <a:cs typeface="+mj-cs"/>
            </a:endParaRPr>
          </a:p>
          <a:p>
            <a:pPr algn="ctr">
              <a:lnSpc>
                <a:spcPct val="170000"/>
              </a:lnSpc>
            </a:pPr>
            <a:r>
              <a:rPr lang="en-US" sz="3000" b="1" dirty="0" err="1">
                <a:solidFill>
                  <a:srgbClr val="71B532"/>
                </a:solidFill>
                <a:ea typeface="+mj-ea"/>
                <a:cs typeface="+mj-cs"/>
              </a:rPr>
              <a:t>eerstejaars</a:t>
            </a:r>
            <a:r>
              <a:rPr lang="en-US" sz="3000" b="1" dirty="0">
                <a:solidFill>
                  <a:srgbClr val="71B532"/>
                </a:solidFill>
                <a:ea typeface="+mj-ea"/>
                <a:cs typeface="+mj-cs"/>
              </a:rPr>
              <a:t> </a:t>
            </a:r>
          </a:p>
          <a:p>
            <a:pPr algn="ctr"/>
            <a:endParaRPr lang="en-US" sz="2000" b="1" dirty="0">
              <a:solidFill>
                <a:srgbClr val="71B532"/>
              </a:solidFill>
              <a:ea typeface="+mj-ea"/>
              <a:cs typeface="+mj-cs"/>
            </a:endParaRPr>
          </a:p>
          <a:p>
            <a:pPr algn="ctr"/>
            <a:endParaRPr lang="en-US" sz="2000" b="1" dirty="0">
              <a:solidFill>
                <a:srgbClr val="71B532"/>
              </a:solidFill>
              <a:ea typeface="+mj-ea"/>
              <a:cs typeface="+mj-cs"/>
            </a:endParaRPr>
          </a:p>
          <a:p>
            <a:pPr algn="ctr"/>
            <a:r>
              <a:rPr lang="en-US" sz="1900" dirty="0">
                <a:solidFill>
                  <a:srgbClr val="71B532"/>
                </a:solidFill>
                <a:ea typeface="+mj-ea"/>
                <a:cs typeface="+mj-cs"/>
              </a:rPr>
              <a:t>16 </a:t>
            </a:r>
            <a:r>
              <a:rPr lang="en-US" sz="1900" dirty="0" err="1">
                <a:solidFill>
                  <a:srgbClr val="71B532"/>
                </a:solidFill>
                <a:ea typeface="+mj-ea"/>
                <a:cs typeface="+mj-cs"/>
              </a:rPr>
              <a:t>september</a:t>
            </a:r>
            <a:r>
              <a:rPr lang="en-US" sz="1900" dirty="0">
                <a:solidFill>
                  <a:srgbClr val="71B532"/>
                </a:solidFill>
                <a:ea typeface="+mj-ea"/>
                <a:cs typeface="+mj-cs"/>
              </a:rPr>
              <a:t> 2021</a:t>
            </a:r>
            <a:endParaRPr lang="nl-NL" sz="1900" dirty="0"/>
          </a:p>
        </p:txBody>
      </p:sp>
      <p:sp>
        <p:nvSpPr>
          <p:cNvPr id="5" name="TextBox 3">
            <a:extLst>
              <a:ext uri="{FF2B5EF4-FFF2-40B4-BE49-F238E27FC236}">
                <a16:creationId xmlns:a16="http://schemas.microsoft.com/office/drawing/2014/main" xmlns="" id="{7E405C3E-1D79-BE4A-98E3-8E779FFBE8A0}"/>
              </a:ext>
            </a:extLst>
          </p:cNvPr>
          <p:cNvSpPr txBox="1"/>
          <p:nvPr/>
        </p:nvSpPr>
        <p:spPr>
          <a:xfrm>
            <a:off x="974375" y="6288282"/>
            <a:ext cx="2201960" cy="5697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Picture 6">
            <a:extLst>
              <a:ext uri="{FF2B5EF4-FFF2-40B4-BE49-F238E27FC236}">
                <a16:creationId xmlns:a16="http://schemas.microsoft.com/office/drawing/2014/main" xmlns="" id="{2B9FAB76-08A0-7044-AB03-D1C41F3D0876}"/>
              </a:ext>
            </a:extLst>
          </p:cNvPr>
          <p:cNvPicPr>
            <a:picLocks noChangeAspect="1"/>
          </p:cNvPicPr>
          <p:nvPr/>
        </p:nvPicPr>
        <p:blipFill>
          <a:blip r:embed="rId5"/>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12526375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2985" y="145983"/>
            <a:ext cx="8382000" cy="1143000"/>
          </a:xfrm>
        </p:spPr>
        <p:txBody>
          <a:bodyPr>
            <a:normAutofit/>
          </a:bodyPr>
          <a:lstStyle/>
          <a:p>
            <a:r>
              <a:rPr lang="nl-BE" sz="2800" dirty="0"/>
              <a:t>Organisatie eerste jaar – basisvorming met externe differentiatie voor vakken met (*)</a:t>
            </a:r>
            <a:endParaRPr lang="nl-BE" dirty="0">
              <a:solidFill>
                <a:srgbClr val="92D050"/>
              </a:solidFill>
            </a:endParaRPr>
          </a:p>
        </p:txBody>
      </p:sp>
      <p:sp>
        <p:nvSpPr>
          <p:cNvPr id="5" name="Tijdelijke aanduiding voor inhoud 4">
            <a:extLst>
              <a:ext uri="{FF2B5EF4-FFF2-40B4-BE49-F238E27FC236}">
                <a16:creationId xmlns:a16="http://schemas.microsoft.com/office/drawing/2014/main" xmlns="" id="{E790C9C2-8D6F-5947-BFB3-40D8CF78EFE9}"/>
              </a:ext>
            </a:extLst>
          </p:cNvPr>
          <p:cNvSpPr>
            <a:spLocks noGrp="1"/>
          </p:cNvSpPr>
          <p:nvPr>
            <p:ph idx="1"/>
          </p:nvPr>
        </p:nvSpPr>
        <p:spPr>
          <a:xfrm>
            <a:off x="269776" y="1492232"/>
            <a:ext cx="8604448" cy="4248472"/>
          </a:xfrm>
        </p:spPr>
        <p:txBody>
          <a:bodyPr>
            <a:normAutofit fontScale="92500"/>
          </a:bodyPr>
          <a:lstStyle/>
          <a:p>
            <a:pPr lvl="1">
              <a:lnSpc>
                <a:spcPct val="150000"/>
              </a:lnSpc>
            </a:pPr>
            <a:r>
              <a:rPr lang="nl-NL" b="1" dirty="0"/>
              <a:t>Externe differentiatie voor wiskunde, Frans, Nederlands in de basisvorming: “plus”-uur</a:t>
            </a:r>
            <a:br>
              <a:rPr lang="nl-NL" b="1" dirty="0"/>
            </a:br>
            <a:endParaRPr lang="nl-BE" sz="800" dirty="0"/>
          </a:p>
          <a:p>
            <a:pPr lvl="2">
              <a:lnSpc>
                <a:spcPct val="150000"/>
              </a:lnSpc>
            </a:pPr>
            <a:r>
              <a:rPr lang="nl-BE" sz="1800" dirty="0"/>
              <a:t>Tijdens dit “PLUS”-uur organiseren we </a:t>
            </a:r>
            <a:r>
              <a:rPr lang="nl-BE" sz="1800" b="1" dirty="0"/>
              <a:t>extra begeleiding</a:t>
            </a:r>
            <a:r>
              <a:rPr lang="nl-BE" sz="1800" dirty="0"/>
              <a:t>.</a:t>
            </a:r>
            <a:br>
              <a:rPr lang="nl-BE" sz="1800" dirty="0"/>
            </a:br>
            <a:r>
              <a:rPr lang="nl-BE" sz="1800" dirty="0"/>
              <a:t>Elke leerling kan tijdens het PLUS-uur bepaalde </a:t>
            </a:r>
            <a:r>
              <a:rPr lang="nl-BE" sz="1800" b="1" dirty="0"/>
              <a:t>leerinhouden herbekijken of uitdiepen</a:t>
            </a:r>
            <a:r>
              <a:rPr lang="nl-BE" sz="1800" dirty="0"/>
              <a:t>.</a:t>
            </a:r>
          </a:p>
          <a:p>
            <a:pPr lvl="2">
              <a:lnSpc>
                <a:spcPct val="150000"/>
              </a:lnSpc>
            </a:pPr>
            <a:r>
              <a:rPr lang="nl-BE" sz="1800" dirty="0"/>
              <a:t>Er wordt tijdens dit PLUS-uurtje gewerkt aan </a:t>
            </a:r>
            <a:r>
              <a:rPr lang="nl-BE" sz="1800" b="1" dirty="0"/>
              <a:t>externe differentiatie</a:t>
            </a:r>
            <a:r>
              <a:rPr lang="nl-BE" sz="1800" dirty="0"/>
              <a:t>: </a:t>
            </a:r>
            <a:r>
              <a:rPr lang="nl-NL" sz="1800" dirty="0"/>
              <a:t>leerlingen zijn ondergebracht in </a:t>
            </a:r>
            <a:r>
              <a:rPr lang="nl-NL" sz="1800" b="1" dirty="0"/>
              <a:t>verschillende groepen</a:t>
            </a:r>
            <a:r>
              <a:rPr lang="nl-NL" sz="1800" dirty="0"/>
              <a:t> uit de verschillende klassen op basis van bijvoorbeeld </a:t>
            </a:r>
            <a:r>
              <a:rPr lang="nl-NL" sz="1800" b="1" dirty="0"/>
              <a:t>niveau, prestatie, onderwijsbehoefte of belangstelling</a:t>
            </a:r>
            <a:r>
              <a:rPr lang="nl-NL" sz="1800" dirty="0"/>
              <a:t>.</a:t>
            </a:r>
          </a:p>
          <a:p>
            <a:pPr lvl="2">
              <a:lnSpc>
                <a:spcPct val="150000"/>
              </a:lnSpc>
            </a:pPr>
            <a:r>
              <a:rPr lang="nl-NL" sz="1800" dirty="0"/>
              <a:t>Tijdens de gewone lesuren voor deze vakken maar ook voor de andere vakken wordt er gewerkt aan interne differentiatie (heterogene groepen).</a:t>
            </a:r>
          </a:p>
          <a:p>
            <a:pPr marL="914400" lvl="2" indent="0">
              <a:buNone/>
            </a:pPr>
            <a:endParaRPr lang="nl-BE" dirty="0"/>
          </a:p>
          <a:p>
            <a:endParaRPr lang="nl-BE" dirty="0"/>
          </a:p>
        </p:txBody>
      </p:sp>
      <p:sp>
        <p:nvSpPr>
          <p:cNvPr id="4" name="TextBox 3">
            <a:extLst>
              <a:ext uri="{FF2B5EF4-FFF2-40B4-BE49-F238E27FC236}">
                <a16:creationId xmlns:a16="http://schemas.microsoft.com/office/drawing/2014/main" xmlns="" id="{6A827DDC-A435-E348-80C1-3E111A410251}"/>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Picture 6">
            <a:extLst>
              <a:ext uri="{FF2B5EF4-FFF2-40B4-BE49-F238E27FC236}">
                <a16:creationId xmlns:a16="http://schemas.microsoft.com/office/drawing/2014/main" xmlns="" id="{50AC3088-35B2-A047-A819-105F0033DA38}"/>
              </a:ext>
            </a:extLst>
          </p:cNvPr>
          <p:cNvPicPr>
            <a:picLocks noChangeAspect="1"/>
          </p:cNvPicPr>
          <p:nvPr/>
        </p:nvPicPr>
        <p:blipFill>
          <a:blip r:embed="rId3"/>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411231927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solidFill>
                  <a:srgbClr val="92D050"/>
                </a:solidFill>
              </a:rPr>
              <a:t>Leeratelier</a:t>
            </a:r>
          </a:p>
        </p:txBody>
      </p:sp>
      <p:sp>
        <p:nvSpPr>
          <p:cNvPr id="4" name="Rechthoek 3"/>
          <p:cNvSpPr/>
          <p:nvPr/>
        </p:nvSpPr>
        <p:spPr>
          <a:xfrm>
            <a:off x="899592" y="2276872"/>
            <a:ext cx="8424936" cy="369332"/>
          </a:xfrm>
          <a:prstGeom prst="rect">
            <a:avLst/>
          </a:prstGeom>
        </p:spPr>
        <p:txBody>
          <a:bodyPr wrap="square">
            <a:spAutoFit/>
          </a:bodyPr>
          <a:lstStyle/>
          <a:p>
            <a:pPr marL="358775" indent="-285750">
              <a:buFont typeface="Arial" panose="020B0604020202020204" pitchFamily="34" charset="0"/>
              <a:buChar char="•"/>
            </a:pPr>
            <a:endParaRPr lang="nl-BE" b="1" dirty="0"/>
          </a:p>
        </p:txBody>
      </p:sp>
      <p:sp>
        <p:nvSpPr>
          <p:cNvPr id="8" name="Tijdelijke aanduiding voor inhoud 7"/>
          <p:cNvSpPr>
            <a:spLocks noGrp="1"/>
          </p:cNvSpPr>
          <p:nvPr>
            <p:ph idx="1"/>
          </p:nvPr>
        </p:nvSpPr>
        <p:spPr>
          <a:xfrm>
            <a:off x="431470" y="1659555"/>
            <a:ext cx="8712530" cy="4379168"/>
          </a:xfrm>
        </p:spPr>
        <p:txBody>
          <a:bodyPr vert="horz" lIns="0" tIns="45720" rIns="0" bIns="45720" rtlCol="0" anchor="t">
            <a:normAutofit/>
          </a:bodyPr>
          <a:lstStyle/>
          <a:p>
            <a:pPr marL="358775" indent="-285750">
              <a:buFont typeface="Arial" panose="020B0604020202020204" pitchFamily="34" charset="0"/>
              <a:buChar char="•"/>
            </a:pPr>
            <a:r>
              <a:rPr lang="nl-BE" sz="2400" dirty="0">
                <a:solidFill>
                  <a:schemeClr val="bg1">
                    <a:lumMod val="50000"/>
                  </a:schemeClr>
                </a:solidFill>
              </a:rPr>
              <a:t>Traject voor alle leerlingen </a:t>
            </a:r>
          </a:p>
          <a:p>
            <a:pPr marL="473075" lvl="1" indent="0">
              <a:buNone/>
            </a:pPr>
            <a:r>
              <a:rPr lang="nl-BE" sz="2000" b="1" dirty="0">
                <a:solidFill>
                  <a:schemeClr val="bg1">
                    <a:lumMod val="50000"/>
                  </a:schemeClr>
                </a:solidFill>
              </a:rPr>
              <a:t>		- </a:t>
            </a:r>
            <a:r>
              <a:rPr lang="nl-BE" sz="2000" dirty="0">
                <a:solidFill>
                  <a:schemeClr val="bg1">
                    <a:lumMod val="50000"/>
                  </a:schemeClr>
                </a:solidFill>
              </a:rPr>
              <a:t>ken jezelf</a:t>
            </a:r>
          </a:p>
          <a:p>
            <a:pPr marL="473075" lvl="1" indent="0">
              <a:buNone/>
            </a:pPr>
            <a:r>
              <a:rPr lang="nl-BE" sz="2000" dirty="0">
                <a:solidFill>
                  <a:schemeClr val="bg1">
                    <a:lumMod val="50000"/>
                  </a:schemeClr>
                </a:solidFill>
              </a:rPr>
              <a:t>		- op weg met je talenten</a:t>
            </a:r>
          </a:p>
          <a:p>
            <a:pPr marL="473075" lvl="1" indent="0">
              <a:buNone/>
            </a:pPr>
            <a:r>
              <a:rPr lang="nl-BE" sz="2000" dirty="0">
                <a:solidFill>
                  <a:schemeClr val="bg1">
                    <a:lumMod val="50000"/>
                  </a:schemeClr>
                </a:solidFill>
              </a:rPr>
              <a:t>		- persoonlijke ontwikkeling</a:t>
            </a:r>
          </a:p>
          <a:p>
            <a:pPr marL="473075" lvl="1" indent="0">
              <a:buNone/>
            </a:pPr>
            <a:r>
              <a:rPr lang="nl-BE" sz="2000" dirty="0">
                <a:solidFill>
                  <a:schemeClr val="bg1">
                    <a:lumMod val="50000"/>
                  </a:schemeClr>
                </a:solidFill>
              </a:rPr>
              <a:t>		- leren </a:t>
            </a:r>
            <a:r>
              <a:rPr lang="nl-BE" sz="2000" dirty="0" err="1">
                <a:solidFill>
                  <a:schemeClr val="bg1">
                    <a:lumMod val="50000"/>
                  </a:schemeClr>
                </a:solidFill>
              </a:rPr>
              <a:t>leren</a:t>
            </a:r>
            <a:endParaRPr lang="nl-BE" sz="2000" dirty="0">
              <a:solidFill>
                <a:schemeClr val="bg1">
                  <a:lumMod val="50000"/>
                </a:schemeClr>
              </a:solidFill>
            </a:endParaRPr>
          </a:p>
          <a:p>
            <a:pPr marL="473075" lvl="1" indent="0">
              <a:buNone/>
            </a:pPr>
            <a:r>
              <a:rPr lang="nl-BE" sz="2000" dirty="0">
                <a:solidFill>
                  <a:schemeClr val="bg1">
                    <a:lumMod val="50000"/>
                  </a:schemeClr>
                </a:solidFill>
              </a:rPr>
              <a:t>		- leren kiezen</a:t>
            </a:r>
          </a:p>
          <a:p>
            <a:pPr marL="473075" lvl="1" indent="0">
              <a:buNone/>
            </a:pPr>
            <a:r>
              <a:rPr lang="nl-BE" sz="2000" dirty="0">
                <a:solidFill>
                  <a:schemeClr val="bg1">
                    <a:lumMod val="50000"/>
                  </a:schemeClr>
                </a:solidFill>
              </a:rPr>
              <a:t>		- leren (samen)leven</a:t>
            </a:r>
          </a:p>
          <a:p>
            <a:pPr marL="473075" lvl="1" indent="0">
              <a:buNone/>
            </a:pPr>
            <a:r>
              <a:rPr lang="nl-BE" sz="2000" b="1">
                <a:solidFill>
                  <a:schemeClr val="bg1">
                    <a:lumMod val="50000"/>
                  </a:schemeClr>
                </a:solidFill>
                <a:cs typeface="Calibri"/>
              </a:rPr>
              <a:t>- geen extra taakbelasting</a:t>
            </a:r>
            <a:r>
              <a:rPr lang="nl-BE" sz="2000" dirty="0">
                <a:solidFill>
                  <a:schemeClr val="bg1">
                    <a:lumMod val="50000"/>
                  </a:schemeClr>
                </a:solidFill>
                <a:cs typeface="Calibri"/>
              </a:rPr>
              <a:t> </a:t>
            </a:r>
          </a:p>
          <a:p>
            <a:pPr marL="473075" lvl="1" indent="0">
              <a:buNone/>
            </a:pPr>
            <a:r>
              <a:rPr lang="nl-BE" sz="2000" b="1">
                <a:solidFill>
                  <a:schemeClr val="bg1">
                    <a:lumMod val="50000"/>
                  </a:schemeClr>
                </a:solidFill>
                <a:cs typeface="Calibri"/>
              </a:rPr>
              <a:t>- niet prestatiegericht</a:t>
            </a:r>
          </a:p>
          <a:p>
            <a:pPr marL="473075" lvl="1" indent="0">
              <a:buNone/>
            </a:pPr>
            <a:r>
              <a:rPr lang="nl-BE" sz="2000" b="1">
                <a:solidFill>
                  <a:schemeClr val="bg1">
                    <a:lumMod val="50000"/>
                  </a:schemeClr>
                </a:solidFill>
                <a:cs typeface="Calibri"/>
              </a:rPr>
              <a:t>- schoolloopbaanbegeleiding</a:t>
            </a:r>
          </a:p>
          <a:p>
            <a:pPr marL="473075" lvl="1" indent="0">
              <a:buNone/>
            </a:pPr>
            <a:endParaRPr lang="nl-BE" sz="2000" b="1" dirty="0">
              <a:solidFill>
                <a:schemeClr val="bg1">
                  <a:lumMod val="50000"/>
                </a:schemeClr>
              </a:solidFill>
              <a:cs typeface="Calibri"/>
            </a:endParaRPr>
          </a:p>
          <a:p>
            <a:pPr marL="473075" lvl="1" indent="0">
              <a:buNone/>
            </a:pPr>
            <a:endParaRPr lang="nl-BE" sz="2000">
              <a:solidFill>
                <a:schemeClr val="bg1">
                  <a:lumMod val="50000"/>
                </a:schemeClr>
              </a:solidFill>
              <a:cs typeface="Calibri"/>
            </a:endParaRPr>
          </a:p>
        </p:txBody>
      </p:sp>
      <p:sp>
        <p:nvSpPr>
          <p:cNvPr id="6" name="TextBox 3">
            <a:extLst>
              <a:ext uri="{FF2B5EF4-FFF2-40B4-BE49-F238E27FC236}">
                <a16:creationId xmlns:a16="http://schemas.microsoft.com/office/drawing/2014/main" xmlns="" id="{E103C2CD-099B-AE46-B2BA-5280FB5ACBFC}"/>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7" name="Picture 6">
            <a:extLst>
              <a:ext uri="{FF2B5EF4-FFF2-40B4-BE49-F238E27FC236}">
                <a16:creationId xmlns:a16="http://schemas.microsoft.com/office/drawing/2014/main" xmlns="" id="{2D01F85A-3F5A-AC47-949A-DF444EB4DE1D}"/>
              </a:ext>
            </a:extLst>
          </p:cNvPr>
          <p:cNvPicPr>
            <a:picLocks noChangeAspect="1"/>
          </p:cNvPicPr>
          <p:nvPr/>
        </p:nvPicPr>
        <p:blipFill>
          <a:blip r:embed="rId3"/>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24964510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solidFill>
                  <a:srgbClr val="92D050"/>
                </a:solidFill>
              </a:rPr>
              <a:t>Leerbegeleiding</a:t>
            </a:r>
          </a:p>
        </p:txBody>
      </p:sp>
      <p:sp>
        <p:nvSpPr>
          <p:cNvPr id="4" name="Rechthoek 3"/>
          <p:cNvSpPr/>
          <p:nvPr/>
        </p:nvSpPr>
        <p:spPr>
          <a:xfrm>
            <a:off x="899592" y="2276872"/>
            <a:ext cx="8424936" cy="369332"/>
          </a:xfrm>
          <a:prstGeom prst="rect">
            <a:avLst/>
          </a:prstGeom>
        </p:spPr>
        <p:txBody>
          <a:bodyPr wrap="square">
            <a:spAutoFit/>
          </a:bodyPr>
          <a:lstStyle/>
          <a:p>
            <a:pPr marL="358775" indent="-285750">
              <a:buFont typeface="Arial" panose="020B0604020202020204" pitchFamily="34" charset="0"/>
              <a:buChar char="•"/>
            </a:pPr>
            <a:endParaRPr lang="nl-BE" b="1" dirty="0"/>
          </a:p>
        </p:txBody>
      </p:sp>
      <p:sp>
        <p:nvSpPr>
          <p:cNvPr id="8" name="Tijdelijke aanduiding voor inhoud 7"/>
          <p:cNvSpPr>
            <a:spLocks noGrp="1"/>
          </p:cNvSpPr>
          <p:nvPr>
            <p:ph idx="1"/>
          </p:nvPr>
        </p:nvSpPr>
        <p:spPr>
          <a:xfrm>
            <a:off x="0" y="1404125"/>
            <a:ext cx="8558336" cy="4379168"/>
          </a:xfrm>
        </p:spPr>
        <p:txBody>
          <a:bodyPr vert="horz" lIns="0" tIns="45720" rIns="0" bIns="45720" rtlCol="0" anchor="t">
            <a:normAutofit/>
          </a:bodyPr>
          <a:lstStyle/>
          <a:p>
            <a:pPr marL="73025" indent="0">
              <a:buNone/>
            </a:pPr>
            <a:endParaRPr lang="nl-BE" sz="2400" dirty="0"/>
          </a:p>
          <a:p>
            <a:pPr marL="930275" lvl="1" indent="-287655">
              <a:buFont typeface="Arial" panose="020B0604020202020204" pitchFamily="34" charset="0"/>
              <a:buChar char="•"/>
            </a:pPr>
            <a:r>
              <a:rPr lang="nl-BE" dirty="0"/>
              <a:t>(Naschoolse) initiatieven tot 16.15 uur:</a:t>
            </a:r>
            <a:endParaRPr lang="nl-BE" dirty="0">
              <a:cs typeface="Calibri"/>
            </a:endParaRPr>
          </a:p>
          <a:p>
            <a:pPr marL="1044575" lvl="2" indent="0">
              <a:buNone/>
            </a:pPr>
            <a:endParaRPr lang="nl-BE" sz="2400" dirty="0"/>
          </a:p>
          <a:p>
            <a:pPr marL="1387475" lvl="2" indent="-342900">
              <a:buFont typeface="Wingdings" charset="2"/>
              <a:buChar char="ü"/>
            </a:pPr>
            <a:r>
              <a:rPr lang="nl-BE" sz="2400" dirty="0"/>
              <a:t>Open klassen (inhaallessen)</a:t>
            </a:r>
            <a:endParaRPr lang="nl-BE" sz="2400" dirty="0">
              <a:cs typeface="Calibri"/>
            </a:endParaRPr>
          </a:p>
          <a:p>
            <a:pPr marL="1387475" lvl="2" indent="-342900">
              <a:buFont typeface="Wingdings" charset="2"/>
              <a:buChar char="ü"/>
            </a:pPr>
            <a:r>
              <a:rPr lang="nl-BE" sz="2400" dirty="0"/>
              <a:t>Inhaaltoetsen</a:t>
            </a:r>
            <a:endParaRPr lang="nl-BE" sz="2400" dirty="0">
              <a:cs typeface="Calibri"/>
            </a:endParaRPr>
          </a:p>
          <a:p>
            <a:pPr marL="1387475" lvl="2" indent="-342900">
              <a:buFont typeface="Wingdings" charset="2"/>
              <a:buChar char="ü"/>
            </a:pPr>
            <a:r>
              <a:rPr lang="nl-BE"/>
              <a:t>Binnenklasdifferentiatie</a:t>
            </a:r>
            <a:r>
              <a:rPr lang="nl-BE" sz="2400" dirty="0"/>
              <a:t> (taalondersteuning)</a:t>
            </a:r>
            <a:endParaRPr lang="nl-BE" sz="2400" dirty="0">
              <a:cs typeface="Calibri"/>
            </a:endParaRPr>
          </a:p>
          <a:p>
            <a:pPr marL="1387475" lvl="2" indent="-342900">
              <a:buFont typeface="Wingdings" charset="2"/>
              <a:buChar char="ü"/>
            </a:pPr>
            <a:r>
              <a:rPr lang="nl-BE" sz="2400" dirty="0"/>
              <a:t>Huiswerkklas</a:t>
            </a:r>
            <a:endParaRPr lang="nl-BE" sz="2400" dirty="0">
              <a:cs typeface="Calibri"/>
            </a:endParaRPr>
          </a:p>
          <a:p>
            <a:pPr marL="1387475" lvl="2" indent="-342900">
              <a:buFont typeface="Wingdings" charset="2"/>
              <a:buChar char="ü"/>
            </a:pPr>
            <a:r>
              <a:rPr lang="nl-BE" dirty="0"/>
              <a:t>Avondstudie (tot 16.45 uur)</a:t>
            </a:r>
            <a:endParaRPr lang="nl-NL" dirty="0"/>
          </a:p>
        </p:txBody>
      </p:sp>
      <p:sp>
        <p:nvSpPr>
          <p:cNvPr id="6" name="TextBox 3">
            <a:extLst>
              <a:ext uri="{FF2B5EF4-FFF2-40B4-BE49-F238E27FC236}">
                <a16:creationId xmlns:a16="http://schemas.microsoft.com/office/drawing/2014/main" xmlns="" id="{BB7EBD82-79D5-214E-94C3-114373CC987B}"/>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7" name="Picture 6">
            <a:extLst>
              <a:ext uri="{FF2B5EF4-FFF2-40B4-BE49-F238E27FC236}">
                <a16:creationId xmlns:a16="http://schemas.microsoft.com/office/drawing/2014/main" xmlns="" id="{404A451C-0953-B84C-8C23-6C9145DC73D2}"/>
              </a:ext>
            </a:extLst>
          </p:cNvPr>
          <p:cNvPicPr>
            <a:picLocks noChangeAspect="1"/>
          </p:cNvPicPr>
          <p:nvPr/>
        </p:nvPicPr>
        <p:blipFill>
          <a:blip r:embed="rId3"/>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32704563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solidFill>
                  <a:srgbClr val="92D050"/>
                </a:solidFill>
              </a:rPr>
              <a:t>Organisatie van een schooldag</a:t>
            </a:r>
          </a:p>
        </p:txBody>
      </p:sp>
      <p:sp>
        <p:nvSpPr>
          <p:cNvPr id="3" name="Tijdelijke aanduiding voor inhoud 2"/>
          <p:cNvSpPr>
            <a:spLocks noGrp="1"/>
          </p:cNvSpPr>
          <p:nvPr>
            <p:ph idx="1"/>
          </p:nvPr>
        </p:nvSpPr>
        <p:spPr>
          <a:xfrm>
            <a:off x="899592" y="2420888"/>
            <a:ext cx="7992888" cy="4248472"/>
          </a:xfrm>
        </p:spPr>
        <p:txBody>
          <a:bodyPr/>
          <a:lstStyle/>
          <a:p>
            <a:pPr marL="0" indent="0">
              <a:buNone/>
            </a:pPr>
            <a:endParaRPr lang="nl-BE" sz="1800" dirty="0"/>
          </a:p>
          <a:p>
            <a:pPr marL="0" indent="0">
              <a:lnSpc>
                <a:spcPct val="130000"/>
              </a:lnSpc>
              <a:buNone/>
            </a:pPr>
            <a:r>
              <a:rPr lang="nl-BE" sz="2000" b="1" dirty="0"/>
              <a:t> </a:t>
            </a:r>
            <a:endParaRPr lang="nl-BE" sz="1600" b="1" dirty="0"/>
          </a:p>
          <a:p>
            <a:pPr marL="0" indent="0">
              <a:lnSpc>
                <a:spcPct val="130000"/>
              </a:lnSpc>
              <a:buNone/>
            </a:pPr>
            <a:endParaRPr lang="nl-BE" sz="2000" b="1" dirty="0"/>
          </a:p>
          <a:p>
            <a:pPr>
              <a:buFont typeface="Wingdings" charset="2"/>
              <a:buChar char="§"/>
            </a:pPr>
            <a:endParaRPr lang="nl-BE" sz="2000" b="1" dirty="0"/>
          </a:p>
        </p:txBody>
      </p:sp>
      <p:pic>
        <p:nvPicPr>
          <p:cNvPr id="7" name="Afbeelding 6"/>
          <p:cNvPicPr>
            <a:picLocks noChangeAspect="1"/>
          </p:cNvPicPr>
          <p:nvPr/>
        </p:nvPicPr>
        <p:blipFill rotWithShape="1">
          <a:blip r:embed="rId3"/>
          <a:srcRect l="-109950" t="13025" r="109950" b="31354"/>
          <a:stretch/>
        </p:blipFill>
        <p:spPr>
          <a:xfrm>
            <a:off x="1103796" y="2553921"/>
            <a:ext cx="6780571" cy="5495847"/>
          </a:xfrm>
          <a:prstGeom prst="rect">
            <a:avLst/>
          </a:prstGeom>
        </p:spPr>
      </p:pic>
      <p:sp>
        <p:nvSpPr>
          <p:cNvPr id="4" name="Rechthoek 3"/>
          <p:cNvSpPr/>
          <p:nvPr/>
        </p:nvSpPr>
        <p:spPr>
          <a:xfrm>
            <a:off x="293965" y="972123"/>
            <a:ext cx="6696744" cy="5122941"/>
          </a:xfrm>
          <a:prstGeom prst="rect">
            <a:avLst/>
          </a:prstGeom>
        </p:spPr>
        <p:txBody>
          <a:bodyPr wrap="square" lIns="91440" tIns="45720" rIns="91440" bIns="45720" anchor="t">
            <a:spAutoFit/>
          </a:bodyPr>
          <a:lstStyle/>
          <a:p>
            <a:pPr>
              <a:spcBef>
                <a:spcPct val="50000"/>
              </a:spcBef>
            </a:pPr>
            <a:endParaRPr lang="nl-BE" sz="3000" b="1" dirty="0">
              <a:solidFill>
                <a:srgbClr val="A80F4F"/>
              </a:solidFill>
              <a:cs typeface="ＭＳ Ｐゴシック" charset="0"/>
            </a:endParaRPr>
          </a:p>
          <a:p>
            <a:pPr>
              <a:spcBef>
                <a:spcPct val="50000"/>
              </a:spcBef>
            </a:pPr>
            <a:r>
              <a:rPr lang="nl-NL" dirty="0"/>
              <a:t>   </a:t>
            </a:r>
            <a:r>
              <a:rPr lang="nl-NL" sz="2000" dirty="0"/>
              <a:t> 08.30 uur – 09.20 uur:	 	 1</a:t>
            </a:r>
            <a:r>
              <a:rPr lang="nl-NL" sz="2000" baseline="30000" dirty="0"/>
              <a:t>ste</a:t>
            </a:r>
            <a:r>
              <a:rPr lang="nl-NL" sz="2000" dirty="0"/>
              <a:t> lesuur</a:t>
            </a:r>
            <a:endParaRPr lang="nl-BE" sz="2000" dirty="0"/>
          </a:p>
          <a:p>
            <a:pPr marL="180975">
              <a:lnSpc>
                <a:spcPct val="150000"/>
              </a:lnSpc>
            </a:pPr>
            <a:r>
              <a:rPr lang="nl-NL" sz="2000" dirty="0"/>
              <a:t> 09.20 uur – 10.10 uur:		 2</a:t>
            </a:r>
            <a:r>
              <a:rPr lang="nl-NL" sz="2000" baseline="30000" dirty="0"/>
              <a:t>de</a:t>
            </a:r>
            <a:r>
              <a:rPr lang="nl-NL" sz="2000" dirty="0"/>
              <a:t> lesuur</a:t>
            </a:r>
            <a:endParaRPr lang="nl-BE" sz="2000" dirty="0"/>
          </a:p>
          <a:p>
            <a:pPr marL="180975">
              <a:lnSpc>
                <a:spcPct val="150000"/>
              </a:lnSpc>
            </a:pPr>
            <a:r>
              <a:rPr lang="nl-NL" sz="2000" dirty="0"/>
              <a:t>10.10 uur – 11.00 uur:	 	 3</a:t>
            </a:r>
            <a:r>
              <a:rPr lang="nl-NL" sz="2000" baseline="30000" dirty="0"/>
              <a:t>de</a:t>
            </a:r>
            <a:r>
              <a:rPr lang="nl-NL" sz="2000" dirty="0"/>
              <a:t> lesuur</a:t>
            </a:r>
            <a:endParaRPr lang="nl-BE" sz="2000" dirty="0"/>
          </a:p>
          <a:p>
            <a:pPr marL="180975">
              <a:lnSpc>
                <a:spcPct val="150000"/>
              </a:lnSpc>
            </a:pPr>
            <a:r>
              <a:rPr lang="nl-NL" sz="2000" b="1" dirty="0">
                <a:solidFill>
                  <a:srgbClr val="92D050"/>
                </a:solidFill>
              </a:rPr>
              <a:t>11.00 uur – 11.15 uur:	 pauze</a:t>
            </a:r>
            <a:endParaRPr lang="nl-BE" sz="2000" b="1" dirty="0">
              <a:solidFill>
                <a:srgbClr val="92D050"/>
              </a:solidFill>
            </a:endParaRPr>
          </a:p>
          <a:p>
            <a:pPr marL="180975">
              <a:lnSpc>
                <a:spcPct val="150000"/>
              </a:lnSpc>
            </a:pPr>
            <a:r>
              <a:rPr lang="nl-NL" sz="2000" dirty="0"/>
              <a:t>11.15 uur – 12.05 uur:		 4</a:t>
            </a:r>
            <a:r>
              <a:rPr lang="nl-NL" sz="2000" baseline="30000" dirty="0"/>
              <a:t>de</a:t>
            </a:r>
            <a:r>
              <a:rPr lang="nl-NL" sz="2000" dirty="0"/>
              <a:t> lesuur</a:t>
            </a:r>
            <a:endParaRPr lang="nl-BE" sz="2000" dirty="0"/>
          </a:p>
          <a:p>
            <a:pPr marL="180975">
              <a:lnSpc>
                <a:spcPct val="150000"/>
              </a:lnSpc>
            </a:pPr>
            <a:r>
              <a:rPr lang="nl-NL" sz="2000" dirty="0"/>
              <a:t>12.05 uur – 12.55 uur:	 	 5</a:t>
            </a:r>
            <a:r>
              <a:rPr lang="nl-NL" sz="2000" baseline="30000" dirty="0"/>
              <a:t>de</a:t>
            </a:r>
            <a:r>
              <a:rPr lang="nl-NL" sz="2000" dirty="0"/>
              <a:t> lesuur</a:t>
            </a:r>
            <a:endParaRPr lang="nl-BE" sz="2000" dirty="0"/>
          </a:p>
          <a:p>
            <a:pPr marL="180975">
              <a:lnSpc>
                <a:spcPct val="150000"/>
              </a:lnSpc>
            </a:pPr>
            <a:r>
              <a:rPr lang="nl-NL" sz="2000" b="1" dirty="0">
                <a:solidFill>
                  <a:srgbClr val="92D050"/>
                </a:solidFill>
              </a:rPr>
              <a:t>12.55 uur – 13.45 uur:	middagpauze</a:t>
            </a:r>
            <a:endParaRPr lang="nl-BE" sz="2000" b="1" dirty="0">
              <a:solidFill>
                <a:srgbClr val="92D050"/>
              </a:solidFill>
            </a:endParaRPr>
          </a:p>
          <a:p>
            <a:pPr marL="180975">
              <a:lnSpc>
                <a:spcPct val="150000"/>
              </a:lnSpc>
            </a:pPr>
            <a:r>
              <a:rPr lang="nl-NL" sz="2000" dirty="0"/>
              <a:t>13.45 uur – 14.35 uur:		A-uur</a:t>
            </a:r>
            <a:endParaRPr lang="nl-BE" sz="2000" dirty="0"/>
          </a:p>
          <a:p>
            <a:pPr marL="180975">
              <a:lnSpc>
                <a:spcPct val="150000"/>
              </a:lnSpc>
            </a:pPr>
            <a:r>
              <a:rPr lang="nl-NL" sz="2000" dirty="0"/>
              <a:t>14.35 uur – 15.25 uur:		</a:t>
            </a:r>
            <a:r>
              <a:rPr lang="nl-NL" sz="2000" dirty="0" err="1"/>
              <a:t>B-uur</a:t>
            </a:r>
            <a:endParaRPr lang="nl-NL" sz="2000" dirty="0"/>
          </a:p>
          <a:p>
            <a:pPr marL="180975">
              <a:lnSpc>
                <a:spcPct val="150000"/>
              </a:lnSpc>
            </a:pPr>
            <a:r>
              <a:rPr lang="nl-NL" sz="2000" dirty="0"/>
              <a:t>15.25 uur – 16.25 uur:		C-uur (beperkt)</a:t>
            </a:r>
            <a:endParaRPr lang="nl-BE" sz="2000" dirty="0"/>
          </a:p>
        </p:txBody>
      </p:sp>
      <p:sp>
        <p:nvSpPr>
          <p:cNvPr id="8" name="TextBox 3">
            <a:extLst>
              <a:ext uri="{FF2B5EF4-FFF2-40B4-BE49-F238E27FC236}">
                <a16:creationId xmlns:a16="http://schemas.microsoft.com/office/drawing/2014/main" xmlns="" id="{78CB76DC-4D77-2D46-84BA-08323DD0DE3A}"/>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9" name="Picture 6">
            <a:extLst>
              <a:ext uri="{FF2B5EF4-FFF2-40B4-BE49-F238E27FC236}">
                <a16:creationId xmlns:a16="http://schemas.microsoft.com/office/drawing/2014/main" xmlns="" id="{8616AD90-4324-2A4B-982D-3E5AC2ED2E20}"/>
              </a:ext>
            </a:extLst>
          </p:cNvPr>
          <p:cNvPicPr>
            <a:picLocks noChangeAspect="1"/>
          </p:cNvPicPr>
          <p:nvPr/>
        </p:nvPicPr>
        <p:blipFill>
          <a:blip r:embed="rId4"/>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234549146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t>Evaluatie </a:t>
            </a:r>
            <a:endParaRPr lang="nl-BE" sz="2800" dirty="0">
              <a:solidFill>
                <a:srgbClr val="FF0000"/>
              </a:solidFill>
            </a:endParaRPr>
          </a:p>
        </p:txBody>
      </p:sp>
      <p:pic>
        <p:nvPicPr>
          <p:cNvPr id="7" name="Afbeelding 6"/>
          <p:cNvPicPr>
            <a:picLocks noChangeAspect="1"/>
          </p:cNvPicPr>
          <p:nvPr/>
        </p:nvPicPr>
        <p:blipFill rotWithShape="1">
          <a:blip r:embed="rId3"/>
          <a:srcRect l="-109950" t="13025" r="109950" b="31354"/>
          <a:stretch/>
        </p:blipFill>
        <p:spPr>
          <a:xfrm>
            <a:off x="1103796" y="2553921"/>
            <a:ext cx="6492539" cy="5262389"/>
          </a:xfrm>
          <a:prstGeom prst="rect">
            <a:avLst/>
          </a:prstGeom>
        </p:spPr>
      </p:pic>
      <p:sp>
        <p:nvSpPr>
          <p:cNvPr id="4" name="Tijdelijke aanduiding voor inhoud 3"/>
          <p:cNvSpPr>
            <a:spLocks noGrp="1"/>
          </p:cNvSpPr>
          <p:nvPr>
            <p:ph idx="1"/>
          </p:nvPr>
        </p:nvSpPr>
        <p:spPr>
          <a:xfrm>
            <a:off x="431470" y="1566862"/>
            <a:ext cx="8198296" cy="3724275"/>
          </a:xfrm>
        </p:spPr>
        <p:txBody>
          <a:bodyPr/>
          <a:lstStyle/>
          <a:p>
            <a:r>
              <a:rPr lang="nl-NL" dirty="0"/>
              <a:t>Evaluatie met examens (EX) en permanent (PE)</a:t>
            </a:r>
          </a:p>
          <a:p>
            <a:pPr lvl="1">
              <a:lnSpc>
                <a:spcPct val="200000"/>
              </a:lnSpc>
            </a:pPr>
            <a:r>
              <a:rPr lang="nl-NL" dirty="0"/>
              <a:t>Waarom?</a:t>
            </a:r>
          </a:p>
          <a:p>
            <a:pPr lvl="1">
              <a:lnSpc>
                <a:spcPct val="200000"/>
              </a:lnSpc>
            </a:pPr>
            <a:r>
              <a:rPr lang="nl-NL" dirty="0"/>
              <a:t>Wat?</a:t>
            </a:r>
          </a:p>
          <a:p>
            <a:pPr lvl="1">
              <a:lnSpc>
                <a:spcPct val="200000"/>
              </a:lnSpc>
            </a:pPr>
            <a:r>
              <a:rPr lang="nl-NL" dirty="0"/>
              <a:t>Wanneer?</a:t>
            </a:r>
          </a:p>
        </p:txBody>
      </p:sp>
      <p:sp>
        <p:nvSpPr>
          <p:cNvPr id="6" name="TextBox 3">
            <a:extLst>
              <a:ext uri="{FF2B5EF4-FFF2-40B4-BE49-F238E27FC236}">
                <a16:creationId xmlns:a16="http://schemas.microsoft.com/office/drawing/2014/main" xmlns="" id="{3E18EB36-8181-A245-A90F-9679E16A0BED}"/>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8" name="Picture 6">
            <a:extLst>
              <a:ext uri="{FF2B5EF4-FFF2-40B4-BE49-F238E27FC236}">
                <a16:creationId xmlns:a16="http://schemas.microsoft.com/office/drawing/2014/main" xmlns="" id="{907DB55B-16ED-1346-BF06-8ED1682C9796}"/>
              </a:ext>
            </a:extLst>
          </p:cNvPr>
          <p:cNvPicPr>
            <a:picLocks noChangeAspect="1"/>
          </p:cNvPicPr>
          <p:nvPr/>
        </p:nvPicPr>
        <p:blipFill>
          <a:blip r:embed="rId4"/>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191197131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solidFill>
                  <a:srgbClr val="92D050"/>
                </a:solidFill>
              </a:rPr>
              <a:t>Evaluatie vakken – via examens/ permanent</a:t>
            </a:r>
          </a:p>
        </p:txBody>
      </p:sp>
      <p:pic>
        <p:nvPicPr>
          <p:cNvPr id="7" name="Afbeelding 6"/>
          <p:cNvPicPr>
            <a:picLocks noChangeAspect="1"/>
          </p:cNvPicPr>
          <p:nvPr/>
        </p:nvPicPr>
        <p:blipFill rotWithShape="1">
          <a:blip r:embed="rId3"/>
          <a:srcRect l="-109950" t="13025" r="109950" b="31354"/>
          <a:stretch/>
        </p:blipFill>
        <p:spPr>
          <a:xfrm>
            <a:off x="1103796" y="2553921"/>
            <a:ext cx="6492539" cy="5262389"/>
          </a:xfrm>
          <a:prstGeom prst="rect">
            <a:avLst/>
          </a:prstGeom>
        </p:spPr>
      </p:pic>
      <p:sp>
        <p:nvSpPr>
          <p:cNvPr id="4" name="Tijdelijke aanduiding voor inhoud 3"/>
          <p:cNvSpPr>
            <a:spLocks noGrp="1"/>
          </p:cNvSpPr>
          <p:nvPr>
            <p:ph idx="1"/>
          </p:nvPr>
        </p:nvSpPr>
        <p:spPr>
          <a:xfrm>
            <a:off x="197165" y="1525983"/>
            <a:ext cx="8305800" cy="4163144"/>
          </a:xfrm>
        </p:spPr>
        <p:txBody>
          <a:bodyPr>
            <a:normAutofit fontScale="92500"/>
          </a:bodyPr>
          <a:lstStyle/>
          <a:p>
            <a:r>
              <a:rPr lang="nl-NL" dirty="0"/>
              <a:t>Waarom?</a:t>
            </a:r>
          </a:p>
          <a:p>
            <a:pPr lvl="2">
              <a:lnSpc>
                <a:spcPct val="150000"/>
              </a:lnSpc>
            </a:pPr>
            <a:r>
              <a:rPr lang="nl-NL" dirty="0"/>
              <a:t>Geleidelijke groei in taakspanning.</a:t>
            </a:r>
          </a:p>
          <a:p>
            <a:pPr lvl="2">
              <a:lnSpc>
                <a:spcPct val="150000"/>
              </a:lnSpc>
            </a:pPr>
            <a:r>
              <a:rPr lang="nl-NL" dirty="0"/>
              <a:t>Leerlingen zo goed mogelijk leren kennen om vaardigheden en talenten te ontdekken.</a:t>
            </a:r>
          </a:p>
          <a:p>
            <a:pPr lvl="2">
              <a:lnSpc>
                <a:spcPct val="150000"/>
              </a:lnSpc>
            </a:pPr>
            <a:r>
              <a:rPr lang="nl-NL" dirty="0"/>
              <a:t>Niet alle leerlingen beschikken over dezelfde basiscompetenties.</a:t>
            </a:r>
          </a:p>
          <a:p>
            <a:pPr lvl="2">
              <a:lnSpc>
                <a:spcPct val="150000"/>
              </a:lnSpc>
            </a:pPr>
            <a:r>
              <a:rPr lang="nl-NL" dirty="0"/>
              <a:t>Stapsgewijze opbouw levert meestal betere resultaten op.</a:t>
            </a:r>
          </a:p>
          <a:p>
            <a:pPr lvl="2">
              <a:lnSpc>
                <a:spcPct val="150000"/>
              </a:lnSpc>
            </a:pPr>
            <a:r>
              <a:rPr lang="nl-NL" dirty="0"/>
              <a:t>Meer tijd en ruimte voor differentiëren en remediëren.</a:t>
            </a:r>
          </a:p>
          <a:p>
            <a:pPr lvl="2">
              <a:lnSpc>
                <a:spcPct val="150000"/>
              </a:lnSpc>
            </a:pPr>
            <a:endParaRPr lang="nl-NL" dirty="0"/>
          </a:p>
        </p:txBody>
      </p:sp>
      <p:sp>
        <p:nvSpPr>
          <p:cNvPr id="6" name="TextBox 3">
            <a:extLst>
              <a:ext uri="{FF2B5EF4-FFF2-40B4-BE49-F238E27FC236}">
                <a16:creationId xmlns:a16="http://schemas.microsoft.com/office/drawing/2014/main" xmlns="" id="{F61E0DC4-585F-3F43-B2E0-BCC7B1C974FE}"/>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8" name="Picture 6">
            <a:extLst>
              <a:ext uri="{FF2B5EF4-FFF2-40B4-BE49-F238E27FC236}">
                <a16:creationId xmlns:a16="http://schemas.microsoft.com/office/drawing/2014/main" xmlns="" id="{6AE110F7-160A-0641-A57D-FE45FDE1B02C}"/>
              </a:ext>
            </a:extLst>
          </p:cNvPr>
          <p:cNvPicPr>
            <a:picLocks noChangeAspect="1"/>
          </p:cNvPicPr>
          <p:nvPr/>
        </p:nvPicPr>
        <p:blipFill>
          <a:blip r:embed="rId4"/>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91521704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1303" y="21667"/>
            <a:ext cx="8778552" cy="1143000"/>
          </a:xfrm>
        </p:spPr>
        <p:txBody>
          <a:bodyPr/>
          <a:lstStyle/>
          <a:p>
            <a:r>
              <a:rPr lang="nl-BE" sz="2800" dirty="0">
                <a:solidFill>
                  <a:srgbClr val="92D050"/>
                </a:solidFill>
              </a:rPr>
              <a:t>Evaluatie vakken – examens (EX)/permanent (PE)</a:t>
            </a:r>
          </a:p>
        </p:txBody>
      </p:sp>
      <p:pic>
        <p:nvPicPr>
          <p:cNvPr id="7" name="Afbeelding 6"/>
          <p:cNvPicPr>
            <a:picLocks noChangeAspect="1"/>
          </p:cNvPicPr>
          <p:nvPr/>
        </p:nvPicPr>
        <p:blipFill rotWithShape="1">
          <a:blip r:embed="rId3"/>
          <a:srcRect l="-109950" t="13025" r="109950" b="31354"/>
          <a:stretch/>
        </p:blipFill>
        <p:spPr>
          <a:xfrm>
            <a:off x="1103796" y="2553921"/>
            <a:ext cx="6492539" cy="5262389"/>
          </a:xfrm>
          <a:prstGeom prst="rect">
            <a:avLst/>
          </a:prstGeom>
        </p:spPr>
      </p:pic>
      <p:sp>
        <p:nvSpPr>
          <p:cNvPr id="4" name="Tijdelijke aanduiding voor inhoud 3"/>
          <p:cNvSpPr>
            <a:spLocks noGrp="1"/>
          </p:cNvSpPr>
          <p:nvPr>
            <p:ph idx="1"/>
          </p:nvPr>
        </p:nvSpPr>
        <p:spPr>
          <a:xfrm>
            <a:off x="361303" y="1566862"/>
            <a:ext cx="8568952" cy="3724275"/>
          </a:xfrm>
        </p:spPr>
        <p:txBody>
          <a:bodyPr>
            <a:normAutofit fontScale="77500" lnSpcReduction="20000"/>
          </a:bodyPr>
          <a:lstStyle/>
          <a:p>
            <a:r>
              <a:rPr lang="nl-NL" dirty="0"/>
              <a:t>Wat?</a:t>
            </a:r>
          </a:p>
          <a:p>
            <a:pPr marL="803275" lvl="2" indent="-265113">
              <a:lnSpc>
                <a:spcPct val="150000"/>
              </a:lnSpc>
            </a:pPr>
            <a:r>
              <a:rPr lang="nl-NL" dirty="0"/>
              <a:t>Frequente evaluatie (zowel systeem PE/EX).</a:t>
            </a:r>
          </a:p>
          <a:p>
            <a:pPr marL="803275" lvl="2" indent="-265113">
              <a:lnSpc>
                <a:spcPct val="150000"/>
              </a:lnSpc>
            </a:pPr>
            <a:r>
              <a:rPr lang="nl-NL" dirty="0"/>
              <a:t>Geplande/onaangekondigde toetsen.</a:t>
            </a:r>
          </a:p>
          <a:p>
            <a:pPr marL="803275" lvl="2" indent="-265113">
              <a:lnSpc>
                <a:spcPct val="150000"/>
              </a:lnSpc>
            </a:pPr>
            <a:r>
              <a:rPr lang="nl-NL" dirty="0"/>
              <a:t>Crescendo naar grotere gehelen.</a:t>
            </a:r>
          </a:p>
          <a:p>
            <a:pPr marL="803275" lvl="2" indent="-265113">
              <a:lnSpc>
                <a:spcPct val="150000"/>
              </a:lnSpc>
            </a:pPr>
            <a:r>
              <a:rPr lang="nl-NL" dirty="0"/>
              <a:t>Herhalingstoetsen worden op voorhand ingepland en afgestemd</a:t>
            </a:r>
            <a:br>
              <a:rPr lang="nl-NL" dirty="0"/>
            </a:br>
            <a:r>
              <a:rPr lang="nl-NL" dirty="0"/>
              <a:t> op elkaar.</a:t>
            </a:r>
          </a:p>
          <a:p>
            <a:pPr marL="803275" lvl="2" indent="-265113">
              <a:lnSpc>
                <a:spcPct val="150000"/>
              </a:lnSpc>
            </a:pPr>
            <a:r>
              <a:rPr lang="nl-NL" dirty="0"/>
              <a:t>PE: geen nivellering want leerinhoudelijk en qua aanpak geen verschil met examensysteem.</a:t>
            </a:r>
          </a:p>
          <a:p>
            <a:pPr marL="803275" lvl="2" indent="-265113">
              <a:lnSpc>
                <a:spcPct val="150000"/>
              </a:lnSpc>
            </a:pPr>
            <a:r>
              <a:rPr lang="nl-NL" dirty="0"/>
              <a:t>Extra ruimte en tijd (beter inschatting beginsituatie).</a:t>
            </a:r>
          </a:p>
          <a:p>
            <a:pPr lvl="2">
              <a:lnSpc>
                <a:spcPct val="150000"/>
              </a:lnSpc>
            </a:pPr>
            <a:endParaRPr lang="nl-NL" dirty="0"/>
          </a:p>
        </p:txBody>
      </p:sp>
      <p:sp>
        <p:nvSpPr>
          <p:cNvPr id="6" name="TextBox 3">
            <a:extLst>
              <a:ext uri="{FF2B5EF4-FFF2-40B4-BE49-F238E27FC236}">
                <a16:creationId xmlns:a16="http://schemas.microsoft.com/office/drawing/2014/main" xmlns="" id="{CC18713E-7816-D249-895F-31F6806AD30A}"/>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8" name="Picture 6">
            <a:extLst>
              <a:ext uri="{FF2B5EF4-FFF2-40B4-BE49-F238E27FC236}">
                <a16:creationId xmlns:a16="http://schemas.microsoft.com/office/drawing/2014/main" xmlns="" id="{5E042F92-0316-FA4B-B49C-07DFBA6E1DD4}"/>
              </a:ext>
            </a:extLst>
          </p:cNvPr>
          <p:cNvPicPr>
            <a:picLocks noChangeAspect="1"/>
          </p:cNvPicPr>
          <p:nvPr/>
        </p:nvPicPr>
        <p:blipFill>
          <a:blip r:embed="rId4"/>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123789663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448" y="126374"/>
            <a:ext cx="8778552" cy="1143000"/>
          </a:xfrm>
        </p:spPr>
        <p:txBody>
          <a:bodyPr/>
          <a:lstStyle/>
          <a:p>
            <a:r>
              <a:rPr lang="nl-BE" sz="2800" dirty="0">
                <a:solidFill>
                  <a:srgbClr val="92D050"/>
                </a:solidFill>
              </a:rPr>
              <a:t>Evaluatie vakken – examens (EX)/permanent (PE)</a:t>
            </a:r>
          </a:p>
        </p:txBody>
      </p:sp>
      <p:pic>
        <p:nvPicPr>
          <p:cNvPr id="7" name="Afbeelding 6"/>
          <p:cNvPicPr>
            <a:picLocks noChangeAspect="1"/>
          </p:cNvPicPr>
          <p:nvPr/>
        </p:nvPicPr>
        <p:blipFill rotWithShape="1">
          <a:blip r:embed="rId3"/>
          <a:srcRect l="-109950" t="13025" r="109950" b="31354"/>
          <a:stretch/>
        </p:blipFill>
        <p:spPr>
          <a:xfrm>
            <a:off x="1103796" y="2553921"/>
            <a:ext cx="6492539" cy="5262389"/>
          </a:xfrm>
          <a:prstGeom prst="rect">
            <a:avLst/>
          </a:prstGeom>
        </p:spPr>
      </p:pic>
      <p:sp>
        <p:nvSpPr>
          <p:cNvPr id="4" name="Tijdelijke aanduiding voor inhoud 3"/>
          <p:cNvSpPr>
            <a:spLocks noGrp="1"/>
          </p:cNvSpPr>
          <p:nvPr>
            <p:ph idx="1"/>
          </p:nvPr>
        </p:nvSpPr>
        <p:spPr>
          <a:xfrm>
            <a:off x="365448" y="1612728"/>
            <a:ext cx="10153128" cy="4913199"/>
          </a:xfrm>
        </p:spPr>
        <p:txBody>
          <a:bodyPr>
            <a:normAutofit lnSpcReduction="10000"/>
          </a:bodyPr>
          <a:lstStyle/>
          <a:p>
            <a:r>
              <a:rPr lang="nl-NL" dirty="0"/>
              <a:t>Wanneer: </a:t>
            </a:r>
          </a:p>
          <a:p>
            <a:pPr marL="342900" indent="-342900">
              <a:buFont typeface="Arial" panose="020B0604020202020204" pitchFamily="34" charset="0"/>
              <a:buChar char="•"/>
            </a:pPr>
            <a:r>
              <a:rPr lang="nl-NL" dirty="0"/>
              <a:t>proefrapport (PR)/dagelijks werk (DW)/modulerapport (MR)/</a:t>
            </a:r>
          </a:p>
          <a:p>
            <a:pPr marL="342900" indent="-342900">
              <a:buFont typeface="Arial" panose="020B0604020202020204" pitchFamily="34" charset="0"/>
              <a:buChar char="•"/>
            </a:pPr>
            <a:r>
              <a:rPr lang="nl-NL" dirty="0"/>
              <a:t>oudercontact (OC)?</a:t>
            </a:r>
          </a:p>
          <a:p>
            <a:pPr lvl="2">
              <a:lnSpc>
                <a:spcPct val="150000"/>
              </a:lnSpc>
            </a:pPr>
            <a:r>
              <a:rPr lang="nl-NL" dirty="0"/>
              <a:t>2 PR + 2 DW periodes + MR</a:t>
            </a:r>
          </a:p>
          <a:p>
            <a:pPr marL="1116013" lvl="3" indent="-530225">
              <a:lnSpc>
                <a:spcPct val="150000"/>
              </a:lnSpc>
              <a:buFont typeface="Wingdings" pitchFamily="2" charset="2"/>
              <a:buChar char="ü"/>
            </a:pPr>
            <a:r>
              <a:rPr lang="nl-NL" dirty="0"/>
              <a:t>PR 1:   15 oktober 2021 + OC: 18 oktober 2021</a:t>
            </a:r>
          </a:p>
          <a:p>
            <a:pPr marL="1116013" lvl="3" indent="-530225">
              <a:lnSpc>
                <a:spcPct val="150000"/>
              </a:lnSpc>
              <a:buFont typeface="Wingdings" pitchFamily="2" charset="2"/>
              <a:buChar char="ü"/>
            </a:pPr>
            <a:r>
              <a:rPr lang="nl-NL" dirty="0"/>
              <a:t>DW 1:  01 december 2021</a:t>
            </a:r>
          </a:p>
          <a:p>
            <a:pPr marL="1116013" lvl="3" indent="-530225">
              <a:lnSpc>
                <a:spcPct val="150000"/>
              </a:lnSpc>
              <a:buFont typeface="Wingdings" pitchFamily="2" charset="2"/>
              <a:buChar char="ü"/>
            </a:pPr>
            <a:r>
              <a:rPr lang="nl-NL" dirty="0"/>
              <a:t>MR 1:  31 januari 2022</a:t>
            </a:r>
          </a:p>
          <a:p>
            <a:pPr marL="1116013" lvl="3" indent="-530225">
              <a:lnSpc>
                <a:spcPct val="150000"/>
              </a:lnSpc>
              <a:buFont typeface="Wingdings" pitchFamily="2" charset="2"/>
              <a:buChar char="ü"/>
            </a:pPr>
            <a:r>
              <a:rPr lang="nl-NL" dirty="0"/>
              <a:t>PR 2:  11 maart 2022 + OC: 15 maart 2022</a:t>
            </a:r>
          </a:p>
          <a:p>
            <a:pPr marL="1116013" lvl="3" indent="-530225">
              <a:lnSpc>
                <a:spcPct val="150000"/>
              </a:lnSpc>
              <a:buFont typeface="Wingdings" pitchFamily="2" charset="2"/>
              <a:buChar char="ü"/>
            </a:pPr>
            <a:r>
              <a:rPr lang="nl-NL" dirty="0"/>
              <a:t>DW2 + MR 2:  4 juni 2022 </a:t>
            </a:r>
          </a:p>
        </p:txBody>
      </p:sp>
      <p:sp>
        <p:nvSpPr>
          <p:cNvPr id="6" name="TextBox 3">
            <a:extLst>
              <a:ext uri="{FF2B5EF4-FFF2-40B4-BE49-F238E27FC236}">
                <a16:creationId xmlns:a16="http://schemas.microsoft.com/office/drawing/2014/main" xmlns="" id="{9F1ED74D-E6F8-B244-B9D4-95C267B2E7EB}"/>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8" name="Picture 6">
            <a:extLst>
              <a:ext uri="{FF2B5EF4-FFF2-40B4-BE49-F238E27FC236}">
                <a16:creationId xmlns:a16="http://schemas.microsoft.com/office/drawing/2014/main" xmlns="" id="{BB47C015-8870-4F44-A887-D198BAEC3BA9}"/>
              </a:ext>
            </a:extLst>
          </p:cNvPr>
          <p:cNvPicPr>
            <a:picLocks noChangeAspect="1"/>
          </p:cNvPicPr>
          <p:nvPr/>
        </p:nvPicPr>
        <p:blipFill>
          <a:blip r:embed="rId4"/>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130375618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448" y="183797"/>
            <a:ext cx="8778552" cy="1143000"/>
          </a:xfrm>
        </p:spPr>
        <p:txBody>
          <a:bodyPr/>
          <a:lstStyle/>
          <a:p>
            <a:r>
              <a:rPr lang="nl-BE" sz="2800" dirty="0">
                <a:solidFill>
                  <a:srgbClr val="92D050"/>
                </a:solidFill>
              </a:rPr>
              <a:t>Evaluatie vakken – examens (EX)/permanent (PE)</a:t>
            </a:r>
            <a:endParaRPr lang="nl-BE" sz="2800" dirty="0">
              <a:solidFill>
                <a:srgbClr val="FF0000"/>
              </a:solidFill>
            </a:endParaRPr>
          </a:p>
        </p:txBody>
      </p:sp>
      <p:pic>
        <p:nvPicPr>
          <p:cNvPr id="7" name="Afbeelding 6"/>
          <p:cNvPicPr>
            <a:picLocks noChangeAspect="1"/>
          </p:cNvPicPr>
          <p:nvPr/>
        </p:nvPicPr>
        <p:blipFill rotWithShape="1">
          <a:blip r:embed="rId3"/>
          <a:srcRect l="-109950" t="13025" r="109950" b="31354"/>
          <a:stretch/>
        </p:blipFill>
        <p:spPr>
          <a:xfrm>
            <a:off x="1103796" y="2553921"/>
            <a:ext cx="6492539" cy="5262389"/>
          </a:xfrm>
          <a:prstGeom prst="rect">
            <a:avLst/>
          </a:prstGeom>
        </p:spPr>
      </p:pic>
      <p:sp>
        <p:nvSpPr>
          <p:cNvPr id="4" name="Tijdelijke aanduiding voor inhoud 3"/>
          <p:cNvSpPr>
            <a:spLocks noGrp="1"/>
          </p:cNvSpPr>
          <p:nvPr>
            <p:ph idx="1"/>
          </p:nvPr>
        </p:nvSpPr>
        <p:spPr>
          <a:xfrm>
            <a:off x="365448" y="1641605"/>
            <a:ext cx="8640960" cy="3724275"/>
          </a:xfrm>
        </p:spPr>
        <p:txBody>
          <a:bodyPr vert="horz" lIns="0" tIns="45720" rIns="0" bIns="45720" rtlCol="0" anchor="t">
            <a:normAutofit/>
          </a:bodyPr>
          <a:lstStyle/>
          <a:p>
            <a:r>
              <a:rPr lang="nl-NL" dirty="0"/>
              <a:t>Wanneer: examenrapport/oudercontact?</a:t>
            </a:r>
            <a:endParaRPr lang="nl-NL" dirty="0">
              <a:highlight>
                <a:srgbClr val="FFFF00"/>
              </a:highlight>
            </a:endParaRPr>
          </a:p>
          <a:p>
            <a:pPr marL="575945" lvl="2" indent="-287655">
              <a:lnSpc>
                <a:spcPct val="150000"/>
              </a:lnSpc>
            </a:pPr>
            <a:r>
              <a:rPr lang="nl-NL" dirty="0"/>
              <a:t>2 EX-rapporten</a:t>
            </a:r>
            <a:endParaRPr lang="nl-NL">
              <a:cs typeface="Calibri"/>
            </a:endParaRPr>
          </a:p>
          <a:p>
            <a:pPr marL="863600" lvl="3" indent="-287655">
              <a:lnSpc>
                <a:spcPct val="150000"/>
              </a:lnSpc>
            </a:pPr>
            <a:r>
              <a:rPr lang="nl-NL" dirty="0"/>
              <a:t>EX1 - rapport: </a:t>
            </a:r>
            <a:r>
              <a:rPr lang="nl-NL"/>
              <a:t>23 </a:t>
            </a:r>
            <a:r>
              <a:rPr lang="nl-NL" dirty="0"/>
              <a:t>december </a:t>
            </a:r>
            <a:r>
              <a:rPr lang="nl-NL"/>
              <a:t>2021 </a:t>
            </a:r>
            <a:r>
              <a:rPr lang="nl-NL" dirty="0"/>
              <a:t>+ </a:t>
            </a:r>
            <a:r>
              <a:rPr lang="nl-NL"/>
              <a:t>oudercontact</a:t>
            </a:r>
            <a:endParaRPr lang="nl-NL">
              <a:cs typeface="Calibri"/>
            </a:endParaRPr>
          </a:p>
          <a:p>
            <a:pPr marL="1151890" lvl="4" indent="-287655">
              <a:lnSpc>
                <a:spcPct val="150000"/>
              </a:lnSpc>
            </a:pPr>
            <a:r>
              <a:rPr lang="nl-NL" dirty="0"/>
              <a:t>Examenperiode (halve dagen) van </a:t>
            </a:r>
            <a:r>
              <a:rPr lang="nl-NL"/>
              <a:t>9-12 </a:t>
            </a:r>
            <a:r>
              <a:rPr lang="nl-NL" dirty="0"/>
              <a:t>tem </a:t>
            </a:r>
            <a:r>
              <a:rPr lang="nl-NL"/>
              <a:t>17-12-2021</a:t>
            </a:r>
            <a:endParaRPr lang="nl-NL">
              <a:cs typeface="Calibri"/>
            </a:endParaRPr>
          </a:p>
          <a:p>
            <a:pPr marL="863600" lvl="3" indent="-287655">
              <a:lnSpc>
                <a:spcPct val="150000"/>
              </a:lnSpc>
            </a:pPr>
            <a:r>
              <a:rPr lang="nl-NL" dirty="0"/>
              <a:t>EX2- rapport: 29 juni </a:t>
            </a:r>
            <a:r>
              <a:rPr lang="nl-NL"/>
              <a:t>2022 </a:t>
            </a:r>
            <a:r>
              <a:rPr lang="nl-NL" dirty="0"/>
              <a:t>+ </a:t>
            </a:r>
            <a:r>
              <a:rPr lang="nl-NL"/>
              <a:t>oudercontact</a:t>
            </a:r>
            <a:endParaRPr lang="nl-NL">
              <a:cs typeface="Calibri"/>
            </a:endParaRPr>
          </a:p>
          <a:p>
            <a:pPr marL="1151890" lvl="4" indent="-287655">
              <a:lnSpc>
                <a:spcPct val="150000"/>
              </a:lnSpc>
            </a:pPr>
            <a:r>
              <a:rPr lang="nl-NL" dirty="0"/>
              <a:t>Examenperiode (halve dagen) van 14-06 tem </a:t>
            </a:r>
            <a:r>
              <a:rPr lang="nl-NL"/>
              <a:t>22-06-2022</a:t>
            </a:r>
            <a:endParaRPr lang="nl-NL">
              <a:cs typeface="Calibri"/>
            </a:endParaRPr>
          </a:p>
        </p:txBody>
      </p:sp>
      <p:sp>
        <p:nvSpPr>
          <p:cNvPr id="6" name="TextBox 3">
            <a:extLst>
              <a:ext uri="{FF2B5EF4-FFF2-40B4-BE49-F238E27FC236}">
                <a16:creationId xmlns:a16="http://schemas.microsoft.com/office/drawing/2014/main" xmlns="" id="{F2A039E0-9EF0-9540-BB4D-EE6DCCCBFC09}"/>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8" name="Picture 6">
            <a:extLst>
              <a:ext uri="{FF2B5EF4-FFF2-40B4-BE49-F238E27FC236}">
                <a16:creationId xmlns:a16="http://schemas.microsoft.com/office/drawing/2014/main" xmlns="" id="{497747F6-B901-F047-B179-258CB8321F15}"/>
              </a:ext>
            </a:extLst>
          </p:cNvPr>
          <p:cNvPicPr>
            <a:picLocks noChangeAspect="1"/>
          </p:cNvPicPr>
          <p:nvPr/>
        </p:nvPicPr>
        <p:blipFill>
          <a:blip r:embed="rId4"/>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422637711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448" y="265212"/>
            <a:ext cx="8778552" cy="1143000"/>
          </a:xfrm>
        </p:spPr>
        <p:txBody>
          <a:bodyPr>
            <a:normAutofit/>
          </a:bodyPr>
          <a:lstStyle/>
          <a:p>
            <a:r>
              <a:rPr lang="nl-BE" sz="2800" dirty="0"/>
              <a:t>Duidelijke afspraken (met leerlingen),</a:t>
            </a:r>
            <a:br>
              <a:rPr lang="nl-BE" sz="2800" dirty="0"/>
            </a:br>
            <a:r>
              <a:rPr lang="nl-BE" sz="2800" dirty="0"/>
              <a:t>				  maken goede vrienden</a:t>
            </a:r>
            <a:endParaRPr lang="nl-BE" sz="2800" dirty="0">
              <a:solidFill>
                <a:srgbClr val="92D050"/>
              </a:solidFill>
            </a:endParaRPr>
          </a:p>
        </p:txBody>
      </p:sp>
      <p:pic>
        <p:nvPicPr>
          <p:cNvPr id="7" name="Afbeelding 6"/>
          <p:cNvPicPr>
            <a:picLocks noChangeAspect="1"/>
          </p:cNvPicPr>
          <p:nvPr/>
        </p:nvPicPr>
        <p:blipFill rotWithShape="1">
          <a:blip r:embed="rId3"/>
          <a:srcRect l="-109950" t="13025" r="109950" b="31354"/>
          <a:stretch/>
        </p:blipFill>
        <p:spPr>
          <a:xfrm>
            <a:off x="513861" y="2473064"/>
            <a:ext cx="6492539" cy="5262389"/>
          </a:xfrm>
          <a:prstGeom prst="rect">
            <a:avLst/>
          </a:prstGeom>
        </p:spPr>
      </p:pic>
      <p:sp>
        <p:nvSpPr>
          <p:cNvPr id="4" name="Tijdelijke aanduiding voor inhoud 3"/>
          <p:cNvSpPr>
            <a:spLocks noGrp="1"/>
          </p:cNvSpPr>
          <p:nvPr>
            <p:ph idx="1"/>
          </p:nvPr>
        </p:nvSpPr>
        <p:spPr>
          <a:xfrm>
            <a:off x="365448" y="2709053"/>
            <a:ext cx="8640960" cy="3724275"/>
          </a:xfrm>
        </p:spPr>
        <p:txBody>
          <a:bodyPr>
            <a:normAutofit/>
          </a:bodyPr>
          <a:lstStyle/>
          <a:p>
            <a:pPr marL="342900" indent="-342900">
              <a:buFont typeface="Arial" panose="020B0604020202020204" pitchFamily="34" charset="0"/>
              <a:buChar char="•"/>
            </a:pPr>
            <a:r>
              <a:rPr lang="nl-NL" b="1" dirty="0"/>
              <a:t>Houding</a:t>
            </a:r>
            <a:r>
              <a:rPr lang="nl-NL" dirty="0"/>
              <a:t>: beleefd, respectvol</a:t>
            </a:r>
          </a:p>
          <a:p>
            <a:pPr marL="342900" indent="-342900">
              <a:buFont typeface="Arial" panose="020B0604020202020204" pitchFamily="34" charset="0"/>
              <a:buChar char="•"/>
            </a:pPr>
            <a:r>
              <a:rPr lang="nl-NL" b="1" dirty="0"/>
              <a:t>Eerlijkheid</a:t>
            </a:r>
            <a:r>
              <a:rPr lang="nl-NL" dirty="0"/>
              <a:t>: open communicatie</a:t>
            </a:r>
          </a:p>
          <a:p>
            <a:pPr marL="342900" indent="-342900">
              <a:buFont typeface="Arial" panose="020B0604020202020204" pitchFamily="34" charset="0"/>
              <a:buChar char="•"/>
            </a:pPr>
            <a:r>
              <a:rPr lang="nl-NL" b="1" dirty="0"/>
              <a:t>Verantwoordelijkheid</a:t>
            </a:r>
            <a:r>
              <a:rPr lang="nl-NL" dirty="0"/>
              <a:t>:</a:t>
            </a:r>
            <a:r>
              <a:rPr lang="nl-NL" b="1" dirty="0"/>
              <a:t> </a:t>
            </a:r>
            <a:r>
              <a:rPr lang="nl-NL" dirty="0" err="1"/>
              <a:t>i.f.v</a:t>
            </a:r>
            <a:r>
              <a:rPr lang="nl-NL" dirty="0"/>
              <a:t>. leeftijd</a:t>
            </a:r>
            <a:endParaRPr lang="nl-NL" b="1" dirty="0"/>
          </a:p>
          <a:p>
            <a:pPr marL="342900" indent="-342900">
              <a:buFont typeface="Arial" panose="020B0604020202020204" pitchFamily="34" charset="0"/>
              <a:buChar char="•"/>
            </a:pPr>
            <a:r>
              <a:rPr lang="nl-NL" b="1" dirty="0"/>
              <a:t>Inzet</a:t>
            </a:r>
            <a:r>
              <a:rPr lang="nl-NL" dirty="0"/>
              <a:t>: aandacht in de lessen en actieve medewerking (Smartphone in zakjes)</a:t>
            </a:r>
          </a:p>
          <a:p>
            <a:pPr marL="342900" indent="-342900">
              <a:buFont typeface="Arial" panose="020B0604020202020204" pitchFamily="34" charset="0"/>
              <a:buChar char="•"/>
            </a:pPr>
            <a:r>
              <a:rPr lang="nl-NL" b="1" dirty="0"/>
              <a:t>Stiptheid</a:t>
            </a:r>
            <a:r>
              <a:rPr lang="nl-NL" dirty="0"/>
              <a:t>: materiaal bij, taken tijdig indienen</a:t>
            </a:r>
          </a:p>
          <a:p>
            <a:pPr marL="342900" indent="-342900">
              <a:buFont typeface="Arial" panose="020B0604020202020204" pitchFamily="34" charset="0"/>
              <a:buChar char="•"/>
            </a:pPr>
            <a:r>
              <a:rPr lang="nl-NL" b="1" dirty="0"/>
              <a:t>Netheid</a:t>
            </a:r>
            <a:r>
              <a:rPr lang="nl-NL" dirty="0"/>
              <a:t>: ordelijk werken, agenda en mappen aanvullen, aandacht voor verzorgd taalgebruik</a:t>
            </a:r>
          </a:p>
        </p:txBody>
      </p:sp>
      <p:sp>
        <p:nvSpPr>
          <p:cNvPr id="6" name="TextBox 3">
            <a:extLst>
              <a:ext uri="{FF2B5EF4-FFF2-40B4-BE49-F238E27FC236}">
                <a16:creationId xmlns:a16="http://schemas.microsoft.com/office/drawing/2014/main" xmlns="" id="{340E3D3C-7F5D-8D43-A703-467A27A5AFB0}"/>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8" name="Picture 6">
            <a:extLst>
              <a:ext uri="{FF2B5EF4-FFF2-40B4-BE49-F238E27FC236}">
                <a16:creationId xmlns:a16="http://schemas.microsoft.com/office/drawing/2014/main" xmlns="" id="{84FC2307-72CE-1A4A-88A4-E794F3798D34}"/>
              </a:ext>
            </a:extLst>
          </p:cNvPr>
          <p:cNvPicPr>
            <a:picLocks noChangeAspect="1"/>
          </p:cNvPicPr>
          <p:nvPr/>
        </p:nvPicPr>
        <p:blipFill>
          <a:blip r:embed="rId4"/>
          <a:stretch>
            <a:fillRect/>
          </a:stretch>
        </p:blipFill>
        <p:spPr>
          <a:xfrm>
            <a:off x="951651" y="6317769"/>
            <a:ext cx="1139898" cy="537996"/>
          </a:xfrm>
          <a:prstGeom prst="rect">
            <a:avLst/>
          </a:prstGeom>
        </p:spPr>
      </p:pic>
      <p:pic>
        <p:nvPicPr>
          <p:cNvPr id="9" name="Afbeelding 8">
            <a:extLst>
              <a:ext uri="{FF2B5EF4-FFF2-40B4-BE49-F238E27FC236}">
                <a16:creationId xmlns:a16="http://schemas.microsoft.com/office/drawing/2014/main" xmlns="" id="{92898C7E-98DA-2C47-BCF3-C3D1BDDAE12D}"/>
              </a:ext>
            </a:extLst>
          </p:cNvPr>
          <p:cNvPicPr>
            <a:picLocks noChangeAspect="1"/>
          </p:cNvPicPr>
          <p:nvPr/>
        </p:nvPicPr>
        <p:blipFill>
          <a:blip r:embed="rId5"/>
          <a:stretch>
            <a:fillRect/>
          </a:stretch>
        </p:blipFill>
        <p:spPr>
          <a:xfrm>
            <a:off x="5591600" y="1752027"/>
            <a:ext cx="2004735" cy="1603788"/>
          </a:xfrm>
          <a:prstGeom prst="rect">
            <a:avLst/>
          </a:prstGeom>
        </p:spPr>
      </p:pic>
      <p:sp>
        <p:nvSpPr>
          <p:cNvPr id="3" name="Rechthoek 2">
            <a:extLst>
              <a:ext uri="{FF2B5EF4-FFF2-40B4-BE49-F238E27FC236}">
                <a16:creationId xmlns:a16="http://schemas.microsoft.com/office/drawing/2014/main" xmlns="" id="{6A02C372-C6BE-2A46-8BC4-76C8F04D5DED}"/>
              </a:ext>
            </a:extLst>
          </p:cNvPr>
          <p:cNvSpPr/>
          <p:nvPr/>
        </p:nvSpPr>
        <p:spPr>
          <a:xfrm>
            <a:off x="322289" y="1729139"/>
            <a:ext cx="4584007" cy="461665"/>
          </a:xfrm>
          <a:prstGeom prst="rect">
            <a:avLst/>
          </a:prstGeom>
        </p:spPr>
        <p:txBody>
          <a:bodyPr wrap="square">
            <a:spAutoFit/>
          </a:bodyPr>
          <a:lstStyle/>
          <a:p>
            <a:r>
              <a:rPr lang="nl-BE" sz="2400" dirty="0">
                <a:solidFill>
                  <a:srgbClr val="92D050"/>
                </a:solidFill>
              </a:rPr>
              <a:t>Aandacht voor algemene attitudes</a:t>
            </a:r>
            <a:endParaRPr lang="nl-BE" sz="2400" dirty="0"/>
          </a:p>
        </p:txBody>
      </p:sp>
    </p:spTree>
    <p:extLst>
      <p:ext uri="{BB962C8B-B14F-4D97-AF65-F5344CB8AC3E}">
        <p14:creationId xmlns:p14="http://schemas.microsoft.com/office/powerpoint/2010/main" val="214728680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Een nieuw schooljaar begon…</a:t>
            </a:r>
          </a:p>
        </p:txBody>
      </p:sp>
      <p:sp>
        <p:nvSpPr>
          <p:cNvPr id="3" name="Tijdelijke aanduiding voor inhoud 2"/>
          <p:cNvSpPr>
            <a:spLocks noGrp="1"/>
          </p:cNvSpPr>
          <p:nvPr>
            <p:ph idx="1"/>
          </p:nvPr>
        </p:nvSpPr>
        <p:spPr>
          <a:xfrm>
            <a:off x="838200" y="2362200"/>
            <a:ext cx="7693025" cy="4163144"/>
          </a:xfrm>
        </p:spPr>
        <p:txBody>
          <a:bodyPr/>
          <a:lstStyle/>
          <a:p>
            <a:pPr>
              <a:buNone/>
            </a:pPr>
            <a:endParaRPr lang="nl-BE" sz="2000" b="1"/>
          </a:p>
          <a:p>
            <a:pPr marL="0" indent="0">
              <a:buNone/>
            </a:pPr>
            <a:endParaRPr lang="nl-BE" sz="2000" b="1"/>
          </a:p>
          <a:p>
            <a:pPr>
              <a:buNone/>
            </a:pPr>
            <a:endParaRPr lang="nl-BE" sz="2000" b="1"/>
          </a:p>
        </p:txBody>
      </p:sp>
      <p:pic>
        <p:nvPicPr>
          <p:cNvPr id="6" name="Afbeelding 5"/>
          <p:cNvPicPr>
            <a:picLocks noChangeAspect="1"/>
          </p:cNvPicPr>
          <p:nvPr/>
        </p:nvPicPr>
        <p:blipFill>
          <a:blip r:embed="rId3"/>
          <a:stretch>
            <a:fillRect/>
          </a:stretch>
        </p:blipFill>
        <p:spPr>
          <a:xfrm>
            <a:off x="627895" y="1556792"/>
            <a:ext cx="7888208" cy="4495654"/>
          </a:xfrm>
          <a:prstGeom prst="rect">
            <a:avLst/>
          </a:prstGeom>
        </p:spPr>
      </p:pic>
      <p:sp>
        <p:nvSpPr>
          <p:cNvPr id="4" name="TextBox 3">
            <a:extLst>
              <a:ext uri="{FF2B5EF4-FFF2-40B4-BE49-F238E27FC236}">
                <a16:creationId xmlns:a16="http://schemas.microsoft.com/office/drawing/2014/main" xmlns="" id="{D26ED23C-3CE1-4402-8857-6DD4353AED0F}"/>
              </a:ext>
            </a:extLst>
          </p:cNvPr>
          <p:cNvSpPr txBox="1"/>
          <p:nvPr/>
        </p:nvSpPr>
        <p:spPr>
          <a:xfrm>
            <a:off x="1521600" y="6375822"/>
            <a:ext cx="2194973" cy="4417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9" name="Picture 6">
            <a:extLst>
              <a:ext uri="{FF2B5EF4-FFF2-40B4-BE49-F238E27FC236}">
                <a16:creationId xmlns:a16="http://schemas.microsoft.com/office/drawing/2014/main" xmlns="" id="{E141D854-166C-48E6-8A9B-49EFC27CDB14}"/>
              </a:ext>
            </a:extLst>
          </p:cNvPr>
          <p:cNvPicPr>
            <a:picLocks noChangeAspect="1"/>
          </p:cNvPicPr>
          <p:nvPr/>
        </p:nvPicPr>
        <p:blipFill>
          <a:blip r:embed="rId4"/>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150280624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448" y="265212"/>
            <a:ext cx="8778552" cy="1143000"/>
          </a:xfrm>
        </p:spPr>
        <p:txBody>
          <a:bodyPr>
            <a:normAutofit/>
          </a:bodyPr>
          <a:lstStyle/>
          <a:p>
            <a:r>
              <a:rPr lang="nl-BE" sz="2800" dirty="0"/>
              <a:t>Duidelijke afspraken (met ouders),</a:t>
            </a:r>
            <a:br>
              <a:rPr lang="nl-BE" sz="2800" dirty="0"/>
            </a:br>
            <a:r>
              <a:rPr lang="nl-BE" sz="2800" dirty="0"/>
              <a:t>				  maken goede vrienden</a:t>
            </a:r>
            <a:endParaRPr lang="nl-BE" sz="2800" dirty="0">
              <a:solidFill>
                <a:srgbClr val="92D050"/>
              </a:solidFill>
            </a:endParaRPr>
          </a:p>
        </p:txBody>
      </p:sp>
      <p:pic>
        <p:nvPicPr>
          <p:cNvPr id="7" name="Afbeelding 6"/>
          <p:cNvPicPr>
            <a:picLocks noChangeAspect="1"/>
          </p:cNvPicPr>
          <p:nvPr/>
        </p:nvPicPr>
        <p:blipFill rotWithShape="1">
          <a:blip r:embed="rId3"/>
          <a:srcRect l="-109950" t="13025" r="109950" b="31354"/>
          <a:stretch/>
        </p:blipFill>
        <p:spPr>
          <a:xfrm>
            <a:off x="513861" y="2473064"/>
            <a:ext cx="6492539" cy="5262389"/>
          </a:xfrm>
          <a:prstGeom prst="rect">
            <a:avLst/>
          </a:prstGeom>
        </p:spPr>
      </p:pic>
      <p:sp>
        <p:nvSpPr>
          <p:cNvPr id="4" name="Tijdelijke aanduiding voor inhoud 3"/>
          <p:cNvSpPr>
            <a:spLocks noGrp="1"/>
          </p:cNvSpPr>
          <p:nvPr>
            <p:ph idx="1"/>
          </p:nvPr>
        </p:nvSpPr>
        <p:spPr>
          <a:xfrm>
            <a:off x="365448" y="2709053"/>
            <a:ext cx="8640960" cy="3724275"/>
          </a:xfrm>
        </p:spPr>
        <p:txBody>
          <a:bodyPr vert="horz" lIns="0" tIns="45720" rIns="0" bIns="45720" rtlCol="0" anchor="t">
            <a:normAutofit/>
          </a:bodyPr>
          <a:lstStyle/>
          <a:p>
            <a:pPr marL="342900" indent="-342900">
              <a:buFont typeface="Arial" panose="020B0604020202020204" pitchFamily="34" charset="0"/>
              <a:buChar char="•"/>
            </a:pPr>
            <a:r>
              <a:rPr lang="nl-NL" b="1" dirty="0"/>
              <a:t>Afwezigheid</a:t>
            </a:r>
            <a:r>
              <a:rPr lang="nl-NL" dirty="0"/>
              <a:t>:</a:t>
            </a:r>
          </a:p>
          <a:p>
            <a:pPr marL="630555" lvl="1" indent="-342900">
              <a:buFont typeface="Arial" panose="020B0604020202020204" pitchFamily="34" charset="0"/>
              <a:buChar char="•"/>
            </a:pPr>
            <a:r>
              <a:rPr lang="nl-NL" dirty="0"/>
              <a:t>1 dag: ouders verwittigen school telefonisch ‘s ochtends voor de aanvang van de eerste les --&gt; afwezigheidsbriefje (meegekregen bundel)</a:t>
            </a:r>
            <a:endParaRPr lang="nl-NL">
              <a:cs typeface="Calibri"/>
            </a:endParaRPr>
          </a:p>
          <a:p>
            <a:pPr marL="630555" lvl="1" indent="-342900">
              <a:buFont typeface="Arial" panose="020B0604020202020204" pitchFamily="34" charset="0"/>
              <a:buChar char="•"/>
            </a:pPr>
            <a:r>
              <a:rPr lang="nl-NL" dirty="0"/>
              <a:t>Meerdere dagen: ouders verwittigen school telefonisch</a:t>
            </a:r>
            <a:r>
              <a:rPr lang="nl-NL"/>
              <a:t>              </a:t>
            </a:r>
            <a:r>
              <a:rPr lang="nl-NL" dirty="0"/>
              <a:t> ‘s ochtends voor de aanvang van de eerste les --&gt; doktersattest</a:t>
            </a:r>
            <a:endParaRPr lang="nl-NL">
              <a:cs typeface="Calibri"/>
            </a:endParaRPr>
          </a:p>
          <a:p>
            <a:pPr marL="630555" lvl="1" indent="-342900">
              <a:buFont typeface="Arial" panose="020B0604020202020204" pitchFamily="34" charset="0"/>
              <a:buChar char="•"/>
            </a:pPr>
            <a:r>
              <a:rPr lang="nl-NL" dirty="0"/>
              <a:t>Afwezigheid op een examen = altijd doktersattest</a:t>
            </a:r>
            <a:endParaRPr lang="nl-NL">
              <a:cs typeface="Calibri"/>
            </a:endParaRPr>
          </a:p>
          <a:p>
            <a:pPr marL="630555" lvl="1" indent="-342900">
              <a:buFont typeface="Arial" panose="020B0604020202020204" pitchFamily="34" charset="0"/>
              <a:buChar char="•"/>
            </a:pPr>
            <a:endParaRPr lang="nl-NL">
              <a:cs typeface="Calibri"/>
            </a:endParaRPr>
          </a:p>
          <a:p>
            <a:pPr marL="630555" lvl="1" indent="-342900">
              <a:buFont typeface="Arial" panose="020B0604020202020204" pitchFamily="34" charset="0"/>
              <a:buChar char="•"/>
            </a:pPr>
            <a:endParaRPr lang="nl-NL">
              <a:cs typeface="Calibri"/>
            </a:endParaRPr>
          </a:p>
          <a:p>
            <a:pPr marL="630555" lvl="1" indent="-342900">
              <a:buFont typeface="Arial" panose="020B0604020202020204" pitchFamily="34" charset="0"/>
              <a:buChar char="•"/>
            </a:pPr>
            <a:endParaRPr lang="nl-NL">
              <a:cs typeface="Calibri"/>
            </a:endParaRPr>
          </a:p>
        </p:txBody>
      </p:sp>
      <p:sp>
        <p:nvSpPr>
          <p:cNvPr id="6" name="TextBox 3">
            <a:extLst>
              <a:ext uri="{FF2B5EF4-FFF2-40B4-BE49-F238E27FC236}">
                <a16:creationId xmlns:a16="http://schemas.microsoft.com/office/drawing/2014/main" xmlns="" id="{340E3D3C-7F5D-8D43-A703-467A27A5AFB0}"/>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8" name="Picture 6">
            <a:extLst>
              <a:ext uri="{FF2B5EF4-FFF2-40B4-BE49-F238E27FC236}">
                <a16:creationId xmlns:a16="http://schemas.microsoft.com/office/drawing/2014/main" xmlns="" id="{84FC2307-72CE-1A4A-88A4-E794F3798D34}"/>
              </a:ext>
            </a:extLst>
          </p:cNvPr>
          <p:cNvPicPr>
            <a:picLocks noChangeAspect="1"/>
          </p:cNvPicPr>
          <p:nvPr/>
        </p:nvPicPr>
        <p:blipFill>
          <a:blip r:embed="rId4"/>
          <a:stretch>
            <a:fillRect/>
          </a:stretch>
        </p:blipFill>
        <p:spPr>
          <a:xfrm>
            <a:off x="951651" y="6317769"/>
            <a:ext cx="1139898" cy="537996"/>
          </a:xfrm>
          <a:prstGeom prst="rect">
            <a:avLst/>
          </a:prstGeom>
        </p:spPr>
      </p:pic>
      <p:pic>
        <p:nvPicPr>
          <p:cNvPr id="9" name="Afbeelding 8">
            <a:extLst>
              <a:ext uri="{FF2B5EF4-FFF2-40B4-BE49-F238E27FC236}">
                <a16:creationId xmlns:a16="http://schemas.microsoft.com/office/drawing/2014/main" xmlns="" id="{92898C7E-98DA-2C47-BCF3-C3D1BDDAE12D}"/>
              </a:ext>
            </a:extLst>
          </p:cNvPr>
          <p:cNvPicPr>
            <a:picLocks noChangeAspect="1"/>
          </p:cNvPicPr>
          <p:nvPr/>
        </p:nvPicPr>
        <p:blipFill>
          <a:blip r:embed="rId5"/>
          <a:stretch>
            <a:fillRect/>
          </a:stretch>
        </p:blipFill>
        <p:spPr>
          <a:xfrm>
            <a:off x="6030310" y="1752027"/>
            <a:ext cx="1566025" cy="1252820"/>
          </a:xfrm>
          <a:prstGeom prst="rect">
            <a:avLst/>
          </a:prstGeom>
        </p:spPr>
      </p:pic>
      <p:sp>
        <p:nvSpPr>
          <p:cNvPr id="3" name="Rechthoek 2">
            <a:extLst>
              <a:ext uri="{FF2B5EF4-FFF2-40B4-BE49-F238E27FC236}">
                <a16:creationId xmlns:a16="http://schemas.microsoft.com/office/drawing/2014/main" xmlns="" id="{6A02C372-C6BE-2A46-8BC4-76C8F04D5DED}"/>
              </a:ext>
            </a:extLst>
          </p:cNvPr>
          <p:cNvSpPr/>
          <p:nvPr/>
        </p:nvSpPr>
        <p:spPr>
          <a:xfrm>
            <a:off x="322289" y="1729139"/>
            <a:ext cx="4584007" cy="461665"/>
          </a:xfrm>
          <a:prstGeom prst="rect">
            <a:avLst/>
          </a:prstGeom>
        </p:spPr>
        <p:txBody>
          <a:bodyPr wrap="square">
            <a:spAutoFit/>
          </a:bodyPr>
          <a:lstStyle/>
          <a:p>
            <a:r>
              <a:rPr lang="nl-BE" sz="2400" dirty="0">
                <a:solidFill>
                  <a:srgbClr val="92D050"/>
                </a:solidFill>
              </a:rPr>
              <a:t>Aandacht voor</a:t>
            </a:r>
            <a:endParaRPr lang="nl-BE" sz="2400" dirty="0"/>
          </a:p>
        </p:txBody>
      </p:sp>
    </p:spTree>
    <p:extLst>
      <p:ext uri="{BB962C8B-B14F-4D97-AF65-F5344CB8AC3E}">
        <p14:creationId xmlns:p14="http://schemas.microsoft.com/office/powerpoint/2010/main" val="288162051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448" y="265212"/>
            <a:ext cx="8778552" cy="1143000"/>
          </a:xfrm>
        </p:spPr>
        <p:txBody>
          <a:bodyPr>
            <a:normAutofit/>
          </a:bodyPr>
          <a:lstStyle/>
          <a:p>
            <a:r>
              <a:rPr lang="nl-BE" sz="2800" dirty="0"/>
              <a:t>Duidelijke afspraken (met ouders),</a:t>
            </a:r>
            <a:br>
              <a:rPr lang="nl-BE" sz="2800" dirty="0"/>
            </a:br>
            <a:r>
              <a:rPr lang="nl-BE" sz="2800" dirty="0"/>
              <a:t>				  maken goede vrienden</a:t>
            </a:r>
            <a:endParaRPr lang="nl-BE" sz="2800" dirty="0">
              <a:solidFill>
                <a:srgbClr val="92D050"/>
              </a:solidFill>
            </a:endParaRPr>
          </a:p>
        </p:txBody>
      </p:sp>
      <p:pic>
        <p:nvPicPr>
          <p:cNvPr id="7" name="Afbeelding 6"/>
          <p:cNvPicPr>
            <a:picLocks noChangeAspect="1"/>
          </p:cNvPicPr>
          <p:nvPr/>
        </p:nvPicPr>
        <p:blipFill rotWithShape="1">
          <a:blip r:embed="rId3"/>
          <a:srcRect l="-109950" t="13025" r="109950" b="31354"/>
          <a:stretch/>
        </p:blipFill>
        <p:spPr>
          <a:xfrm>
            <a:off x="513861" y="2473064"/>
            <a:ext cx="6492539" cy="5262389"/>
          </a:xfrm>
          <a:prstGeom prst="rect">
            <a:avLst/>
          </a:prstGeom>
        </p:spPr>
      </p:pic>
      <p:sp>
        <p:nvSpPr>
          <p:cNvPr id="4" name="Tijdelijke aanduiding voor inhoud 3"/>
          <p:cNvSpPr>
            <a:spLocks noGrp="1"/>
          </p:cNvSpPr>
          <p:nvPr>
            <p:ph idx="1"/>
          </p:nvPr>
        </p:nvSpPr>
        <p:spPr>
          <a:xfrm>
            <a:off x="365448" y="2709053"/>
            <a:ext cx="8640960" cy="3724275"/>
          </a:xfrm>
        </p:spPr>
        <p:txBody>
          <a:bodyPr vert="horz" lIns="0" tIns="45720" rIns="0" bIns="45720" rtlCol="0" anchor="t">
            <a:normAutofit/>
          </a:bodyPr>
          <a:lstStyle/>
          <a:p>
            <a:pPr marL="342900" indent="-342900">
              <a:buFont typeface="Arial" panose="020B0604020202020204" pitchFamily="34" charset="0"/>
              <a:buChar char="•"/>
            </a:pPr>
            <a:r>
              <a:rPr lang="nl-NL" b="1" dirty="0"/>
              <a:t>Quarantaine</a:t>
            </a:r>
            <a:r>
              <a:rPr lang="nl-NL" dirty="0"/>
              <a:t>:</a:t>
            </a:r>
          </a:p>
          <a:p>
            <a:pPr marL="630555" lvl="1" indent="-342900">
              <a:buFont typeface="Arial" panose="020B0604020202020204" pitchFamily="34" charset="0"/>
              <a:buChar char="•"/>
            </a:pPr>
            <a:r>
              <a:rPr lang="nl-NL" dirty="0"/>
              <a:t>Hybride lesvoorziening</a:t>
            </a:r>
            <a:r>
              <a:rPr lang="nl-NL"/>
              <a:t>  </a:t>
            </a:r>
          </a:p>
          <a:p>
            <a:pPr marL="863600" lvl="3" indent="-287655">
              <a:buFont typeface="Arial" panose="020B0604020202020204" pitchFamily="34" charset="0"/>
              <a:buChar char="•"/>
            </a:pPr>
            <a:r>
              <a:rPr lang="nl-NL" dirty="0"/>
              <a:t>Live-lessen en huistaken</a:t>
            </a:r>
            <a:endParaRPr lang="nl-NL">
              <a:cs typeface="Calibri"/>
            </a:endParaRPr>
          </a:p>
          <a:p>
            <a:pPr marL="863600" lvl="3" indent="-287655">
              <a:buFont typeface="Arial" panose="020B0604020202020204" pitchFamily="34" charset="0"/>
              <a:buChar char="•"/>
            </a:pPr>
            <a:r>
              <a:rPr lang="nl-NL" dirty="0"/>
              <a:t>Communicatie door klassenleraar of leerlingenbegeleider (volgens aangepast rooster)</a:t>
            </a:r>
            <a:endParaRPr lang="nl-NL">
              <a:cs typeface="Calibri"/>
            </a:endParaRPr>
          </a:p>
          <a:p>
            <a:pPr marL="630555" lvl="1" indent="-342900">
              <a:buFont typeface="Arial" panose="020B0604020202020204" pitchFamily="34" charset="0"/>
              <a:buChar char="•"/>
            </a:pPr>
            <a:endParaRPr lang="nl-NL">
              <a:cs typeface="Calibri"/>
            </a:endParaRPr>
          </a:p>
          <a:p>
            <a:pPr marL="630555" lvl="1" indent="-342900">
              <a:buFont typeface="Arial" panose="020B0604020202020204" pitchFamily="34" charset="0"/>
              <a:buChar char="•"/>
            </a:pPr>
            <a:endParaRPr lang="nl-NL">
              <a:cs typeface="Calibri"/>
            </a:endParaRPr>
          </a:p>
        </p:txBody>
      </p:sp>
      <p:sp>
        <p:nvSpPr>
          <p:cNvPr id="6" name="TextBox 3">
            <a:extLst>
              <a:ext uri="{FF2B5EF4-FFF2-40B4-BE49-F238E27FC236}">
                <a16:creationId xmlns:a16="http://schemas.microsoft.com/office/drawing/2014/main" xmlns="" id="{340E3D3C-7F5D-8D43-A703-467A27A5AFB0}"/>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8" name="Picture 6">
            <a:extLst>
              <a:ext uri="{FF2B5EF4-FFF2-40B4-BE49-F238E27FC236}">
                <a16:creationId xmlns:a16="http://schemas.microsoft.com/office/drawing/2014/main" xmlns="" id="{84FC2307-72CE-1A4A-88A4-E794F3798D34}"/>
              </a:ext>
            </a:extLst>
          </p:cNvPr>
          <p:cNvPicPr>
            <a:picLocks noChangeAspect="1"/>
          </p:cNvPicPr>
          <p:nvPr/>
        </p:nvPicPr>
        <p:blipFill>
          <a:blip r:embed="rId4"/>
          <a:stretch>
            <a:fillRect/>
          </a:stretch>
        </p:blipFill>
        <p:spPr>
          <a:xfrm>
            <a:off x="951651" y="6317769"/>
            <a:ext cx="1139898" cy="537996"/>
          </a:xfrm>
          <a:prstGeom prst="rect">
            <a:avLst/>
          </a:prstGeom>
        </p:spPr>
      </p:pic>
      <p:pic>
        <p:nvPicPr>
          <p:cNvPr id="9" name="Afbeelding 8">
            <a:extLst>
              <a:ext uri="{FF2B5EF4-FFF2-40B4-BE49-F238E27FC236}">
                <a16:creationId xmlns:a16="http://schemas.microsoft.com/office/drawing/2014/main" xmlns="" id="{92898C7E-98DA-2C47-BCF3-C3D1BDDAE12D}"/>
              </a:ext>
            </a:extLst>
          </p:cNvPr>
          <p:cNvPicPr>
            <a:picLocks noChangeAspect="1"/>
          </p:cNvPicPr>
          <p:nvPr/>
        </p:nvPicPr>
        <p:blipFill>
          <a:blip r:embed="rId5"/>
          <a:stretch>
            <a:fillRect/>
          </a:stretch>
        </p:blipFill>
        <p:spPr>
          <a:xfrm>
            <a:off x="6030310" y="1752027"/>
            <a:ext cx="1566025" cy="1252820"/>
          </a:xfrm>
          <a:prstGeom prst="rect">
            <a:avLst/>
          </a:prstGeom>
        </p:spPr>
      </p:pic>
      <p:sp>
        <p:nvSpPr>
          <p:cNvPr id="3" name="Rechthoek 2">
            <a:extLst>
              <a:ext uri="{FF2B5EF4-FFF2-40B4-BE49-F238E27FC236}">
                <a16:creationId xmlns:a16="http://schemas.microsoft.com/office/drawing/2014/main" xmlns="" id="{6A02C372-C6BE-2A46-8BC4-76C8F04D5DED}"/>
              </a:ext>
            </a:extLst>
          </p:cNvPr>
          <p:cNvSpPr/>
          <p:nvPr/>
        </p:nvSpPr>
        <p:spPr>
          <a:xfrm>
            <a:off x="322289" y="1729139"/>
            <a:ext cx="4584007" cy="461665"/>
          </a:xfrm>
          <a:prstGeom prst="rect">
            <a:avLst/>
          </a:prstGeom>
        </p:spPr>
        <p:txBody>
          <a:bodyPr wrap="square">
            <a:spAutoFit/>
          </a:bodyPr>
          <a:lstStyle/>
          <a:p>
            <a:r>
              <a:rPr lang="nl-BE" sz="2400" dirty="0">
                <a:solidFill>
                  <a:srgbClr val="92D050"/>
                </a:solidFill>
              </a:rPr>
              <a:t>Aandacht voor</a:t>
            </a:r>
            <a:endParaRPr lang="nl-BE" sz="2400" dirty="0"/>
          </a:p>
        </p:txBody>
      </p:sp>
    </p:spTree>
    <p:extLst>
      <p:ext uri="{BB962C8B-B14F-4D97-AF65-F5344CB8AC3E}">
        <p14:creationId xmlns:p14="http://schemas.microsoft.com/office/powerpoint/2010/main" val="344290431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solidFill>
                  <a:srgbClr val="92D050"/>
                </a:solidFill>
              </a:rPr>
              <a:t>Restaurantsysteem *</a:t>
            </a:r>
          </a:p>
        </p:txBody>
      </p:sp>
      <p:sp>
        <p:nvSpPr>
          <p:cNvPr id="3" name="Tijdelijke aanduiding voor inhoud 2"/>
          <p:cNvSpPr>
            <a:spLocks noGrp="1"/>
          </p:cNvSpPr>
          <p:nvPr>
            <p:ph idx="1"/>
          </p:nvPr>
        </p:nvSpPr>
        <p:spPr>
          <a:xfrm>
            <a:off x="899592" y="2420888"/>
            <a:ext cx="7992888" cy="4248472"/>
          </a:xfrm>
        </p:spPr>
        <p:txBody>
          <a:bodyPr/>
          <a:lstStyle/>
          <a:p>
            <a:pPr marL="0" indent="0">
              <a:buNone/>
            </a:pPr>
            <a:endParaRPr lang="nl-BE" sz="1800" dirty="0"/>
          </a:p>
          <a:p>
            <a:pPr marL="0" indent="0">
              <a:lnSpc>
                <a:spcPct val="130000"/>
              </a:lnSpc>
              <a:buNone/>
            </a:pPr>
            <a:r>
              <a:rPr lang="nl-BE" sz="2000" b="1" dirty="0"/>
              <a:t> </a:t>
            </a:r>
            <a:endParaRPr lang="nl-BE" sz="1600" b="1" dirty="0"/>
          </a:p>
          <a:p>
            <a:pPr marL="0" indent="0">
              <a:lnSpc>
                <a:spcPct val="130000"/>
              </a:lnSpc>
              <a:buNone/>
            </a:pPr>
            <a:endParaRPr lang="nl-BE" sz="2000" b="1" dirty="0"/>
          </a:p>
        </p:txBody>
      </p:sp>
      <p:sp>
        <p:nvSpPr>
          <p:cNvPr id="8" name="Tekstvak 7"/>
          <p:cNvSpPr txBox="1"/>
          <p:nvPr/>
        </p:nvSpPr>
        <p:spPr>
          <a:xfrm>
            <a:off x="431470" y="1677336"/>
            <a:ext cx="6336704" cy="4708981"/>
          </a:xfrm>
          <a:prstGeom prst="rect">
            <a:avLst/>
          </a:prstGeom>
          <a:noFill/>
        </p:spPr>
        <p:txBody>
          <a:bodyPr wrap="square" rtlCol="0">
            <a:spAutoFit/>
          </a:bodyPr>
          <a:lstStyle/>
          <a:p>
            <a:pPr marL="285750" indent="-285750">
              <a:buFont typeface="Arial" charset="0"/>
              <a:buChar char="•"/>
            </a:pPr>
            <a:r>
              <a:rPr lang="nl-NL" sz="2000" dirty="0">
                <a:solidFill>
                  <a:schemeClr val="bg1">
                    <a:lumMod val="50000"/>
                  </a:schemeClr>
                </a:solidFill>
              </a:rPr>
              <a:t>Kaart met barcode</a:t>
            </a:r>
            <a:br>
              <a:rPr lang="nl-NL" sz="2000" dirty="0">
                <a:solidFill>
                  <a:schemeClr val="bg1">
                    <a:lumMod val="50000"/>
                  </a:schemeClr>
                </a:solidFill>
              </a:rPr>
            </a:br>
            <a:endParaRPr lang="nl-NL" sz="2000" dirty="0">
              <a:solidFill>
                <a:schemeClr val="bg1">
                  <a:lumMod val="50000"/>
                </a:schemeClr>
              </a:solidFill>
            </a:endParaRPr>
          </a:p>
          <a:p>
            <a:pPr marL="285750" indent="-285750">
              <a:buFont typeface="Arial" charset="0"/>
              <a:buChar char="•"/>
            </a:pPr>
            <a:r>
              <a:rPr lang="nl-NL" sz="2000" dirty="0">
                <a:solidFill>
                  <a:schemeClr val="bg1">
                    <a:lumMod val="50000"/>
                  </a:schemeClr>
                </a:solidFill>
              </a:rPr>
              <a:t>Menu online</a:t>
            </a:r>
          </a:p>
          <a:p>
            <a:pPr marL="742950" lvl="1" indent="-285750">
              <a:buFont typeface="Arial" charset="0"/>
              <a:buChar char="•"/>
            </a:pPr>
            <a:r>
              <a:rPr lang="nl-NL" sz="2000" dirty="0">
                <a:solidFill>
                  <a:schemeClr val="bg1">
                    <a:lumMod val="50000"/>
                  </a:schemeClr>
                </a:solidFill>
              </a:rPr>
              <a:t>Warme dagschotel</a:t>
            </a:r>
          </a:p>
          <a:p>
            <a:pPr marL="742950" lvl="1" indent="-285750">
              <a:buFont typeface="Arial" charset="0"/>
              <a:buChar char="•"/>
            </a:pPr>
            <a:endParaRPr lang="nl-NL" sz="2000" dirty="0">
              <a:solidFill>
                <a:schemeClr val="bg1">
                  <a:lumMod val="50000"/>
                </a:schemeClr>
              </a:solidFill>
            </a:endParaRPr>
          </a:p>
          <a:p>
            <a:pPr marL="742950" lvl="1" indent="-285750">
              <a:buFont typeface="Arial" charset="0"/>
              <a:buChar char="•"/>
            </a:pPr>
            <a:r>
              <a:rPr lang="nl-NL" sz="2000" dirty="0">
                <a:solidFill>
                  <a:schemeClr val="bg1">
                    <a:lumMod val="50000"/>
                  </a:schemeClr>
                </a:solidFill>
              </a:rPr>
              <a:t>Eigen bereidingen:</a:t>
            </a:r>
          </a:p>
          <a:p>
            <a:pPr marL="985838" lvl="1" indent="-228600">
              <a:buFont typeface="Arial" charset="0"/>
              <a:buChar char="•"/>
            </a:pPr>
            <a:r>
              <a:rPr lang="nl-NL" sz="2000" dirty="0">
                <a:solidFill>
                  <a:schemeClr val="bg1">
                    <a:lumMod val="50000"/>
                  </a:schemeClr>
                </a:solidFill>
              </a:rPr>
              <a:t>verse soep</a:t>
            </a:r>
          </a:p>
          <a:p>
            <a:pPr marL="985838" lvl="1" indent="-228600">
              <a:buFont typeface="Arial" charset="0"/>
              <a:buChar char="•"/>
            </a:pPr>
            <a:r>
              <a:rPr lang="nl-NL" sz="2000" dirty="0">
                <a:solidFill>
                  <a:schemeClr val="bg1">
                    <a:lumMod val="50000"/>
                  </a:schemeClr>
                </a:solidFill>
              </a:rPr>
              <a:t>koude schotel</a:t>
            </a:r>
          </a:p>
          <a:p>
            <a:pPr marL="985838" lvl="1" indent="-228600">
              <a:buFont typeface="Arial" charset="0"/>
              <a:buChar char="•"/>
            </a:pPr>
            <a:r>
              <a:rPr lang="nl-NL" sz="2000" dirty="0">
                <a:solidFill>
                  <a:schemeClr val="bg1">
                    <a:lumMod val="50000"/>
                  </a:schemeClr>
                </a:solidFill>
              </a:rPr>
              <a:t>keuze uit verschillende broodjes</a:t>
            </a:r>
          </a:p>
          <a:p>
            <a:pPr marL="285750" indent="-285750">
              <a:buFont typeface="Arial" charset="0"/>
              <a:buChar char="•"/>
            </a:pPr>
            <a:endParaRPr lang="nl-NL" sz="2000" dirty="0">
              <a:solidFill>
                <a:schemeClr val="bg1">
                  <a:lumMod val="50000"/>
                </a:schemeClr>
              </a:solidFill>
            </a:endParaRPr>
          </a:p>
          <a:p>
            <a:pPr marL="285750" indent="-285750">
              <a:buFont typeface="Arial" charset="0"/>
              <a:buChar char="•"/>
            </a:pPr>
            <a:r>
              <a:rPr lang="nl-NL" sz="2000" dirty="0">
                <a:solidFill>
                  <a:schemeClr val="bg1">
                    <a:lumMod val="50000"/>
                  </a:schemeClr>
                </a:solidFill>
              </a:rPr>
              <a:t>Opladen kaart voorlopig via leerlingensecretariaat</a:t>
            </a:r>
          </a:p>
          <a:p>
            <a:endParaRPr lang="nl-NL" sz="2000" dirty="0">
              <a:solidFill>
                <a:schemeClr val="bg1">
                  <a:lumMod val="50000"/>
                </a:schemeClr>
              </a:solidFill>
            </a:endParaRPr>
          </a:p>
          <a:p>
            <a:pPr marL="285750" indent="-285750">
              <a:buFont typeface="Arial" charset="0"/>
              <a:buChar char="•"/>
            </a:pPr>
            <a:endParaRPr lang="nl-NL" sz="2000" dirty="0"/>
          </a:p>
          <a:p>
            <a:pPr marL="285750" indent="-285750">
              <a:buFont typeface="Arial" charset="0"/>
              <a:buChar char="•"/>
            </a:pPr>
            <a:endParaRPr lang="nl-NL" sz="2000" dirty="0"/>
          </a:p>
          <a:p>
            <a:endParaRPr lang="nl-NL" sz="2000" dirty="0"/>
          </a:p>
        </p:txBody>
      </p:sp>
      <p:sp>
        <p:nvSpPr>
          <p:cNvPr id="6" name="TextBox 3">
            <a:extLst>
              <a:ext uri="{FF2B5EF4-FFF2-40B4-BE49-F238E27FC236}">
                <a16:creationId xmlns:a16="http://schemas.microsoft.com/office/drawing/2014/main" xmlns="" id="{E8516FED-D1CE-2E46-B6DE-7D71FA37830E}"/>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7" name="Picture 6">
            <a:extLst>
              <a:ext uri="{FF2B5EF4-FFF2-40B4-BE49-F238E27FC236}">
                <a16:creationId xmlns:a16="http://schemas.microsoft.com/office/drawing/2014/main" xmlns="" id="{01E9B0F8-161D-CC4A-AE82-ADF543F15360}"/>
              </a:ext>
            </a:extLst>
          </p:cNvPr>
          <p:cNvPicPr>
            <a:picLocks noChangeAspect="1"/>
          </p:cNvPicPr>
          <p:nvPr/>
        </p:nvPicPr>
        <p:blipFill>
          <a:blip r:embed="rId3"/>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149693847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solidFill>
                  <a:srgbClr val="92D050"/>
                </a:solidFill>
              </a:rPr>
              <a:t>Lockers *</a:t>
            </a:r>
          </a:p>
        </p:txBody>
      </p:sp>
      <p:sp>
        <p:nvSpPr>
          <p:cNvPr id="3" name="Tijdelijke aanduiding voor inhoud 2"/>
          <p:cNvSpPr>
            <a:spLocks noGrp="1"/>
          </p:cNvSpPr>
          <p:nvPr>
            <p:ph idx="1"/>
          </p:nvPr>
        </p:nvSpPr>
        <p:spPr>
          <a:xfrm>
            <a:off x="899592" y="2420888"/>
            <a:ext cx="7992888" cy="4248472"/>
          </a:xfrm>
        </p:spPr>
        <p:txBody>
          <a:bodyPr/>
          <a:lstStyle/>
          <a:p>
            <a:pPr marL="0" indent="0">
              <a:buNone/>
            </a:pPr>
            <a:endParaRPr lang="nl-BE" sz="1800" dirty="0"/>
          </a:p>
          <a:p>
            <a:pPr marL="0" indent="0">
              <a:lnSpc>
                <a:spcPct val="130000"/>
              </a:lnSpc>
              <a:buNone/>
            </a:pPr>
            <a:r>
              <a:rPr lang="nl-BE" sz="2000" b="1" dirty="0"/>
              <a:t> </a:t>
            </a:r>
            <a:endParaRPr lang="nl-BE" sz="1600" b="1" dirty="0"/>
          </a:p>
          <a:p>
            <a:pPr marL="0" indent="0">
              <a:lnSpc>
                <a:spcPct val="130000"/>
              </a:lnSpc>
              <a:buNone/>
            </a:pPr>
            <a:endParaRPr lang="nl-BE" sz="2000" b="1" dirty="0"/>
          </a:p>
        </p:txBody>
      </p:sp>
      <p:sp>
        <p:nvSpPr>
          <p:cNvPr id="8" name="Tekstvak 7"/>
          <p:cNvSpPr txBox="1"/>
          <p:nvPr/>
        </p:nvSpPr>
        <p:spPr>
          <a:xfrm>
            <a:off x="431470" y="1677336"/>
            <a:ext cx="6336704" cy="3170099"/>
          </a:xfrm>
          <a:prstGeom prst="rect">
            <a:avLst/>
          </a:prstGeom>
          <a:noFill/>
        </p:spPr>
        <p:txBody>
          <a:bodyPr wrap="square" rtlCol="0">
            <a:spAutoFit/>
          </a:bodyPr>
          <a:lstStyle/>
          <a:p>
            <a:pPr marL="285750" indent="-285750">
              <a:buFont typeface="Arial" charset="0"/>
              <a:buChar char="•"/>
            </a:pPr>
            <a:r>
              <a:rPr lang="nl-NL" sz="2000" dirty="0">
                <a:solidFill>
                  <a:schemeClr val="bg1">
                    <a:lumMod val="50000"/>
                  </a:schemeClr>
                </a:solidFill>
              </a:rPr>
              <a:t>In voege vanaf begin oktober</a:t>
            </a:r>
            <a:br>
              <a:rPr lang="nl-NL" sz="2000" dirty="0">
                <a:solidFill>
                  <a:schemeClr val="bg1">
                    <a:lumMod val="50000"/>
                  </a:schemeClr>
                </a:solidFill>
              </a:rPr>
            </a:br>
            <a:endParaRPr lang="nl-NL" sz="2000" dirty="0">
              <a:solidFill>
                <a:schemeClr val="bg1">
                  <a:lumMod val="50000"/>
                </a:schemeClr>
              </a:solidFill>
            </a:endParaRPr>
          </a:p>
          <a:p>
            <a:pPr marL="285750" indent="-285750">
              <a:buFont typeface="Arial" charset="0"/>
              <a:buChar char="•"/>
            </a:pPr>
            <a:r>
              <a:rPr lang="nl-NL" sz="2000" dirty="0">
                <a:solidFill>
                  <a:schemeClr val="bg1">
                    <a:lumMod val="50000"/>
                  </a:schemeClr>
                </a:solidFill>
              </a:rPr>
              <a:t>Brief volgt eerstdaags</a:t>
            </a:r>
          </a:p>
          <a:p>
            <a:pPr marL="742950" lvl="1" indent="-285750">
              <a:buFont typeface="Arial" charset="0"/>
              <a:buChar char="•"/>
            </a:pPr>
            <a:r>
              <a:rPr lang="nl-NL" sz="2000" dirty="0">
                <a:solidFill>
                  <a:schemeClr val="bg1">
                    <a:lumMod val="50000"/>
                  </a:schemeClr>
                </a:solidFill>
              </a:rPr>
              <a:t>20 euro (15 euro huur en 5 euro waarborg)</a:t>
            </a:r>
          </a:p>
          <a:p>
            <a:pPr marL="285750" indent="-285750">
              <a:buFont typeface="Arial" charset="0"/>
              <a:buChar char="•"/>
            </a:pPr>
            <a:endParaRPr lang="nl-NL" sz="2000" dirty="0">
              <a:solidFill>
                <a:schemeClr val="bg1">
                  <a:lumMod val="50000"/>
                </a:schemeClr>
              </a:solidFill>
            </a:endParaRPr>
          </a:p>
          <a:p>
            <a:pPr marL="285750" indent="-285750">
              <a:buFont typeface="Arial" charset="0"/>
              <a:buChar char="•"/>
            </a:pPr>
            <a:r>
              <a:rPr lang="nl-NL" sz="2000" dirty="0">
                <a:solidFill>
                  <a:schemeClr val="bg1">
                    <a:lumMod val="50000"/>
                  </a:schemeClr>
                </a:solidFill>
              </a:rPr>
              <a:t>Met dank aan de ouderwerking</a:t>
            </a:r>
          </a:p>
          <a:p>
            <a:endParaRPr lang="nl-NL" sz="2000" dirty="0">
              <a:solidFill>
                <a:schemeClr val="bg1">
                  <a:lumMod val="50000"/>
                </a:schemeClr>
              </a:solidFill>
            </a:endParaRPr>
          </a:p>
          <a:p>
            <a:pPr marL="285750" indent="-285750">
              <a:buFont typeface="Arial" charset="0"/>
              <a:buChar char="•"/>
            </a:pPr>
            <a:endParaRPr lang="nl-NL" sz="2000" dirty="0"/>
          </a:p>
          <a:p>
            <a:pPr marL="285750" indent="-285750">
              <a:buFont typeface="Arial" charset="0"/>
              <a:buChar char="•"/>
            </a:pPr>
            <a:endParaRPr lang="nl-NL" sz="2000" dirty="0"/>
          </a:p>
          <a:p>
            <a:endParaRPr lang="nl-NL" sz="2000" dirty="0"/>
          </a:p>
        </p:txBody>
      </p:sp>
      <p:sp>
        <p:nvSpPr>
          <p:cNvPr id="6" name="TextBox 3">
            <a:extLst>
              <a:ext uri="{FF2B5EF4-FFF2-40B4-BE49-F238E27FC236}">
                <a16:creationId xmlns:a16="http://schemas.microsoft.com/office/drawing/2014/main" xmlns="" id="{E8516FED-D1CE-2E46-B6DE-7D71FA37830E}"/>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7" name="Picture 6">
            <a:extLst>
              <a:ext uri="{FF2B5EF4-FFF2-40B4-BE49-F238E27FC236}">
                <a16:creationId xmlns:a16="http://schemas.microsoft.com/office/drawing/2014/main" xmlns="" id="{01E9B0F8-161D-CC4A-AE82-ADF543F15360}"/>
              </a:ext>
            </a:extLst>
          </p:cNvPr>
          <p:cNvPicPr>
            <a:picLocks noChangeAspect="1"/>
          </p:cNvPicPr>
          <p:nvPr/>
        </p:nvPicPr>
        <p:blipFill>
          <a:blip r:embed="rId3"/>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140128567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E219FE1-89ED-42A9-AB2C-B3C735C2AC10}"/>
              </a:ext>
            </a:extLst>
          </p:cNvPr>
          <p:cNvSpPr>
            <a:spLocks noGrp="1"/>
          </p:cNvSpPr>
          <p:nvPr>
            <p:ph type="title"/>
          </p:nvPr>
        </p:nvSpPr>
        <p:spPr>
          <a:xfrm>
            <a:off x="470756" y="144162"/>
            <a:ext cx="8202488" cy="1143000"/>
          </a:xfrm>
        </p:spPr>
        <p:txBody>
          <a:bodyPr>
            <a:normAutofit/>
          </a:bodyPr>
          <a:lstStyle/>
          <a:p>
            <a:r>
              <a:rPr lang="nl-BE" dirty="0"/>
              <a:t>Leerlingenbegeleiding en zorgcontinuüm</a:t>
            </a:r>
          </a:p>
        </p:txBody>
      </p:sp>
      <p:pic>
        <p:nvPicPr>
          <p:cNvPr id="4" name="Tijdelijke aanduiding voor inhoud 3">
            <a:extLst>
              <a:ext uri="{FF2B5EF4-FFF2-40B4-BE49-F238E27FC236}">
                <a16:creationId xmlns:a16="http://schemas.microsoft.com/office/drawing/2014/main" xmlns="" id="{3940C14A-6DA0-4C3C-854C-1F25137C6A28}"/>
              </a:ext>
            </a:extLst>
          </p:cNvPr>
          <p:cNvPicPr>
            <a:picLocks noGrp="1" noChangeAspect="1"/>
          </p:cNvPicPr>
          <p:nvPr>
            <p:ph idx="1"/>
          </p:nvPr>
        </p:nvPicPr>
        <p:blipFill>
          <a:blip r:embed="rId3" cstate="print"/>
          <a:stretch>
            <a:fillRect/>
          </a:stretch>
        </p:blipFill>
        <p:spPr>
          <a:xfrm>
            <a:off x="367956" y="2045139"/>
            <a:ext cx="8145887" cy="3413664"/>
          </a:xfrm>
          <a:prstGeom prst="rect">
            <a:avLst/>
          </a:prstGeom>
        </p:spPr>
      </p:pic>
      <p:sp>
        <p:nvSpPr>
          <p:cNvPr id="3" name="Tekstvak 2">
            <a:extLst>
              <a:ext uri="{FF2B5EF4-FFF2-40B4-BE49-F238E27FC236}">
                <a16:creationId xmlns:a16="http://schemas.microsoft.com/office/drawing/2014/main" xmlns="" id="{A4E12671-0CED-564B-B022-7062F32E117C}"/>
              </a:ext>
            </a:extLst>
          </p:cNvPr>
          <p:cNvSpPr txBox="1"/>
          <p:nvPr/>
        </p:nvSpPr>
        <p:spPr>
          <a:xfrm>
            <a:off x="367956" y="1563299"/>
            <a:ext cx="675185" cy="369332"/>
          </a:xfrm>
          <a:prstGeom prst="rect">
            <a:avLst/>
          </a:prstGeom>
          <a:noFill/>
        </p:spPr>
        <p:txBody>
          <a:bodyPr wrap="none" rtlCol="0">
            <a:spAutoFit/>
          </a:bodyPr>
          <a:lstStyle/>
          <a:p>
            <a:r>
              <a:rPr lang="nl-BE" dirty="0"/>
              <a:t>Wat?</a:t>
            </a:r>
          </a:p>
        </p:txBody>
      </p:sp>
      <p:sp>
        <p:nvSpPr>
          <p:cNvPr id="5" name="Rechthoek 4">
            <a:extLst>
              <a:ext uri="{FF2B5EF4-FFF2-40B4-BE49-F238E27FC236}">
                <a16:creationId xmlns:a16="http://schemas.microsoft.com/office/drawing/2014/main" xmlns="" id="{C3DA1897-1AA2-5E46-8391-4B53258DE76A}"/>
              </a:ext>
            </a:extLst>
          </p:cNvPr>
          <p:cNvSpPr/>
          <p:nvPr/>
        </p:nvSpPr>
        <p:spPr>
          <a:xfrm>
            <a:off x="630148" y="5263556"/>
            <a:ext cx="2014198" cy="803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600" dirty="0"/>
              <a:t>Domeinen mevrouw </a:t>
            </a:r>
            <a:r>
              <a:rPr lang="nl-BE" sz="1600" dirty="0" err="1"/>
              <a:t>Tavernier</a:t>
            </a:r>
            <a:r>
              <a:rPr lang="nl-BE" sz="1600" dirty="0"/>
              <a:t> en </a:t>
            </a:r>
            <a:r>
              <a:rPr lang="nl-BE" sz="1600" dirty="0" err="1"/>
              <a:t>Cocquyt</a:t>
            </a:r>
            <a:endParaRPr lang="nl-BE" sz="1600" dirty="0" err="1">
              <a:cs typeface="Calibri"/>
            </a:endParaRPr>
          </a:p>
          <a:p>
            <a:pPr algn="ctr"/>
            <a:r>
              <a:rPr lang="nl-BE" sz="1600" dirty="0"/>
              <a:t>+ LLB 4,5 en 6   </a:t>
            </a:r>
            <a:endParaRPr lang="nl-BE" sz="1600" dirty="0">
              <a:cs typeface="Calibri"/>
            </a:endParaRPr>
          </a:p>
        </p:txBody>
      </p:sp>
      <p:sp>
        <p:nvSpPr>
          <p:cNvPr id="9" name="Rechteraccolade 8">
            <a:extLst>
              <a:ext uri="{FF2B5EF4-FFF2-40B4-BE49-F238E27FC236}">
                <a16:creationId xmlns:a16="http://schemas.microsoft.com/office/drawing/2014/main" xmlns="" id="{CD2AC60E-C23F-0A45-90EE-186D6AAC1F63}"/>
              </a:ext>
            </a:extLst>
          </p:cNvPr>
          <p:cNvSpPr/>
          <p:nvPr/>
        </p:nvSpPr>
        <p:spPr>
          <a:xfrm rot="5400000">
            <a:off x="1390093" y="3677092"/>
            <a:ext cx="605481" cy="21253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2" name="Rechthoek 11">
            <a:extLst>
              <a:ext uri="{FF2B5EF4-FFF2-40B4-BE49-F238E27FC236}">
                <a16:creationId xmlns:a16="http://schemas.microsoft.com/office/drawing/2014/main" xmlns="" id="{7DFD0ADB-404A-B140-9418-18F8BE27955D}"/>
              </a:ext>
            </a:extLst>
          </p:cNvPr>
          <p:cNvSpPr/>
          <p:nvPr/>
        </p:nvSpPr>
        <p:spPr>
          <a:xfrm>
            <a:off x="6249443" y="5263556"/>
            <a:ext cx="2264409" cy="803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600" dirty="0"/>
              <a:t>Domeinen meneer Kinds en mevrouw </a:t>
            </a:r>
            <a:r>
              <a:rPr lang="nl-BE" sz="1600" dirty="0" err="1"/>
              <a:t>Fuller</a:t>
            </a:r>
          </a:p>
          <a:p>
            <a:pPr algn="ctr"/>
            <a:r>
              <a:rPr lang="nl-BE" sz="1600" dirty="0"/>
              <a:t>+ LLB 1,2 en 3   </a:t>
            </a:r>
            <a:endParaRPr lang="nl-BE" sz="1600" dirty="0">
              <a:cs typeface="Calibri"/>
            </a:endParaRPr>
          </a:p>
        </p:txBody>
      </p:sp>
      <p:sp>
        <p:nvSpPr>
          <p:cNvPr id="13" name="Rechteraccolade 12">
            <a:extLst>
              <a:ext uri="{FF2B5EF4-FFF2-40B4-BE49-F238E27FC236}">
                <a16:creationId xmlns:a16="http://schemas.microsoft.com/office/drawing/2014/main" xmlns="" id="{EE61FEE5-8176-4443-9AF4-E92FD88D5301}"/>
              </a:ext>
            </a:extLst>
          </p:cNvPr>
          <p:cNvSpPr/>
          <p:nvPr/>
        </p:nvSpPr>
        <p:spPr>
          <a:xfrm rot="5400000">
            <a:off x="7078901" y="3607570"/>
            <a:ext cx="605484" cy="22643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0" name="Rechthoek 9">
            <a:extLst>
              <a:ext uri="{FF2B5EF4-FFF2-40B4-BE49-F238E27FC236}">
                <a16:creationId xmlns:a16="http://schemas.microsoft.com/office/drawing/2014/main" xmlns="" id="{BEE6DA94-A9A4-3F40-9BA7-0310B0995378}"/>
              </a:ext>
            </a:extLst>
          </p:cNvPr>
          <p:cNvSpPr/>
          <p:nvPr/>
        </p:nvSpPr>
        <p:spPr>
          <a:xfrm>
            <a:off x="930442" y="6320004"/>
            <a:ext cx="1507958" cy="461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Picture 6">
            <a:extLst>
              <a:ext uri="{FF2B5EF4-FFF2-40B4-BE49-F238E27FC236}">
                <a16:creationId xmlns:a16="http://schemas.microsoft.com/office/drawing/2014/main" xmlns="" id="{85F68A81-A220-FA49-8F5A-3B999FFD624E}"/>
              </a:ext>
            </a:extLst>
          </p:cNvPr>
          <p:cNvPicPr>
            <a:picLocks noChangeAspect="1"/>
          </p:cNvPicPr>
          <p:nvPr/>
        </p:nvPicPr>
        <p:blipFill>
          <a:blip r:embed="rId4"/>
          <a:stretch>
            <a:fillRect/>
          </a:stretch>
        </p:blipFill>
        <p:spPr>
          <a:xfrm>
            <a:off x="930442" y="6281904"/>
            <a:ext cx="1139898" cy="537996"/>
          </a:xfrm>
          <a:prstGeom prst="rect">
            <a:avLst/>
          </a:prstGeom>
        </p:spPr>
      </p:pic>
      <p:sp>
        <p:nvSpPr>
          <p:cNvPr id="14" name="TextBox 3">
            <a:extLst>
              <a:ext uri="{FF2B5EF4-FFF2-40B4-BE49-F238E27FC236}">
                <a16:creationId xmlns:a16="http://schemas.microsoft.com/office/drawing/2014/main" xmlns="" id="{CC0E464F-C437-4945-A087-A9C434C7F1CE}"/>
              </a:ext>
            </a:extLst>
          </p:cNvPr>
          <p:cNvSpPr txBox="1"/>
          <p:nvPr/>
        </p:nvSpPr>
        <p:spPr>
          <a:xfrm>
            <a:off x="930442" y="6295761"/>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15" name="Picture 6">
            <a:extLst>
              <a:ext uri="{FF2B5EF4-FFF2-40B4-BE49-F238E27FC236}">
                <a16:creationId xmlns:a16="http://schemas.microsoft.com/office/drawing/2014/main" xmlns="" id="{D198B23C-778D-2540-AA63-CD310CC69516}"/>
              </a:ext>
            </a:extLst>
          </p:cNvPr>
          <p:cNvPicPr>
            <a:picLocks noChangeAspect="1"/>
          </p:cNvPicPr>
          <p:nvPr/>
        </p:nvPicPr>
        <p:blipFill>
          <a:blip r:embed="rId4"/>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11669965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solidFill>
                  <a:srgbClr val="92D050"/>
                </a:solidFill>
              </a:rPr>
              <a:t>Communicatie met de ouders - didactisch </a:t>
            </a:r>
          </a:p>
        </p:txBody>
      </p:sp>
      <p:sp>
        <p:nvSpPr>
          <p:cNvPr id="4" name="Rechthoek 3"/>
          <p:cNvSpPr/>
          <p:nvPr/>
        </p:nvSpPr>
        <p:spPr>
          <a:xfrm>
            <a:off x="899592" y="2276872"/>
            <a:ext cx="8424936" cy="369332"/>
          </a:xfrm>
          <a:prstGeom prst="rect">
            <a:avLst/>
          </a:prstGeom>
        </p:spPr>
        <p:txBody>
          <a:bodyPr wrap="square">
            <a:spAutoFit/>
          </a:bodyPr>
          <a:lstStyle/>
          <a:p>
            <a:pPr marL="358775" indent="-285750">
              <a:buFont typeface="Arial" panose="020B0604020202020204" pitchFamily="34" charset="0"/>
              <a:buChar char="•"/>
            </a:pPr>
            <a:endParaRPr lang="nl-BE" b="1" dirty="0"/>
          </a:p>
        </p:txBody>
      </p:sp>
      <p:sp>
        <p:nvSpPr>
          <p:cNvPr id="8" name="Tijdelijke aanduiding voor inhoud 7"/>
          <p:cNvSpPr>
            <a:spLocks noGrp="1"/>
          </p:cNvSpPr>
          <p:nvPr>
            <p:ph idx="1"/>
          </p:nvPr>
        </p:nvSpPr>
        <p:spPr>
          <a:xfrm>
            <a:off x="292830" y="1609112"/>
            <a:ext cx="8745291" cy="4379168"/>
          </a:xfrm>
        </p:spPr>
        <p:txBody>
          <a:bodyPr>
            <a:normAutofit fontScale="92500" lnSpcReduction="20000"/>
          </a:bodyPr>
          <a:lstStyle/>
          <a:p>
            <a:pPr marL="57150" indent="0">
              <a:spcBef>
                <a:spcPts val="3600"/>
              </a:spcBef>
              <a:buNone/>
            </a:pPr>
            <a:r>
              <a:rPr lang="nl-BE" sz="3000" dirty="0">
                <a:solidFill>
                  <a:srgbClr val="FF0000"/>
                </a:solidFill>
                <a:cs typeface="ＭＳ Ｐゴシック" charset="0"/>
              </a:rPr>
              <a:t>SMARTSCHOOL = een digitaal leerplatform dat we gebruiken als</a:t>
            </a:r>
          </a:p>
          <a:p>
            <a:pPr marL="57150" indent="0">
              <a:spcBef>
                <a:spcPts val="3600"/>
              </a:spcBef>
              <a:buNone/>
            </a:pPr>
            <a:r>
              <a:rPr lang="nl-BE" sz="3500" dirty="0">
                <a:solidFill>
                  <a:srgbClr val="003300"/>
                </a:solidFill>
                <a:cs typeface="ＭＳ Ｐゴシック" charset="0"/>
              </a:rPr>
              <a:t>Communicatiemiddel </a:t>
            </a:r>
            <a:r>
              <a:rPr lang="nl-BE" sz="3500" dirty="0"/>
              <a:t>(co-accounts activeren, brieven)</a:t>
            </a:r>
            <a:endParaRPr lang="en-US" sz="3500" dirty="0"/>
          </a:p>
          <a:p>
            <a:pPr marL="800100" lvl="1" indent="-342900">
              <a:lnSpc>
                <a:spcPct val="90000"/>
              </a:lnSpc>
              <a:spcBef>
                <a:spcPct val="50000"/>
              </a:spcBef>
              <a:buFont typeface="Arial" panose="020B0604020202020204" pitchFamily="34" charset="0"/>
              <a:buChar char="•"/>
            </a:pPr>
            <a:r>
              <a:rPr lang="nl-BE" sz="2800" dirty="0"/>
              <a:t>elektronische leeromgeving</a:t>
            </a:r>
          </a:p>
          <a:p>
            <a:pPr marL="800100" lvl="1" indent="-342900">
              <a:lnSpc>
                <a:spcPct val="90000"/>
              </a:lnSpc>
              <a:spcBef>
                <a:spcPct val="50000"/>
              </a:spcBef>
              <a:buFont typeface="Arial" panose="020B0604020202020204" pitchFamily="34" charset="0"/>
              <a:buChar char="•"/>
            </a:pPr>
            <a:r>
              <a:rPr lang="nl-BE" sz="2800" dirty="0"/>
              <a:t>evaluatiesysteem: Skore (evaluatie + rapport)</a:t>
            </a:r>
          </a:p>
          <a:p>
            <a:pPr marL="800100" lvl="1" indent="-342900">
              <a:lnSpc>
                <a:spcPct val="90000"/>
              </a:lnSpc>
              <a:spcBef>
                <a:spcPct val="50000"/>
              </a:spcBef>
              <a:buFont typeface="Arial" panose="020B0604020202020204" pitchFamily="34" charset="0"/>
              <a:buChar char="•"/>
            </a:pPr>
            <a:r>
              <a:rPr lang="nl-BE" sz="2800" dirty="0"/>
              <a:t>digitale schoolagenda</a:t>
            </a:r>
          </a:p>
          <a:p>
            <a:pPr marL="800100" lvl="1" indent="-342900">
              <a:lnSpc>
                <a:spcPct val="90000"/>
              </a:lnSpc>
              <a:spcBef>
                <a:spcPct val="50000"/>
              </a:spcBef>
              <a:buFont typeface="Arial" panose="020B0604020202020204" pitchFamily="34" charset="0"/>
              <a:buChar char="•"/>
            </a:pPr>
            <a:r>
              <a:rPr lang="nl-BE" sz="2800" dirty="0"/>
              <a:t>leerlingvolgsysteem</a:t>
            </a:r>
          </a:p>
          <a:p>
            <a:pPr marL="73025" indent="0">
              <a:buNone/>
            </a:pPr>
            <a:r>
              <a:rPr lang="nl-BE" sz="2400" b="1" dirty="0"/>
              <a:t> </a:t>
            </a:r>
            <a:endParaRPr lang="nl-BE" b="1" dirty="0"/>
          </a:p>
          <a:p>
            <a:pPr marL="644525" lvl="1" indent="0">
              <a:buNone/>
            </a:pPr>
            <a:endParaRPr lang="nl-BE" sz="800" b="1" dirty="0"/>
          </a:p>
          <a:p>
            <a:pPr marL="0" indent="0">
              <a:buNone/>
            </a:pPr>
            <a:endParaRPr lang="nl-NL" dirty="0"/>
          </a:p>
        </p:txBody>
      </p:sp>
      <p:sp>
        <p:nvSpPr>
          <p:cNvPr id="3" name="Tekstvak 2"/>
          <p:cNvSpPr txBox="1"/>
          <p:nvPr/>
        </p:nvSpPr>
        <p:spPr>
          <a:xfrm>
            <a:off x="4823654" y="1594177"/>
            <a:ext cx="184666" cy="369332"/>
          </a:xfrm>
          <a:prstGeom prst="rect">
            <a:avLst/>
          </a:prstGeom>
          <a:noFill/>
        </p:spPr>
        <p:txBody>
          <a:bodyPr wrap="none" rtlCol="0">
            <a:spAutoFit/>
          </a:bodyPr>
          <a:lstStyle/>
          <a:p>
            <a:endParaRPr lang="nl-NL" dirty="0"/>
          </a:p>
        </p:txBody>
      </p:sp>
      <p:sp>
        <p:nvSpPr>
          <p:cNvPr id="7" name="TextBox 3">
            <a:extLst>
              <a:ext uri="{FF2B5EF4-FFF2-40B4-BE49-F238E27FC236}">
                <a16:creationId xmlns:a16="http://schemas.microsoft.com/office/drawing/2014/main" xmlns="" id="{231D8148-0110-394D-8A2B-9E5E54BE1D11}"/>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9" name="Picture 6">
            <a:extLst>
              <a:ext uri="{FF2B5EF4-FFF2-40B4-BE49-F238E27FC236}">
                <a16:creationId xmlns:a16="http://schemas.microsoft.com/office/drawing/2014/main" xmlns="" id="{966BE65C-A147-A149-8BD4-76F340B878B2}"/>
              </a:ext>
            </a:extLst>
          </p:cNvPr>
          <p:cNvPicPr>
            <a:picLocks noChangeAspect="1"/>
          </p:cNvPicPr>
          <p:nvPr/>
        </p:nvPicPr>
        <p:blipFill>
          <a:blip r:embed="rId3"/>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2184077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solidFill>
                  <a:srgbClr val="92D050"/>
                </a:solidFill>
              </a:rPr>
              <a:t>Digisprong</a:t>
            </a:r>
          </a:p>
        </p:txBody>
      </p:sp>
      <p:sp>
        <p:nvSpPr>
          <p:cNvPr id="4" name="Rechthoek 3"/>
          <p:cNvSpPr/>
          <p:nvPr/>
        </p:nvSpPr>
        <p:spPr>
          <a:xfrm>
            <a:off x="899592" y="2276872"/>
            <a:ext cx="8424936" cy="369332"/>
          </a:xfrm>
          <a:prstGeom prst="rect">
            <a:avLst/>
          </a:prstGeom>
        </p:spPr>
        <p:txBody>
          <a:bodyPr wrap="square">
            <a:spAutoFit/>
          </a:bodyPr>
          <a:lstStyle/>
          <a:p>
            <a:pPr marL="358775" indent="-285750">
              <a:buFont typeface="Arial" panose="020B0604020202020204" pitchFamily="34" charset="0"/>
              <a:buChar char="•"/>
            </a:pPr>
            <a:endParaRPr lang="nl-BE" b="1" dirty="0"/>
          </a:p>
        </p:txBody>
      </p:sp>
      <p:sp>
        <p:nvSpPr>
          <p:cNvPr id="8" name="Tijdelijke aanduiding voor inhoud 7"/>
          <p:cNvSpPr>
            <a:spLocks noGrp="1"/>
          </p:cNvSpPr>
          <p:nvPr>
            <p:ph idx="1"/>
          </p:nvPr>
        </p:nvSpPr>
        <p:spPr>
          <a:xfrm>
            <a:off x="0" y="1778843"/>
            <a:ext cx="8745291" cy="4379168"/>
          </a:xfrm>
        </p:spPr>
        <p:txBody>
          <a:bodyPr>
            <a:normAutofit/>
          </a:bodyPr>
          <a:lstStyle/>
          <a:p>
            <a:pPr marL="800100" lvl="1" indent="-342900">
              <a:lnSpc>
                <a:spcPct val="90000"/>
              </a:lnSpc>
              <a:spcBef>
                <a:spcPct val="50000"/>
              </a:spcBef>
              <a:buFont typeface="Arial" panose="020B0604020202020204" pitchFamily="34" charset="0"/>
              <a:buChar char="•"/>
            </a:pPr>
            <a:r>
              <a:rPr lang="nl-BE" sz="3600" dirty="0"/>
              <a:t>Infrastructuur</a:t>
            </a:r>
          </a:p>
          <a:p>
            <a:pPr marL="800100" lvl="1" indent="-342900">
              <a:lnSpc>
                <a:spcPct val="90000"/>
              </a:lnSpc>
              <a:spcBef>
                <a:spcPct val="50000"/>
              </a:spcBef>
              <a:buFont typeface="Arial" panose="020B0604020202020204" pitchFamily="34" charset="0"/>
              <a:buChar char="•"/>
            </a:pPr>
            <a:r>
              <a:rPr lang="nl-BE" sz="3600" dirty="0"/>
              <a:t>Toestellen op school</a:t>
            </a:r>
          </a:p>
          <a:p>
            <a:pPr marL="800100" lvl="1" indent="-342900">
              <a:lnSpc>
                <a:spcPct val="90000"/>
              </a:lnSpc>
              <a:spcBef>
                <a:spcPct val="50000"/>
              </a:spcBef>
              <a:buFont typeface="Arial" panose="020B0604020202020204" pitchFamily="34" charset="0"/>
              <a:buChar char="•"/>
            </a:pPr>
            <a:r>
              <a:rPr lang="nl-BE" sz="3600" dirty="0"/>
              <a:t>Toestelllen voor thuis</a:t>
            </a:r>
          </a:p>
          <a:p>
            <a:pPr marL="800100" lvl="1" indent="-342900">
              <a:lnSpc>
                <a:spcPct val="90000"/>
              </a:lnSpc>
              <a:spcBef>
                <a:spcPct val="50000"/>
              </a:spcBef>
              <a:buFont typeface="Arial" panose="020B0604020202020204" pitchFamily="34" charset="0"/>
              <a:buChar char="•"/>
            </a:pPr>
            <a:r>
              <a:rPr lang="nl-BE" sz="3600" dirty="0"/>
              <a:t>Professionalisering </a:t>
            </a:r>
          </a:p>
          <a:p>
            <a:pPr marL="800100" lvl="1" indent="-342900">
              <a:lnSpc>
                <a:spcPct val="90000"/>
              </a:lnSpc>
              <a:spcBef>
                <a:spcPct val="50000"/>
              </a:spcBef>
              <a:buFont typeface="Arial" panose="020B0604020202020204" pitchFamily="34" charset="0"/>
              <a:buChar char="•"/>
            </a:pPr>
            <a:endParaRPr lang="nl-BE" sz="2800" dirty="0"/>
          </a:p>
          <a:p>
            <a:pPr marL="73025" indent="0">
              <a:buNone/>
            </a:pPr>
            <a:r>
              <a:rPr lang="nl-BE" sz="2400" b="1" dirty="0"/>
              <a:t> </a:t>
            </a:r>
            <a:endParaRPr lang="nl-BE" b="1" dirty="0"/>
          </a:p>
          <a:p>
            <a:pPr marL="644525" lvl="1" indent="0">
              <a:buNone/>
            </a:pPr>
            <a:endParaRPr lang="nl-BE" sz="800" b="1" dirty="0"/>
          </a:p>
          <a:p>
            <a:pPr marL="0" indent="0">
              <a:buNone/>
            </a:pPr>
            <a:endParaRPr lang="nl-NL" dirty="0"/>
          </a:p>
        </p:txBody>
      </p:sp>
      <p:sp>
        <p:nvSpPr>
          <p:cNvPr id="3" name="Tekstvak 2"/>
          <p:cNvSpPr txBox="1"/>
          <p:nvPr/>
        </p:nvSpPr>
        <p:spPr>
          <a:xfrm>
            <a:off x="4823654" y="1594177"/>
            <a:ext cx="184666" cy="369332"/>
          </a:xfrm>
          <a:prstGeom prst="rect">
            <a:avLst/>
          </a:prstGeom>
          <a:noFill/>
        </p:spPr>
        <p:txBody>
          <a:bodyPr wrap="none" rtlCol="0">
            <a:spAutoFit/>
          </a:bodyPr>
          <a:lstStyle/>
          <a:p>
            <a:endParaRPr lang="nl-NL" dirty="0"/>
          </a:p>
        </p:txBody>
      </p:sp>
      <p:sp>
        <p:nvSpPr>
          <p:cNvPr id="7" name="TextBox 3">
            <a:extLst>
              <a:ext uri="{FF2B5EF4-FFF2-40B4-BE49-F238E27FC236}">
                <a16:creationId xmlns:a16="http://schemas.microsoft.com/office/drawing/2014/main" xmlns="" id="{231D8148-0110-394D-8A2B-9E5E54BE1D11}"/>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9" name="Picture 6">
            <a:extLst>
              <a:ext uri="{FF2B5EF4-FFF2-40B4-BE49-F238E27FC236}">
                <a16:creationId xmlns:a16="http://schemas.microsoft.com/office/drawing/2014/main" xmlns="" id="{966BE65C-A147-A149-8BD4-76F340B878B2}"/>
              </a:ext>
            </a:extLst>
          </p:cNvPr>
          <p:cNvPicPr>
            <a:picLocks noChangeAspect="1"/>
          </p:cNvPicPr>
          <p:nvPr/>
        </p:nvPicPr>
        <p:blipFill>
          <a:blip r:embed="rId3"/>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331366743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solidFill>
                  <a:srgbClr val="92D050"/>
                </a:solidFill>
              </a:rPr>
              <a:t>Ruimte voor inspraak</a:t>
            </a:r>
          </a:p>
        </p:txBody>
      </p:sp>
      <p:sp>
        <p:nvSpPr>
          <p:cNvPr id="4" name="Rechthoek 3"/>
          <p:cNvSpPr/>
          <p:nvPr/>
        </p:nvSpPr>
        <p:spPr>
          <a:xfrm>
            <a:off x="899592" y="2276872"/>
            <a:ext cx="8424936" cy="369332"/>
          </a:xfrm>
          <a:prstGeom prst="rect">
            <a:avLst/>
          </a:prstGeom>
        </p:spPr>
        <p:txBody>
          <a:bodyPr wrap="square">
            <a:spAutoFit/>
          </a:bodyPr>
          <a:lstStyle/>
          <a:p>
            <a:pPr marL="358775" indent="-285750">
              <a:buFont typeface="Arial" panose="020B0604020202020204" pitchFamily="34" charset="0"/>
              <a:buChar char="•"/>
            </a:pPr>
            <a:endParaRPr lang="nl-BE" b="1" dirty="0"/>
          </a:p>
        </p:txBody>
      </p:sp>
      <p:sp>
        <p:nvSpPr>
          <p:cNvPr id="8" name="Tijdelijke aanduiding voor inhoud 7"/>
          <p:cNvSpPr>
            <a:spLocks noGrp="1"/>
          </p:cNvSpPr>
          <p:nvPr>
            <p:ph idx="1"/>
          </p:nvPr>
        </p:nvSpPr>
        <p:spPr>
          <a:xfrm>
            <a:off x="409227" y="1778843"/>
            <a:ext cx="9000243" cy="4379168"/>
          </a:xfrm>
        </p:spPr>
        <p:txBody>
          <a:bodyPr vert="horz" lIns="0" tIns="45720" rIns="0" bIns="45720" rtlCol="0" anchor="t">
            <a:normAutofit/>
          </a:bodyPr>
          <a:lstStyle/>
          <a:p>
            <a:pPr marL="287655" lvl="1" indent="-287655">
              <a:lnSpc>
                <a:spcPct val="150000"/>
              </a:lnSpc>
              <a:buFont typeface="Arial"/>
              <a:buChar char="•"/>
            </a:pPr>
            <a:r>
              <a:rPr lang="nl-NL" b="1" dirty="0"/>
              <a:t>Leerlingenraad</a:t>
            </a:r>
            <a:r>
              <a:rPr lang="nl-NL" dirty="0"/>
              <a:t>:  voor de drie graden (andere wensen): </a:t>
            </a:r>
            <a:br>
              <a:rPr lang="nl-NL" dirty="0"/>
            </a:br>
            <a:r>
              <a:rPr lang="nl-NL" dirty="0"/>
              <a:t>de heer Ruben Van de </a:t>
            </a:r>
            <a:r>
              <a:rPr lang="nl-NL" dirty="0" err="1"/>
              <a:t>Rostyne</a:t>
            </a:r>
            <a:r>
              <a:rPr lang="nl-NL" dirty="0"/>
              <a:t> en mevrouw Marijke Van </a:t>
            </a:r>
            <a:r>
              <a:rPr lang="nl-NL"/>
              <a:t>Cauwenberge</a:t>
            </a:r>
            <a:endParaRPr lang="nl-NL">
              <a:cs typeface="Calibri"/>
            </a:endParaRPr>
          </a:p>
          <a:p>
            <a:pPr marL="287655" lvl="1" indent="-287655">
              <a:lnSpc>
                <a:spcPct val="150000"/>
              </a:lnSpc>
              <a:buFont typeface="Arial"/>
              <a:buChar char="•"/>
            </a:pPr>
            <a:r>
              <a:rPr lang="nl-NL" b="1" dirty="0"/>
              <a:t>Schoolraad: </a:t>
            </a:r>
            <a:r>
              <a:rPr lang="nl-NL" dirty="0"/>
              <a:t>voorzitter mevrouw Mieke Leroy</a:t>
            </a:r>
            <a:endParaRPr lang="nl-NL">
              <a:cs typeface="Calibri"/>
            </a:endParaRPr>
          </a:p>
          <a:p>
            <a:pPr marL="287655" lvl="1" indent="-287655">
              <a:lnSpc>
                <a:spcPct val="150000"/>
              </a:lnSpc>
              <a:buFont typeface="Arial"/>
              <a:buChar char="•"/>
            </a:pPr>
            <a:r>
              <a:rPr lang="nl-NL" b="1" dirty="0"/>
              <a:t>Ouderwerking</a:t>
            </a:r>
            <a:r>
              <a:rPr lang="nl-NL" dirty="0"/>
              <a:t>: voorzitter de heer Bart De </a:t>
            </a:r>
            <a:r>
              <a:rPr lang="nl-NL" dirty="0" err="1"/>
              <a:t>Waele</a:t>
            </a:r>
            <a:endParaRPr lang="nl-NL">
              <a:cs typeface="Calibri"/>
            </a:endParaRPr>
          </a:p>
          <a:p>
            <a:pPr marL="73025"/>
            <a:endParaRPr lang="nl-BE" sz="800" b="1"/>
          </a:p>
          <a:p>
            <a:pPr marL="0" indent="0">
              <a:buNone/>
            </a:pPr>
            <a:endParaRPr lang="nl-NL" dirty="0"/>
          </a:p>
        </p:txBody>
      </p:sp>
      <p:sp>
        <p:nvSpPr>
          <p:cNvPr id="3" name="Tekstvak 2"/>
          <p:cNvSpPr txBox="1"/>
          <p:nvPr/>
        </p:nvSpPr>
        <p:spPr>
          <a:xfrm>
            <a:off x="4823654" y="1594177"/>
            <a:ext cx="184666" cy="369332"/>
          </a:xfrm>
          <a:prstGeom prst="rect">
            <a:avLst/>
          </a:prstGeom>
          <a:noFill/>
        </p:spPr>
        <p:txBody>
          <a:bodyPr wrap="none" rtlCol="0">
            <a:spAutoFit/>
          </a:bodyPr>
          <a:lstStyle/>
          <a:p>
            <a:endParaRPr lang="nl-NL" dirty="0"/>
          </a:p>
        </p:txBody>
      </p:sp>
      <p:sp>
        <p:nvSpPr>
          <p:cNvPr id="7" name="TextBox 3">
            <a:extLst>
              <a:ext uri="{FF2B5EF4-FFF2-40B4-BE49-F238E27FC236}">
                <a16:creationId xmlns:a16="http://schemas.microsoft.com/office/drawing/2014/main" xmlns="" id="{7DFCE57D-08ED-D84E-AFBE-D43C58C3AAFF}"/>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9" name="Picture 6">
            <a:extLst>
              <a:ext uri="{FF2B5EF4-FFF2-40B4-BE49-F238E27FC236}">
                <a16:creationId xmlns:a16="http://schemas.microsoft.com/office/drawing/2014/main" xmlns="" id="{CDF0CB22-F7B3-9A41-B662-0599BC315847}"/>
              </a:ext>
            </a:extLst>
          </p:cNvPr>
          <p:cNvPicPr>
            <a:picLocks noChangeAspect="1"/>
          </p:cNvPicPr>
          <p:nvPr/>
        </p:nvPicPr>
        <p:blipFill>
          <a:blip r:embed="rId3"/>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116865890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a:solidFill>
                  <a:srgbClr val="92D050"/>
                </a:solidFill>
                <a:cs typeface="Calibri"/>
              </a:rPr>
              <a:t>Ouderwerking</a:t>
            </a:r>
            <a:endParaRPr lang="nl-BE" sz="2800" dirty="0">
              <a:solidFill>
                <a:srgbClr val="92D050"/>
              </a:solidFill>
              <a:cs typeface="Calibri"/>
            </a:endParaRPr>
          </a:p>
        </p:txBody>
      </p:sp>
      <p:sp>
        <p:nvSpPr>
          <p:cNvPr id="4" name="Rechthoek 3"/>
          <p:cNvSpPr/>
          <p:nvPr/>
        </p:nvSpPr>
        <p:spPr>
          <a:xfrm>
            <a:off x="899592" y="2276872"/>
            <a:ext cx="8424936" cy="369332"/>
          </a:xfrm>
          <a:prstGeom prst="rect">
            <a:avLst/>
          </a:prstGeom>
        </p:spPr>
        <p:txBody>
          <a:bodyPr wrap="square">
            <a:spAutoFit/>
          </a:bodyPr>
          <a:lstStyle/>
          <a:p>
            <a:pPr marL="358775" indent="-285750">
              <a:buFont typeface="Arial" panose="020B0604020202020204" pitchFamily="34" charset="0"/>
              <a:buChar char="•"/>
            </a:pPr>
            <a:endParaRPr lang="nl-BE" b="1"/>
          </a:p>
        </p:txBody>
      </p:sp>
      <p:sp>
        <p:nvSpPr>
          <p:cNvPr id="3" name="Tekstvak 2"/>
          <p:cNvSpPr txBox="1"/>
          <p:nvPr/>
        </p:nvSpPr>
        <p:spPr>
          <a:xfrm>
            <a:off x="4823654" y="1594177"/>
            <a:ext cx="184666" cy="369332"/>
          </a:xfrm>
          <a:prstGeom prst="rect">
            <a:avLst/>
          </a:prstGeom>
          <a:noFill/>
        </p:spPr>
        <p:txBody>
          <a:bodyPr wrap="none" rtlCol="0">
            <a:spAutoFit/>
          </a:bodyPr>
          <a:lstStyle/>
          <a:p>
            <a:endParaRPr lang="nl-NL"/>
          </a:p>
        </p:txBody>
      </p:sp>
      <p:sp>
        <p:nvSpPr>
          <p:cNvPr id="7" name="TextBox 3">
            <a:extLst>
              <a:ext uri="{FF2B5EF4-FFF2-40B4-BE49-F238E27FC236}">
                <a16:creationId xmlns:a16="http://schemas.microsoft.com/office/drawing/2014/main" xmlns="" id="{7DFCE57D-08ED-D84E-AFBE-D43C58C3AAFF}"/>
              </a:ext>
            </a:extLst>
          </p:cNvPr>
          <p:cNvSpPr txBox="1"/>
          <p:nvPr/>
        </p:nvSpPr>
        <p:spPr>
          <a:xfrm>
            <a:off x="974377" y="6347280"/>
            <a:ext cx="2124958" cy="5107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9" name="Picture 6">
            <a:extLst>
              <a:ext uri="{FF2B5EF4-FFF2-40B4-BE49-F238E27FC236}">
                <a16:creationId xmlns:a16="http://schemas.microsoft.com/office/drawing/2014/main" xmlns="" id="{CDF0CB22-F7B3-9A41-B662-0599BC315847}"/>
              </a:ext>
            </a:extLst>
          </p:cNvPr>
          <p:cNvPicPr>
            <a:picLocks noChangeAspect="1"/>
          </p:cNvPicPr>
          <p:nvPr/>
        </p:nvPicPr>
        <p:blipFill>
          <a:blip r:embed="rId3"/>
          <a:stretch>
            <a:fillRect/>
          </a:stretch>
        </p:blipFill>
        <p:spPr>
          <a:xfrm>
            <a:off x="951651" y="6317769"/>
            <a:ext cx="1139898" cy="537996"/>
          </a:xfrm>
          <a:prstGeom prst="rect">
            <a:avLst/>
          </a:prstGeom>
        </p:spPr>
      </p:pic>
      <p:pic>
        <p:nvPicPr>
          <p:cNvPr id="11" name="Afbeelding 11">
            <a:extLst>
              <a:ext uri="{FF2B5EF4-FFF2-40B4-BE49-F238E27FC236}">
                <a16:creationId xmlns:a16="http://schemas.microsoft.com/office/drawing/2014/main" xmlns="" id="{EB957157-A24F-4D18-87C3-1E63936079D2}"/>
              </a:ext>
            </a:extLst>
          </p:cNvPr>
          <p:cNvPicPr>
            <a:picLocks noChangeAspect="1"/>
          </p:cNvPicPr>
          <p:nvPr/>
        </p:nvPicPr>
        <p:blipFill>
          <a:blip r:embed="rId4"/>
          <a:stretch>
            <a:fillRect/>
          </a:stretch>
        </p:blipFill>
        <p:spPr>
          <a:xfrm>
            <a:off x="1001410" y="1992288"/>
            <a:ext cx="2743200" cy="721895"/>
          </a:xfrm>
          <a:prstGeom prst="rect">
            <a:avLst/>
          </a:prstGeom>
        </p:spPr>
      </p:pic>
      <p:pic>
        <p:nvPicPr>
          <p:cNvPr id="13" name="Afbeelding 12" descr="Afbeelding met tekst, visitekaartje, schermafbeelding&#10;&#10;Automatisch gegenereerde beschrijving">
            <a:extLst>
              <a:ext uri="{FF2B5EF4-FFF2-40B4-BE49-F238E27FC236}">
                <a16:creationId xmlns:a16="http://schemas.microsoft.com/office/drawing/2014/main" xmlns="" id="{84EC914C-98E2-4733-A4A1-0E58D4A6E577}"/>
              </a:ext>
            </a:extLst>
          </p:cNvPr>
          <p:cNvPicPr>
            <a:picLocks noChangeAspect="1"/>
          </p:cNvPicPr>
          <p:nvPr/>
        </p:nvPicPr>
        <p:blipFill>
          <a:blip r:embed="rId5"/>
          <a:stretch>
            <a:fillRect/>
          </a:stretch>
        </p:blipFill>
        <p:spPr>
          <a:xfrm>
            <a:off x="2244322" y="3753856"/>
            <a:ext cx="4414838" cy="1828800"/>
          </a:xfrm>
          <a:prstGeom prst="rect">
            <a:avLst/>
          </a:prstGeom>
        </p:spPr>
      </p:pic>
      <p:pic>
        <p:nvPicPr>
          <p:cNvPr id="15" name="Afbeelding 14">
            <a:extLst>
              <a:ext uri="{FF2B5EF4-FFF2-40B4-BE49-F238E27FC236}">
                <a16:creationId xmlns:a16="http://schemas.microsoft.com/office/drawing/2014/main" xmlns="" id="{739222F0-F788-4F0D-B076-732498767B76}"/>
              </a:ext>
            </a:extLst>
          </p:cNvPr>
          <p:cNvPicPr>
            <a:picLocks noChangeAspect="1"/>
          </p:cNvPicPr>
          <p:nvPr/>
        </p:nvPicPr>
        <p:blipFill>
          <a:blip r:embed="rId6"/>
          <a:stretch>
            <a:fillRect/>
          </a:stretch>
        </p:blipFill>
        <p:spPr>
          <a:xfrm>
            <a:off x="4181305" y="1645832"/>
            <a:ext cx="4479131" cy="1628775"/>
          </a:xfrm>
          <a:prstGeom prst="rect">
            <a:avLst/>
          </a:prstGeom>
        </p:spPr>
      </p:pic>
      <p:pic>
        <p:nvPicPr>
          <p:cNvPr id="17" name="Afbeelding 16" descr="Afbeelding met tekst&#10;&#10;Automatisch gegenereerde beschrijving">
            <a:extLst>
              <a:ext uri="{FF2B5EF4-FFF2-40B4-BE49-F238E27FC236}">
                <a16:creationId xmlns:a16="http://schemas.microsoft.com/office/drawing/2014/main" xmlns="" id="{18DFB88B-4847-41FF-9EAA-FE3BCB2AA0B7}"/>
              </a:ext>
            </a:extLst>
          </p:cNvPr>
          <p:cNvPicPr>
            <a:picLocks noChangeAspect="1"/>
          </p:cNvPicPr>
          <p:nvPr/>
        </p:nvPicPr>
        <p:blipFill>
          <a:blip r:embed="rId7"/>
          <a:stretch>
            <a:fillRect/>
          </a:stretch>
        </p:blipFill>
        <p:spPr>
          <a:xfrm>
            <a:off x="783338" y="6090483"/>
            <a:ext cx="1734499" cy="766441"/>
          </a:xfrm>
          <a:prstGeom prst="rect">
            <a:avLst/>
          </a:prstGeom>
        </p:spPr>
      </p:pic>
    </p:spTree>
    <p:extLst>
      <p:ext uri="{BB962C8B-B14F-4D97-AF65-F5344CB8AC3E}">
        <p14:creationId xmlns:p14="http://schemas.microsoft.com/office/powerpoint/2010/main" val="127346254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273788-5731-4AD7-826D-D169C48F7246}"/>
              </a:ext>
            </a:extLst>
          </p:cNvPr>
          <p:cNvSpPr>
            <a:spLocks noGrp="1"/>
          </p:cNvSpPr>
          <p:nvPr>
            <p:ph type="title"/>
          </p:nvPr>
        </p:nvSpPr>
        <p:spPr/>
        <p:txBody>
          <a:bodyPr/>
          <a:lstStyle/>
          <a:p>
            <a:r>
              <a:rPr lang="nl-NL" dirty="0"/>
              <a:t>Wie zijn wij?</a:t>
            </a:r>
          </a:p>
        </p:txBody>
      </p:sp>
      <p:pic>
        <p:nvPicPr>
          <p:cNvPr id="5" name="Tijdelijke aanduiding voor inhoud 4">
            <a:extLst>
              <a:ext uri="{FF2B5EF4-FFF2-40B4-BE49-F238E27FC236}">
                <a16:creationId xmlns:a16="http://schemas.microsoft.com/office/drawing/2014/main" xmlns="" id="{136CCA89-3A25-4190-93D3-A428D329001E}"/>
              </a:ext>
            </a:extLst>
          </p:cNvPr>
          <p:cNvPicPr>
            <a:picLocks noGrp="1" noChangeAspect="1"/>
          </p:cNvPicPr>
          <p:nvPr>
            <p:ph idx="1"/>
          </p:nvPr>
        </p:nvPicPr>
        <p:blipFill>
          <a:blip r:embed="rId2"/>
          <a:stretch>
            <a:fillRect/>
          </a:stretch>
        </p:blipFill>
        <p:spPr>
          <a:xfrm>
            <a:off x="508000" y="1837919"/>
            <a:ext cx="2983262" cy="1882695"/>
          </a:xfrm>
        </p:spPr>
      </p:pic>
      <p:pic>
        <p:nvPicPr>
          <p:cNvPr id="7" name="Afbeelding 6">
            <a:extLst>
              <a:ext uri="{FF2B5EF4-FFF2-40B4-BE49-F238E27FC236}">
                <a16:creationId xmlns:a16="http://schemas.microsoft.com/office/drawing/2014/main" xmlns="" id="{6BB9CEB5-5FE1-4FF3-B3A3-72F87F6BB3BF}"/>
              </a:ext>
            </a:extLst>
          </p:cNvPr>
          <p:cNvPicPr>
            <a:picLocks noChangeAspect="1"/>
          </p:cNvPicPr>
          <p:nvPr/>
        </p:nvPicPr>
        <p:blipFill>
          <a:blip r:embed="rId3"/>
          <a:stretch>
            <a:fillRect/>
          </a:stretch>
        </p:blipFill>
        <p:spPr>
          <a:xfrm>
            <a:off x="4918046" y="1412386"/>
            <a:ext cx="3645017" cy="2733763"/>
          </a:xfrm>
          <a:prstGeom prst="rect">
            <a:avLst/>
          </a:prstGeom>
        </p:spPr>
      </p:pic>
      <p:pic>
        <p:nvPicPr>
          <p:cNvPr id="9" name="Afbeelding 8">
            <a:extLst>
              <a:ext uri="{FF2B5EF4-FFF2-40B4-BE49-F238E27FC236}">
                <a16:creationId xmlns:a16="http://schemas.microsoft.com/office/drawing/2014/main" xmlns="" id="{D0626A6B-F195-427F-83FE-FE53CBD048CB}"/>
              </a:ext>
            </a:extLst>
          </p:cNvPr>
          <p:cNvPicPr>
            <a:picLocks noChangeAspect="1"/>
          </p:cNvPicPr>
          <p:nvPr/>
        </p:nvPicPr>
        <p:blipFill>
          <a:blip r:embed="rId4"/>
          <a:stretch>
            <a:fillRect/>
          </a:stretch>
        </p:blipFill>
        <p:spPr>
          <a:xfrm>
            <a:off x="1778520" y="3798640"/>
            <a:ext cx="3028426" cy="2271320"/>
          </a:xfrm>
          <a:prstGeom prst="rect">
            <a:avLst/>
          </a:prstGeom>
        </p:spPr>
      </p:pic>
      <p:pic>
        <p:nvPicPr>
          <p:cNvPr id="3" name="Afbeelding 2" descr="Afbeelding met tekst&#10;&#10;Automatisch gegenereerde beschrijving">
            <a:extLst>
              <a:ext uri="{FF2B5EF4-FFF2-40B4-BE49-F238E27FC236}">
                <a16:creationId xmlns:a16="http://schemas.microsoft.com/office/drawing/2014/main" xmlns="" id="{02BEF63B-1D68-4665-9022-1786AD8CCB9A}"/>
              </a:ext>
            </a:extLst>
          </p:cNvPr>
          <p:cNvPicPr>
            <a:picLocks noChangeAspect="1"/>
          </p:cNvPicPr>
          <p:nvPr/>
        </p:nvPicPr>
        <p:blipFill>
          <a:blip r:embed="rId5"/>
          <a:stretch>
            <a:fillRect/>
          </a:stretch>
        </p:blipFill>
        <p:spPr>
          <a:xfrm>
            <a:off x="783338" y="6090483"/>
            <a:ext cx="1734499" cy="766441"/>
          </a:xfrm>
          <a:prstGeom prst="rect">
            <a:avLst/>
          </a:prstGeom>
        </p:spPr>
      </p:pic>
    </p:spTree>
    <p:extLst>
      <p:ext uri="{BB962C8B-B14F-4D97-AF65-F5344CB8AC3E}">
        <p14:creationId xmlns:p14="http://schemas.microsoft.com/office/powerpoint/2010/main" val="37490532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Wat willen we elke dag bereiken?</a:t>
            </a:r>
          </a:p>
        </p:txBody>
      </p:sp>
      <p:sp>
        <p:nvSpPr>
          <p:cNvPr id="3" name="Tijdelijke aanduiding voor inhoud 2"/>
          <p:cNvSpPr>
            <a:spLocks noGrp="1"/>
          </p:cNvSpPr>
          <p:nvPr>
            <p:ph idx="1"/>
          </p:nvPr>
        </p:nvSpPr>
        <p:spPr>
          <a:xfrm>
            <a:off x="838200" y="2362200"/>
            <a:ext cx="7693025" cy="4163144"/>
          </a:xfrm>
        </p:spPr>
        <p:txBody>
          <a:bodyPr/>
          <a:lstStyle/>
          <a:p>
            <a:pPr>
              <a:buNone/>
            </a:pPr>
            <a:endParaRPr lang="nl-BE" sz="2000" b="1"/>
          </a:p>
          <a:p>
            <a:pPr marL="0" indent="0">
              <a:buNone/>
            </a:pPr>
            <a:endParaRPr lang="nl-BE" sz="2000" b="1"/>
          </a:p>
        </p:txBody>
      </p:sp>
      <p:pic>
        <p:nvPicPr>
          <p:cNvPr id="8" name="Afbeelding 7">
            <a:extLst>
              <a:ext uri="{FF2B5EF4-FFF2-40B4-BE49-F238E27FC236}">
                <a16:creationId xmlns:a16="http://schemas.microsoft.com/office/drawing/2014/main" xmlns="" id="{C205C523-1795-2544-A778-56484297E9D2}"/>
              </a:ext>
            </a:extLst>
          </p:cNvPr>
          <p:cNvPicPr>
            <a:picLocks noChangeAspect="1"/>
          </p:cNvPicPr>
          <p:nvPr/>
        </p:nvPicPr>
        <p:blipFill>
          <a:blip r:embed="rId3"/>
          <a:stretch>
            <a:fillRect/>
          </a:stretch>
        </p:blipFill>
        <p:spPr>
          <a:xfrm>
            <a:off x="2339751" y="1484784"/>
            <a:ext cx="4464496" cy="4464496"/>
          </a:xfrm>
          <a:prstGeom prst="rect">
            <a:avLst/>
          </a:prstGeom>
        </p:spPr>
      </p:pic>
      <p:sp>
        <p:nvSpPr>
          <p:cNvPr id="4" name="TextBox 3">
            <a:extLst>
              <a:ext uri="{FF2B5EF4-FFF2-40B4-BE49-F238E27FC236}">
                <a16:creationId xmlns:a16="http://schemas.microsoft.com/office/drawing/2014/main" xmlns="" id="{B0617A3F-9CD6-44AB-9E63-843AF2B79425}"/>
              </a:ext>
            </a:extLst>
          </p:cNvPr>
          <p:cNvSpPr txBox="1"/>
          <p:nvPr/>
        </p:nvSpPr>
        <p:spPr>
          <a:xfrm>
            <a:off x="1480411" y="6362093"/>
            <a:ext cx="2194973" cy="4417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7" name="Picture 6">
            <a:extLst>
              <a:ext uri="{FF2B5EF4-FFF2-40B4-BE49-F238E27FC236}">
                <a16:creationId xmlns:a16="http://schemas.microsoft.com/office/drawing/2014/main" xmlns="" id="{75C21937-97CE-4682-853D-CB8DB93560E4}"/>
              </a:ext>
            </a:extLst>
          </p:cNvPr>
          <p:cNvPicPr>
            <a:picLocks noChangeAspect="1"/>
          </p:cNvPicPr>
          <p:nvPr/>
        </p:nvPicPr>
        <p:blipFill>
          <a:blip r:embed="rId4"/>
          <a:stretch>
            <a:fillRect/>
          </a:stretch>
        </p:blipFill>
        <p:spPr>
          <a:xfrm>
            <a:off x="910462" y="6313964"/>
            <a:ext cx="1139898" cy="537996"/>
          </a:xfrm>
          <a:prstGeom prst="rect">
            <a:avLst/>
          </a:prstGeom>
        </p:spPr>
      </p:pic>
    </p:spTree>
    <p:extLst>
      <p:ext uri="{BB962C8B-B14F-4D97-AF65-F5344CB8AC3E}">
        <p14:creationId xmlns:p14="http://schemas.microsoft.com/office/powerpoint/2010/main" val="390550267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273788-5731-4AD7-826D-D169C48F7246}"/>
              </a:ext>
            </a:extLst>
          </p:cNvPr>
          <p:cNvSpPr>
            <a:spLocks noGrp="1"/>
          </p:cNvSpPr>
          <p:nvPr>
            <p:ph type="title"/>
          </p:nvPr>
        </p:nvSpPr>
        <p:spPr/>
        <p:txBody>
          <a:bodyPr/>
          <a:lstStyle/>
          <a:p>
            <a:r>
              <a:rPr lang="nl-NL">
                <a:ea typeface="+mj-lt"/>
                <a:cs typeface="+mj-lt"/>
              </a:rPr>
              <a:t>Wat doen wij?</a:t>
            </a:r>
          </a:p>
        </p:txBody>
      </p:sp>
      <p:pic>
        <p:nvPicPr>
          <p:cNvPr id="3" name="Afbeelding 2" descr="Afbeelding met tekst&#10;&#10;Automatisch gegenereerde beschrijving">
            <a:extLst>
              <a:ext uri="{FF2B5EF4-FFF2-40B4-BE49-F238E27FC236}">
                <a16:creationId xmlns:a16="http://schemas.microsoft.com/office/drawing/2014/main" xmlns="" id="{02BEF63B-1D68-4665-9022-1786AD8CCB9A}"/>
              </a:ext>
            </a:extLst>
          </p:cNvPr>
          <p:cNvPicPr>
            <a:picLocks noChangeAspect="1"/>
          </p:cNvPicPr>
          <p:nvPr/>
        </p:nvPicPr>
        <p:blipFill>
          <a:blip r:embed="rId2"/>
          <a:stretch>
            <a:fillRect/>
          </a:stretch>
        </p:blipFill>
        <p:spPr>
          <a:xfrm>
            <a:off x="783338" y="6090483"/>
            <a:ext cx="1734499" cy="766441"/>
          </a:xfrm>
          <a:prstGeom prst="rect">
            <a:avLst/>
          </a:prstGeom>
        </p:spPr>
      </p:pic>
      <p:pic>
        <p:nvPicPr>
          <p:cNvPr id="8" name="Afbeelding 7" descr="Afbeelding met tekst, elektronica, rekenmachine&#10;&#10;Automatisch gegenereerde beschrijving">
            <a:extLst>
              <a:ext uri="{FF2B5EF4-FFF2-40B4-BE49-F238E27FC236}">
                <a16:creationId xmlns:a16="http://schemas.microsoft.com/office/drawing/2014/main" xmlns="" id="{5178CB6C-D145-47F4-8D8C-322D36F7573E}"/>
              </a:ext>
            </a:extLst>
          </p:cNvPr>
          <p:cNvPicPr>
            <a:picLocks noChangeAspect="1"/>
          </p:cNvPicPr>
          <p:nvPr/>
        </p:nvPicPr>
        <p:blipFill>
          <a:blip r:embed="rId3"/>
          <a:stretch>
            <a:fillRect/>
          </a:stretch>
        </p:blipFill>
        <p:spPr>
          <a:xfrm>
            <a:off x="632803" y="1813479"/>
            <a:ext cx="1212690" cy="2502850"/>
          </a:xfrm>
          <a:prstGeom prst="rect">
            <a:avLst/>
          </a:prstGeom>
        </p:spPr>
      </p:pic>
      <p:pic>
        <p:nvPicPr>
          <p:cNvPr id="14" name="Afbeelding 13" descr="Afbeelding met buiten, persoon, weg, straat&#10;&#10;Automatisch gegenereerde beschrijving">
            <a:extLst>
              <a:ext uri="{FF2B5EF4-FFF2-40B4-BE49-F238E27FC236}">
                <a16:creationId xmlns:a16="http://schemas.microsoft.com/office/drawing/2014/main" xmlns="" id="{F82E3A40-A229-466A-827F-338A9DD12E05}"/>
              </a:ext>
            </a:extLst>
          </p:cNvPr>
          <p:cNvPicPr>
            <a:picLocks noChangeAspect="1"/>
          </p:cNvPicPr>
          <p:nvPr/>
        </p:nvPicPr>
        <p:blipFill>
          <a:blip r:embed="rId4"/>
          <a:stretch>
            <a:fillRect/>
          </a:stretch>
        </p:blipFill>
        <p:spPr>
          <a:xfrm>
            <a:off x="2754291" y="1804381"/>
            <a:ext cx="2801525" cy="1624302"/>
          </a:xfrm>
          <a:prstGeom prst="rect">
            <a:avLst/>
          </a:prstGeom>
        </p:spPr>
      </p:pic>
      <p:pic>
        <p:nvPicPr>
          <p:cNvPr id="16" name="Afbeelding 15">
            <a:extLst>
              <a:ext uri="{FF2B5EF4-FFF2-40B4-BE49-F238E27FC236}">
                <a16:creationId xmlns:a16="http://schemas.microsoft.com/office/drawing/2014/main" xmlns="" id="{A748C337-D745-4AC3-B0E6-9F6F1F1777FC}"/>
              </a:ext>
            </a:extLst>
          </p:cNvPr>
          <p:cNvPicPr>
            <a:picLocks noChangeAspect="1"/>
          </p:cNvPicPr>
          <p:nvPr/>
        </p:nvPicPr>
        <p:blipFill>
          <a:blip r:embed="rId5"/>
          <a:stretch>
            <a:fillRect/>
          </a:stretch>
        </p:blipFill>
        <p:spPr>
          <a:xfrm>
            <a:off x="6242790" y="1672751"/>
            <a:ext cx="2309717" cy="2309717"/>
          </a:xfrm>
          <a:prstGeom prst="rect">
            <a:avLst/>
          </a:prstGeom>
        </p:spPr>
      </p:pic>
      <p:pic>
        <p:nvPicPr>
          <p:cNvPr id="18" name="Afbeelding 17" descr="Afbeelding met tekst, boek, plank, binnen&#10;&#10;Automatisch gegenereerde beschrijving">
            <a:extLst>
              <a:ext uri="{FF2B5EF4-FFF2-40B4-BE49-F238E27FC236}">
                <a16:creationId xmlns:a16="http://schemas.microsoft.com/office/drawing/2014/main" xmlns="" id="{24985A10-29A9-44B1-851D-1C9379174374}"/>
              </a:ext>
            </a:extLst>
          </p:cNvPr>
          <p:cNvPicPr>
            <a:picLocks noChangeAspect="1"/>
          </p:cNvPicPr>
          <p:nvPr/>
        </p:nvPicPr>
        <p:blipFill>
          <a:blip r:embed="rId6"/>
          <a:stretch>
            <a:fillRect/>
          </a:stretch>
        </p:blipFill>
        <p:spPr>
          <a:xfrm>
            <a:off x="1924202" y="4200246"/>
            <a:ext cx="2423312" cy="1619751"/>
          </a:xfrm>
          <a:prstGeom prst="rect">
            <a:avLst/>
          </a:prstGeom>
        </p:spPr>
      </p:pic>
      <p:pic>
        <p:nvPicPr>
          <p:cNvPr id="20" name="Afbeelding 19" descr="Afbeelding met buiten, fiets&#10;&#10;Automatisch gegenereerde beschrijving">
            <a:extLst>
              <a:ext uri="{FF2B5EF4-FFF2-40B4-BE49-F238E27FC236}">
                <a16:creationId xmlns:a16="http://schemas.microsoft.com/office/drawing/2014/main" xmlns="" id="{8DA109CF-F43C-4738-9643-5D5916F372F4}"/>
              </a:ext>
            </a:extLst>
          </p:cNvPr>
          <p:cNvPicPr>
            <a:picLocks noChangeAspect="1"/>
          </p:cNvPicPr>
          <p:nvPr/>
        </p:nvPicPr>
        <p:blipFill>
          <a:blip r:embed="rId7"/>
          <a:stretch>
            <a:fillRect/>
          </a:stretch>
        </p:blipFill>
        <p:spPr>
          <a:xfrm>
            <a:off x="4955886" y="4136256"/>
            <a:ext cx="2640559" cy="1761691"/>
          </a:xfrm>
          <a:prstGeom prst="rect">
            <a:avLst/>
          </a:prstGeom>
        </p:spPr>
      </p:pic>
    </p:spTree>
    <p:extLst>
      <p:ext uri="{BB962C8B-B14F-4D97-AF65-F5344CB8AC3E}">
        <p14:creationId xmlns:p14="http://schemas.microsoft.com/office/powerpoint/2010/main" val="1938048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37546D9-C736-4F8C-9A3D-7F43F012734A}"/>
              </a:ext>
            </a:extLst>
          </p:cNvPr>
          <p:cNvSpPr>
            <a:spLocks noGrp="1"/>
          </p:cNvSpPr>
          <p:nvPr>
            <p:ph type="title"/>
          </p:nvPr>
        </p:nvSpPr>
        <p:spPr/>
        <p:txBody>
          <a:bodyPr/>
          <a:lstStyle/>
          <a:p>
            <a:r>
              <a:rPr lang="nl-NL" dirty="0"/>
              <a:t>Engagement ?</a:t>
            </a:r>
          </a:p>
        </p:txBody>
      </p:sp>
      <p:sp>
        <p:nvSpPr>
          <p:cNvPr id="3" name="Tijdelijke aanduiding voor inhoud 2">
            <a:extLst>
              <a:ext uri="{FF2B5EF4-FFF2-40B4-BE49-F238E27FC236}">
                <a16:creationId xmlns:a16="http://schemas.microsoft.com/office/drawing/2014/main" xmlns="" id="{A863A022-84E9-4C98-BCF4-BCD429FCE5CD}"/>
              </a:ext>
            </a:extLst>
          </p:cNvPr>
          <p:cNvSpPr>
            <a:spLocks noGrp="1"/>
          </p:cNvSpPr>
          <p:nvPr>
            <p:ph idx="1"/>
          </p:nvPr>
        </p:nvSpPr>
        <p:spPr>
          <a:xfrm>
            <a:off x="431769" y="1549327"/>
            <a:ext cx="6858822" cy="2965950"/>
          </a:xfrm>
        </p:spPr>
        <p:txBody>
          <a:bodyPr vert="horz" lIns="0" tIns="45720" rIns="0" bIns="45720" rtlCol="0" anchor="t">
            <a:normAutofit fontScale="92500" lnSpcReduction="20000"/>
          </a:bodyPr>
          <a:lstStyle/>
          <a:p>
            <a:r>
              <a:rPr lang="nl-NL" dirty="0"/>
              <a:t>Ouderwerking : </a:t>
            </a:r>
            <a:endParaRPr lang="nl-NL"/>
          </a:p>
          <a:p>
            <a:pPr marL="342900" indent="-342900">
              <a:buFont typeface="Arial"/>
              <a:buChar char="•"/>
            </a:pPr>
            <a:r>
              <a:rPr lang="nl-NL" dirty="0"/>
              <a:t>bespreekt voorstellen, overlegt , stelt voor, beslist, 						organiseert, helpt,…</a:t>
            </a:r>
            <a:endParaRPr lang="nl-NL"/>
          </a:p>
          <a:p>
            <a:pPr marL="342900" indent="-342900">
              <a:buFont typeface="Arial"/>
              <a:buChar char="•"/>
            </a:pPr>
            <a:r>
              <a:rPr lang="nl-NL" dirty="0"/>
              <a:t>vergadert ±8 keer per jaar </a:t>
            </a:r>
            <a:endParaRPr lang="nl-NL">
              <a:cs typeface="Calibri"/>
            </a:endParaRPr>
          </a:p>
          <a:p>
            <a:endParaRPr lang="nl-NL" dirty="0"/>
          </a:p>
          <a:p>
            <a:r>
              <a:rPr lang="nl-NL" dirty="0"/>
              <a:t>Groep “helpende handen” ( ondersteuning voor feesten en activiteiten)</a:t>
            </a:r>
          </a:p>
          <a:p>
            <a:endParaRPr lang="nl-NL" dirty="0"/>
          </a:p>
          <a:p>
            <a:r>
              <a:rPr lang="nl-NL"/>
              <a:t>Sponsors</a:t>
            </a:r>
            <a:r>
              <a:rPr lang="nl-NL" dirty="0"/>
              <a:t> ? </a:t>
            </a:r>
            <a:endParaRPr lang="nl-NL" dirty="0">
              <a:cs typeface="Calibri"/>
            </a:endParaRPr>
          </a:p>
          <a:p>
            <a:endParaRPr lang="nl-NL" dirty="0"/>
          </a:p>
          <a:p>
            <a:pPr marL="685800" lvl="2" indent="0">
              <a:buNone/>
            </a:pPr>
            <a:endParaRPr lang="nl-NL" dirty="0"/>
          </a:p>
        </p:txBody>
      </p:sp>
      <p:pic>
        <p:nvPicPr>
          <p:cNvPr id="6" name="Afbeelding 5">
            <a:extLst>
              <a:ext uri="{FF2B5EF4-FFF2-40B4-BE49-F238E27FC236}">
                <a16:creationId xmlns:a16="http://schemas.microsoft.com/office/drawing/2014/main" xmlns="" id="{F53C81D2-A7F8-4AA2-A627-C04DC6094F86}"/>
              </a:ext>
            </a:extLst>
          </p:cNvPr>
          <p:cNvPicPr>
            <a:picLocks noChangeAspect="1"/>
          </p:cNvPicPr>
          <p:nvPr/>
        </p:nvPicPr>
        <p:blipFill>
          <a:blip r:embed="rId2"/>
          <a:stretch>
            <a:fillRect/>
          </a:stretch>
        </p:blipFill>
        <p:spPr>
          <a:xfrm>
            <a:off x="430684" y="4737802"/>
            <a:ext cx="2348112" cy="972681"/>
          </a:xfrm>
          <a:prstGeom prst="rect">
            <a:avLst/>
          </a:prstGeom>
        </p:spPr>
      </p:pic>
      <p:pic>
        <p:nvPicPr>
          <p:cNvPr id="15" name="Afbeelding 14">
            <a:extLst>
              <a:ext uri="{FF2B5EF4-FFF2-40B4-BE49-F238E27FC236}">
                <a16:creationId xmlns:a16="http://schemas.microsoft.com/office/drawing/2014/main" xmlns="" id="{D1279B98-2A37-46A9-8C3B-C91E12885B01}"/>
              </a:ext>
            </a:extLst>
          </p:cNvPr>
          <p:cNvPicPr>
            <a:picLocks noChangeAspect="1"/>
          </p:cNvPicPr>
          <p:nvPr/>
        </p:nvPicPr>
        <p:blipFill>
          <a:blip r:embed="rId3"/>
          <a:stretch>
            <a:fillRect/>
          </a:stretch>
        </p:blipFill>
        <p:spPr>
          <a:xfrm>
            <a:off x="2948291" y="4679191"/>
            <a:ext cx="2993574" cy="1088213"/>
          </a:xfrm>
          <a:prstGeom prst="rect">
            <a:avLst/>
          </a:prstGeom>
        </p:spPr>
      </p:pic>
      <p:pic>
        <p:nvPicPr>
          <p:cNvPr id="4" name="Afbeelding 11">
            <a:extLst>
              <a:ext uri="{FF2B5EF4-FFF2-40B4-BE49-F238E27FC236}">
                <a16:creationId xmlns:a16="http://schemas.microsoft.com/office/drawing/2014/main" xmlns="" id="{1CB7F12C-2376-4CED-9B8C-398D80C1648B}"/>
              </a:ext>
            </a:extLst>
          </p:cNvPr>
          <p:cNvPicPr>
            <a:picLocks noChangeAspect="1"/>
          </p:cNvPicPr>
          <p:nvPr/>
        </p:nvPicPr>
        <p:blipFill>
          <a:blip r:embed="rId4"/>
          <a:stretch>
            <a:fillRect/>
          </a:stretch>
        </p:blipFill>
        <p:spPr>
          <a:xfrm>
            <a:off x="6067787" y="4863631"/>
            <a:ext cx="2743200" cy="721895"/>
          </a:xfrm>
          <a:prstGeom prst="rect">
            <a:avLst/>
          </a:prstGeom>
        </p:spPr>
      </p:pic>
    </p:spTree>
    <p:extLst>
      <p:ext uri="{BB962C8B-B14F-4D97-AF65-F5344CB8AC3E}">
        <p14:creationId xmlns:p14="http://schemas.microsoft.com/office/powerpoint/2010/main" val="315483108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8BBB741-F514-4E00-AE1B-5E11D25BA0AE}"/>
              </a:ext>
            </a:extLst>
          </p:cNvPr>
          <p:cNvSpPr>
            <a:spLocks noGrp="1"/>
          </p:cNvSpPr>
          <p:nvPr>
            <p:ph type="title"/>
          </p:nvPr>
        </p:nvSpPr>
        <p:spPr>
          <a:xfrm>
            <a:off x="254879" y="175405"/>
            <a:ext cx="7595765" cy="990600"/>
          </a:xfrm>
        </p:spPr>
        <p:txBody>
          <a:bodyPr>
            <a:normAutofit fontScale="90000"/>
          </a:bodyPr>
          <a:lstStyle/>
          <a:p>
            <a:r>
              <a:rPr lang="nl-NL" dirty="0"/>
              <a:t>Save </a:t>
            </a:r>
            <a:r>
              <a:rPr lang="nl-NL" dirty="0" err="1"/>
              <a:t>the</a:t>
            </a:r>
            <a:r>
              <a:rPr lang="nl-NL" dirty="0"/>
              <a:t> date 19/11: kaarten verkrijgbaar</a:t>
            </a:r>
          </a:p>
        </p:txBody>
      </p:sp>
      <p:pic>
        <p:nvPicPr>
          <p:cNvPr id="10" name="Tijdelijke aanduiding voor inhoud 9">
            <a:extLst>
              <a:ext uri="{FF2B5EF4-FFF2-40B4-BE49-F238E27FC236}">
                <a16:creationId xmlns:a16="http://schemas.microsoft.com/office/drawing/2014/main" xmlns="" id="{17061097-2550-4D50-828D-E6FD005784DA}"/>
              </a:ext>
            </a:extLst>
          </p:cNvPr>
          <p:cNvPicPr>
            <a:picLocks noGrp="1" noChangeAspect="1"/>
          </p:cNvPicPr>
          <p:nvPr>
            <p:ph idx="1"/>
          </p:nvPr>
        </p:nvPicPr>
        <p:blipFill>
          <a:blip r:embed="rId2"/>
          <a:stretch>
            <a:fillRect/>
          </a:stretch>
        </p:blipFill>
        <p:spPr>
          <a:xfrm>
            <a:off x="1680323" y="1832471"/>
            <a:ext cx="5366987" cy="3455631"/>
          </a:xfrm>
        </p:spPr>
      </p:pic>
    </p:spTree>
    <p:extLst>
      <p:ext uri="{BB962C8B-B14F-4D97-AF65-F5344CB8AC3E}">
        <p14:creationId xmlns:p14="http://schemas.microsoft.com/office/powerpoint/2010/main" val="299546248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p:txBody>
          <a:bodyPr/>
          <a:lstStyle/>
          <a:p>
            <a:r>
              <a:rPr lang="nl-NL" dirty="0">
                <a:latin typeface="Calibri" charset="0"/>
              </a:rPr>
              <a:t>Vragen</a:t>
            </a:r>
          </a:p>
        </p:txBody>
      </p:sp>
      <p:sp>
        <p:nvSpPr>
          <p:cNvPr id="35843" name="Rectangle 3"/>
          <p:cNvSpPr>
            <a:spLocks noGrp="1"/>
          </p:cNvSpPr>
          <p:nvPr>
            <p:ph type="body" idx="1"/>
          </p:nvPr>
        </p:nvSpPr>
        <p:spPr>
          <a:xfrm>
            <a:off x="431470" y="1747577"/>
            <a:ext cx="8229600" cy="4525962"/>
          </a:xfrm>
        </p:spPr>
        <p:txBody>
          <a:bodyPr/>
          <a:lstStyle/>
          <a:p>
            <a:pPr marL="0" indent="0">
              <a:buNone/>
            </a:pPr>
            <a:endParaRPr lang="nl-BE" dirty="0">
              <a:latin typeface="Calibri" charset="0"/>
            </a:endParaRPr>
          </a:p>
          <a:p>
            <a:pPr marL="0" indent="0">
              <a:buNone/>
            </a:pPr>
            <a:endParaRPr lang="nl-BE" b="1" dirty="0">
              <a:latin typeface="Calibri" charset="0"/>
            </a:endParaRPr>
          </a:p>
          <a:p>
            <a:pPr marL="0" indent="0">
              <a:buNone/>
            </a:pPr>
            <a:endParaRPr lang="nl-BE" b="1" dirty="0">
              <a:latin typeface="Calibri" charset="0"/>
            </a:endParaRPr>
          </a:p>
          <a:p>
            <a:pPr marL="0" indent="0">
              <a:buNone/>
            </a:pPr>
            <a:endParaRPr lang="nl-BE" b="1" dirty="0">
              <a:latin typeface="Calibri" charset="0"/>
            </a:endParaRPr>
          </a:p>
          <a:p>
            <a:pPr marL="0" indent="0">
              <a:buNone/>
            </a:pPr>
            <a:endParaRPr lang="nl-BE" dirty="0">
              <a:latin typeface="Calibri" charset="0"/>
            </a:endParaRPr>
          </a:p>
          <a:p>
            <a:endParaRPr lang="nl-BE" dirty="0">
              <a:latin typeface="Calibri" charset="0"/>
            </a:endParaRPr>
          </a:p>
          <a:p>
            <a:endParaRPr lang="nl-BE" dirty="0">
              <a:latin typeface="Calibri" charset="0"/>
            </a:endParaRPr>
          </a:p>
          <a:p>
            <a:pPr marL="0" indent="0">
              <a:buNone/>
            </a:pPr>
            <a:endParaRPr lang="nl-BE" dirty="0">
              <a:latin typeface="Calibri" charset="0"/>
            </a:endParaRPr>
          </a:p>
        </p:txBody>
      </p:sp>
      <p:sp>
        <p:nvSpPr>
          <p:cNvPr id="35847" name="AutoShape 7" descr="Z"/>
          <p:cNvSpPr>
            <a:spLocks noChangeAspect="1" noChangeArrowheads="1"/>
          </p:cNvSpPr>
          <p:nvPr/>
        </p:nvSpPr>
        <p:spPr bwMode="auto">
          <a:xfrm>
            <a:off x="155575" y="46038"/>
            <a:ext cx="2647950" cy="37528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nl-NL"/>
          </a:p>
        </p:txBody>
      </p:sp>
      <p:sp>
        <p:nvSpPr>
          <p:cNvPr id="35849" name="AutoShape 9" descr="Z"/>
          <p:cNvSpPr>
            <a:spLocks noChangeAspect="1" noChangeArrowheads="1"/>
          </p:cNvSpPr>
          <p:nvPr/>
        </p:nvSpPr>
        <p:spPr bwMode="auto">
          <a:xfrm>
            <a:off x="155575" y="46038"/>
            <a:ext cx="2647950" cy="37528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nl-NL"/>
          </a:p>
        </p:txBody>
      </p:sp>
      <p:sp>
        <p:nvSpPr>
          <p:cNvPr id="2" name="Tekstvak 1"/>
          <p:cNvSpPr txBox="1"/>
          <p:nvPr/>
        </p:nvSpPr>
        <p:spPr>
          <a:xfrm>
            <a:off x="5080375" y="2972194"/>
            <a:ext cx="184666" cy="369332"/>
          </a:xfrm>
          <a:prstGeom prst="rect">
            <a:avLst/>
          </a:prstGeom>
          <a:noFill/>
        </p:spPr>
        <p:txBody>
          <a:bodyPr wrap="none" rtlCol="0">
            <a:spAutoFit/>
          </a:bodyPr>
          <a:lstStyle/>
          <a:p>
            <a:endParaRPr lang="nl-NL"/>
          </a:p>
        </p:txBody>
      </p:sp>
      <p:sp>
        <p:nvSpPr>
          <p:cNvPr id="3" name="Tekstvak 2"/>
          <p:cNvSpPr txBox="1"/>
          <p:nvPr/>
        </p:nvSpPr>
        <p:spPr>
          <a:xfrm>
            <a:off x="6890935" y="2891134"/>
            <a:ext cx="184666" cy="369332"/>
          </a:xfrm>
          <a:prstGeom prst="rect">
            <a:avLst/>
          </a:prstGeom>
          <a:noFill/>
        </p:spPr>
        <p:txBody>
          <a:bodyPr wrap="none" rtlCol="0">
            <a:spAutoFit/>
          </a:bodyPr>
          <a:lstStyle/>
          <a:p>
            <a:endParaRPr lang="nl-NL"/>
          </a:p>
        </p:txBody>
      </p:sp>
      <p:sp>
        <p:nvSpPr>
          <p:cNvPr id="8" name="TextBox 3">
            <a:extLst>
              <a:ext uri="{FF2B5EF4-FFF2-40B4-BE49-F238E27FC236}">
                <a16:creationId xmlns:a16="http://schemas.microsoft.com/office/drawing/2014/main" xmlns="" id="{D084EF87-80A1-1246-B08D-FBA6D7D34125}"/>
              </a:ext>
            </a:extLst>
          </p:cNvPr>
          <p:cNvSpPr txBox="1"/>
          <p:nvPr/>
        </p:nvSpPr>
        <p:spPr>
          <a:xfrm>
            <a:off x="974375" y="6288282"/>
            <a:ext cx="2201960" cy="5697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9" name="Picture 6">
            <a:extLst>
              <a:ext uri="{FF2B5EF4-FFF2-40B4-BE49-F238E27FC236}">
                <a16:creationId xmlns:a16="http://schemas.microsoft.com/office/drawing/2014/main" xmlns="" id="{08C3607D-2546-9F4A-AF98-5EDECAC4E6F6}"/>
              </a:ext>
            </a:extLst>
          </p:cNvPr>
          <p:cNvPicPr>
            <a:picLocks noChangeAspect="1"/>
          </p:cNvPicPr>
          <p:nvPr/>
        </p:nvPicPr>
        <p:blipFill>
          <a:blip r:embed="rId3"/>
          <a:stretch>
            <a:fillRect/>
          </a:stretch>
        </p:blipFill>
        <p:spPr>
          <a:xfrm>
            <a:off x="951651" y="6317769"/>
            <a:ext cx="1139898" cy="537996"/>
          </a:xfrm>
          <a:prstGeom prst="rect">
            <a:avLst/>
          </a:prstGeom>
        </p:spPr>
      </p:pic>
      <p:pic>
        <p:nvPicPr>
          <p:cNvPr id="10" name="Tijdelijke aanduiding voor inhoud 3">
            <a:extLst>
              <a:ext uri="{FF2B5EF4-FFF2-40B4-BE49-F238E27FC236}">
                <a16:creationId xmlns:a16="http://schemas.microsoft.com/office/drawing/2014/main" xmlns="" id="{FAF007B7-E03D-C74C-94E7-992B650795A3}"/>
              </a:ext>
            </a:extLst>
          </p:cNvPr>
          <p:cNvPicPr>
            <a:picLocks noChangeAspect="1"/>
          </p:cNvPicPr>
          <p:nvPr/>
        </p:nvPicPr>
        <p:blipFill rotWithShape="1">
          <a:blip r:embed="rId4"/>
          <a:srcRect l="20526" r="32201"/>
          <a:stretch/>
        </p:blipFill>
        <p:spPr>
          <a:xfrm>
            <a:off x="2945439" y="1703347"/>
            <a:ext cx="2967959" cy="4020954"/>
          </a:xfrm>
          <a:prstGeom prst="rect">
            <a:avLst/>
          </a:prstGeom>
        </p:spPr>
      </p:pic>
    </p:spTree>
    <p:extLst>
      <p:ext uri="{BB962C8B-B14F-4D97-AF65-F5344CB8AC3E}">
        <p14:creationId xmlns:p14="http://schemas.microsoft.com/office/powerpoint/2010/main" val="315772316"/>
      </p:ext>
    </p:extLst>
  </p:cSld>
  <p:clrMapOvr>
    <a:masterClrMapping/>
  </p:clrMapOvr>
  <p:transition advTm="10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p:txBody>
          <a:bodyPr/>
          <a:lstStyle/>
          <a:p>
            <a:r>
              <a:rPr lang="nl-NL" dirty="0">
                <a:latin typeface="Calibri" charset="0"/>
              </a:rPr>
              <a:t>Bedankt!</a:t>
            </a:r>
          </a:p>
        </p:txBody>
      </p:sp>
      <p:sp>
        <p:nvSpPr>
          <p:cNvPr id="35843" name="Rectangle 3"/>
          <p:cNvSpPr>
            <a:spLocks noGrp="1"/>
          </p:cNvSpPr>
          <p:nvPr>
            <p:ph type="body" idx="1"/>
          </p:nvPr>
        </p:nvSpPr>
        <p:spPr>
          <a:xfrm>
            <a:off x="328805" y="1581945"/>
            <a:ext cx="8486388" cy="4525962"/>
          </a:xfrm>
        </p:spPr>
        <p:txBody>
          <a:bodyPr/>
          <a:lstStyle/>
          <a:p>
            <a:pPr marL="0" indent="0">
              <a:buNone/>
            </a:pPr>
            <a:endParaRPr lang="nl-BE" dirty="0">
              <a:latin typeface="Calibri" charset="0"/>
            </a:endParaRPr>
          </a:p>
          <a:p>
            <a:pPr marL="0" indent="0">
              <a:buNone/>
            </a:pPr>
            <a:r>
              <a:rPr lang="nl-BE" sz="3200" b="1" dirty="0">
                <a:latin typeface="Calibri" charset="0"/>
              </a:rPr>
              <a:t>Wij danken u voor het vertrouwen in onze school.</a:t>
            </a:r>
          </a:p>
          <a:p>
            <a:pPr marL="0" indent="0">
              <a:buNone/>
            </a:pPr>
            <a:endParaRPr lang="nl-BE" b="1" dirty="0">
              <a:latin typeface="Calibri" charset="0"/>
            </a:endParaRPr>
          </a:p>
          <a:p>
            <a:pPr marL="0" indent="0">
              <a:buNone/>
            </a:pPr>
            <a:endParaRPr lang="nl-BE" b="1" dirty="0">
              <a:latin typeface="Calibri" charset="0"/>
            </a:endParaRPr>
          </a:p>
          <a:p>
            <a:pPr marL="0" indent="0">
              <a:buNone/>
            </a:pPr>
            <a:endParaRPr lang="nl-BE" b="1" dirty="0">
              <a:latin typeface="Calibri" charset="0"/>
            </a:endParaRPr>
          </a:p>
          <a:p>
            <a:pPr marL="0" indent="0">
              <a:buNone/>
            </a:pPr>
            <a:endParaRPr lang="nl-BE" dirty="0">
              <a:latin typeface="Calibri" charset="0"/>
            </a:endParaRPr>
          </a:p>
          <a:p>
            <a:endParaRPr lang="nl-BE" dirty="0">
              <a:latin typeface="Calibri" charset="0"/>
            </a:endParaRPr>
          </a:p>
          <a:p>
            <a:endParaRPr lang="nl-BE" dirty="0">
              <a:latin typeface="Calibri" charset="0"/>
            </a:endParaRPr>
          </a:p>
          <a:p>
            <a:pPr marL="0" indent="0">
              <a:buNone/>
            </a:pPr>
            <a:endParaRPr lang="nl-BE" dirty="0">
              <a:latin typeface="Calibri" charset="0"/>
            </a:endParaRPr>
          </a:p>
        </p:txBody>
      </p:sp>
      <p:sp>
        <p:nvSpPr>
          <p:cNvPr id="35847" name="AutoShape 7" descr="Z"/>
          <p:cNvSpPr>
            <a:spLocks noChangeAspect="1" noChangeArrowheads="1"/>
          </p:cNvSpPr>
          <p:nvPr/>
        </p:nvSpPr>
        <p:spPr bwMode="auto">
          <a:xfrm>
            <a:off x="155575" y="46038"/>
            <a:ext cx="2647950" cy="37528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nl-NL"/>
          </a:p>
        </p:txBody>
      </p:sp>
      <p:sp>
        <p:nvSpPr>
          <p:cNvPr id="35849" name="AutoShape 9" descr="Z"/>
          <p:cNvSpPr>
            <a:spLocks noChangeAspect="1" noChangeArrowheads="1"/>
          </p:cNvSpPr>
          <p:nvPr/>
        </p:nvSpPr>
        <p:spPr bwMode="auto">
          <a:xfrm>
            <a:off x="155575" y="46038"/>
            <a:ext cx="2647950" cy="37528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nl-NL"/>
          </a:p>
        </p:txBody>
      </p:sp>
      <p:sp>
        <p:nvSpPr>
          <p:cNvPr id="2" name="Tekstvak 1"/>
          <p:cNvSpPr txBox="1"/>
          <p:nvPr/>
        </p:nvSpPr>
        <p:spPr>
          <a:xfrm>
            <a:off x="5080375" y="2972194"/>
            <a:ext cx="184666" cy="369332"/>
          </a:xfrm>
          <a:prstGeom prst="rect">
            <a:avLst/>
          </a:prstGeom>
          <a:noFill/>
        </p:spPr>
        <p:txBody>
          <a:bodyPr wrap="none" rtlCol="0">
            <a:spAutoFit/>
          </a:bodyPr>
          <a:lstStyle/>
          <a:p>
            <a:endParaRPr lang="nl-NL"/>
          </a:p>
        </p:txBody>
      </p:sp>
      <p:sp>
        <p:nvSpPr>
          <p:cNvPr id="3" name="Tekstvak 2"/>
          <p:cNvSpPr txBox="1"/>
          <p:nvPr/>
        </p:nvSpPr>
        <p:spPr>
          <a:xfrm>
            <a:off x="6890935" y="2891134"/>
            <a:ext cx="184666" cy="369332"/>
          </a:xfrm>
          <a:prstGeom prst="rect">
            <a:avLst/>
          </a:prstGeom>
          <a:noFill/>
        </p:spPr>
        <p:txBody>
          <a:bodyPr wrap="none" rtlCol="0">
            <a:spAutoFit/>
          </a:bodyPr>
          <a:lstStyle/>
          <a:p>
            <a:endParaRPr lang="nl-NL"/>
          </a:p>
        </p:txBody>
      </p:sp>
      <p:sp>
        <p:nvSpPr>
          <p:cNvPr id="8" name="TextBox 3">
            <a:extLst>
              <a:ext uri="{FF2B5EF4-FFF2-40B4-BE49-F238E27FC236}">
                <a16:creationId xmlns:a16="http://schemas.microsoft.com/office/drawing/2014/main" xmlns="" id="{D084EF87-80A1-1246-B08D-FBA6D7D34125}"/>
              </a:ext>
            </a:extLst>
          </p:cNvPr>
          <p:cNvSpPr txBox="1"/>
          <p:nvPr/>
        </p:nvSpPr>
        <p:spPr>
          <a:xfrm>
            <a:off x="974375" y="6288282"/>
            <a:ext cx="2201960" cy="5697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9" name="Picture 6">
            <a:extLst>
              <a:ext uri="{FF2B5EF4-FFF2-40B4-BE49-F238E27FC236}">
                <a16:creationId xmlns:a16="http://schemas.microsoft.com/office/drawing/2014/main" xmlns="" id="{08C3607D-2546-9F4A-AF98-5EDECAC4E6F6}"/>
              </a:ext>
            </a:extLst>
          </p:cNvPr>
          <p:cNvPicPr>
            <a:picLocks noChangeAspect="1"/>
          </p:cNvPicPr>
          <p:nvPr/>
        </p:nvPicPr>
        <p:blipFill>
          <a:blip r:embed="rId3"/>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614573563"/>
      </p:ext>
    </p:extLst>
  </p:cSld>
  <p:clrMapOvr>
    <a:masterClrMapping/>
  </p:clrMapOvr>
  <p:transition advTm="10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t>Wij willen gelukkige kinderen. </a:t>
            </a:r>
            <a:br>
              <a:rPr lang="nl-BE" sz="2800" dirty="0"/>
            </a:br>
            <a:r>
              <a:rPr lang="nl-BE" sz="2800" dirty="0"/>
              <a:t>Hoe bereiken we dat?</a:t>
            </a:r>
            <a:endParaRPr lang="nl-BE" sz="2800" dirty="0">
              <a:solidFill>
                <a:srgbClr val="A80F4F"/>
              </a:solidFill>
            </a:endParaRPr>
          </a:p>
        </p:txBody>
      </p:sp>
      <p:sp>
        <p:nvSpPr>
          <p:cNvPr id="19" name="AutoShape 1" descr="/var/folders/9x/jdxy9vhx4w133z6zrf9j86n80000gn/T/com.microsoft.Powerpoint/WebArchiveCopyPasteTempFiles/20160915_120025-1.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AutoShape 2" descr="/var/folders/9x/jdxy9vhx4w133z6zrf9j86n80000gn/T/com.microsoft.Powerpoint/WebArchiveCopyPasteTempFiles/DSC_0437.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AutoShape 3" descr="/var/folders/9x/jdxy9vhx4w133z6zrf9j86n80000gn/T/com.microsoft.Powerpoint/WebArchiveCopyPasteTempFiles/IMG-20160916-WA0000.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pic>
        <p:nvPicPr>
          <p:cNvPr id="25" name="Afbeelding 24">
            <a:extLst>
              <a:ext uri="{FF2B5EF4-FFF2-40B4-BE49-F238E27FC236}">
                <a16:creationId xmlns:a16="http://schemas.microsoft.com/office/drawing/2014/main" xmlns="" id="{777BC28D-EF67-0247-A6DA-0C0C298254A2}"/>
              </a:ext>
            </a:extLst>
          </p:cNvPr>
          <p:cNvPicPr>
            <a:picLocks noChangeAspect="1"/>
          </p:cNvPicPr>
          <p:nvPr/>
        </p:nvPicPr>
        <p:blipFill rotWithShape="1">
          <a:blip r:embed="rId3"/>
          <a:srcRect t="66994"/>
          <a:stretch/>
        </p:blipFill>
        <p:spPr>
          <a:xfrm>
            <a:off x="1834694" y="2172120"/>
            <a:ext cx="4825988" cy="1592845"/>
          </a:xfrm>
          <a:prstGeom prst="rect">
            <a:avLst/>
          </a:prstGeom>
        </p:spPr>
      </p:pic>
      <p:sp>
        <p:nvSpPr>
          <p:cNvPr id="9" name="Rechthoek 8">
            <a:extLst>
              <a:ext uri="{FF2B5EF4-FFF2-40B4-BE49-F238E27FC236}">
                <a16:creationId xmlns:a16="http://schemas.microsoft.com/office/drawing/2014/main" xmlns="" id="{3ECD3233-8FEB-3247-ADF1-0D5186BFF527}"/>
              </a:ext>
            </a:extLst>
          </p:cNvPr>
          <p:cNvSpPr/>
          <p:nvPr/>
        </p:nvSpPr>
        <p:spPr>
          <a:xfrm>
            <a:off x="431470" y="4052192"/>
            <a:ext cx="8712530" cy="2092881"/>
          </a:xfrm>
          <a:prstGeom prst="rect">
            <a:avLst/>
          </a:prstGeom>
        </p:spPr>
        <p:txBody>
          <a:bodyPr wrap="square">
            <a:spAutoFit/>
          </a:bodyPr>
          <a:lstStyle/>
          <a:p>
            <a:pPr marL="285750" indent="-285750" fontAlgn="base">
              <a:buFont typeface="Arial" panose="020B0604020202020204" pitchFamily="34" charset="0"/>
              <a:buChar char="•"/>
            </a:pPr>
            <a:r>
              <a:rPr lang="nl-BE" sz="1600" b="1" dirty="0">
                <a:solidFill>
                  <a:schemeClr val="bg1">
                    <a:lumMod val="50000"/>
                  </a:schemeClr>
                </a:solidFill>
              </a:rPr>
              <a:t>Welbevinden</a:t>
            </a:r>
            <a:r>
              <a:rPr lang="nl-BE" sz="1600" dirty="0">
                <a:solidFill>
                  <a:schemeClr val="bg1">
                    <a:lumMod val="50000"/>
                  </a:schemeClr>
                </a:solidFill>
              </a:rPr>
              <a:t>:  	iedereen voelt zich lekker in zijn vel en komt graag naar school. </a:t>
            </a:r>
          </a:p>
          <a:p>
            <a:pPr marL="285750" indent="-285750" fontAlgn="base">
              <a:buFont typeface="Arial" panose="020B0604020202020204" pitchFamily="34" charset="0"/>
              <a:buChar char="•"/>
            </a:pPr>
            <a:r>
              <a:rPr lang="nl-BE" sz="1600" b="1" dirty="0">
                <a:solidFill>
                  <a:schemeClr val="bg1">
                    <a:lumMod val="50000"/>
                  </a:schemeClr>
                </a:solidFill>
              </a:rPr>
              <a:t>Zorg</a:t>
            </a:r>
            <a:r>
              <a:rPr lang="nl-BE" sz="1600" dirty="0">
                <a:solidFill>
                  <a:schemeClr val="bg1">
                    <a:lumMod val="50000"/>
                  </a:schemeClr>
                </a:solidFill>
              </a:rPr>
              <a:t>: 		vanuit een sterke bekommernis om het leren en leven bieden we waar mogelijk 		zorg op maat. </a:t>
            </a:r>
          </a:p>
          <a:p>
            <a:pPr marL="285750" indent="-285750" fontAlgn="base">
              <a:buFont typeface="Arial" panose="020B0604020202020204" pitchFamily="34" charset="0"/>
              <a:buChar char="•"/>
            </a:pPr>
            <a:r>
              <a:rPr lang="nl-BE" sz="1600" b="1" dirty="0">
                <a:solidFill>
                  <a:schemeClr val="bg1">
                    <a:lumMod val="50000"/>
                  </a:schemeClr>
                </a:solidFill>
              </a:rPr>
              <a:t>Structuur</a:t>
            </a:r>
            <a:r>
              <a:rPr lang="nl-BE" sz="1600" dirty="0">
                <a:solidFill>
                  <a:schemeClr val="bg1">
                    <a:lumMod val="50000"/>
                  </a:schemeClr>
                </a:solidFill>
              </a:rPr>
              <a:t>:	heldere leefregels en een ordelijke en veilige leefomgeving bieden duidelijkheid 		en zekerheid.</a:t>
            </a:r>
          </a:p>
          <a:p>
            <a:pPr marL="285750" indent="-285750" fontAlgn="base">
              <a:buFont typeface="Arial" panose="020B0604020202020204" pitchFamily="34" charset="0"/>
              <a:buChar char="•"/>
            </a:pPr>
            <a:r>
              <a:rPr lang="nl-BE" sz="1600" b="1" dirty="0">
                <a:solidFill>
                  <a:schemeClr val="bg1">
                    <a:lumMod val="50000"/>
                  </a:schemeClr>
                </a:solidFill>
              </a:rPr>
              <a:t>Relatie</a:t>
            </a:r>
            <a:r>
              <a:rPr lang="nl-BE" sz="1600" dirty="0">
                <a:solidFill>
                  <a:schemeClr val="bg1">
                    <a:lumMod val="50000"/>
                  </a:schemeClr>
                </a:solidFill>
              </a:rPr>
              <a:t>: 	we staan op een open, gastvrije en hartelijke manier in relatie met elkaar.</a:t>
            </a:r>
          </a:p>
          <a:p>
            <a:pPr marL="285750" indent="-285750" fontAlgn="base">
              <a:buFont typeface="Arial" panose="020B0604020202020204" pitchFamily="34" charset="0"/>
              <a:buChar char="•"/>
            </a:pPr>
            <a:r>
              <a:rPr lang="nl-BE" sz="1600" b="1" dirty="0">
                <a:solidFill>
                  <a:schemeClr val="bg1">
                    <a:lumMod val="50000"/>
                  </a:schemeClr>
                </a:solidFill>
              </a:rPr>
              <a:t>Verbondenheid</a:t>
            </a:r>
            <a:r>
              <a:rPr lang="nl-BE" sz="1600" dirty="0">
                <a:solidFill>
                  <a:schemeClr val="bg1">
                    <a:lumMod val="50000"/>
                  </a:schemeClr>
                </a:solidFill>
              </a:rPr>
              <a:t>: 	we werken samen en geloven in de unieke waarde van elk kind.</a:t>
            </a:r>
            <a:r>
              <a:rPr lang="nl-BE" dirty="0"/>
              <a:t/>
            </a:r>
            <a:br>
              <a:rPr lang="nl-BE" dirty="0"/>
            </a:br>
            <a:endParaRPr lang="nl-BE" dirty="0"/>
          </a:p>
        </p:txBody>
      </p:sp>
      <p:sp>
        <p:nvSpPr>
          <p:cNvPr id="10" name="Tekstvak 9">
            <a:extLst>
              <a:ext uri="{FF2B5EF4-FFF2-40B4-BE49-F238E27FC236}">
                <a16:creationId xmlns:a16="http://schemas.microsoft.com/office/drawing/2014/main" xmlns="" id="{BCE60F5B-3062-D145-8041-CF3C8BA0E7B8}"/>
              </a:ext>
            </a:extLst>
          </p:cNvPr>
          <p:cNvSpPr txBox="1"/>
          <p:nvPr/>
        </p:nvSpPr>
        <p:spPr>
          <a:xfrm>
            <a:off x="237607" y="1394757"/>
            <a:ext cx="8668783" cy="923330"/>
          </a:xfrm>
          <a:prstGeom prst="rect">
            <a:avLst/>
          </a:prstGeom>
          <a:noFill/>
        </p:spPr>
        <p:txBody>
          <a:bodyPr wrap="none" rtlCol="0">
            <a:spAutoFit/>
          </a:bodyPr>
          <a:lstStyle/>
          <a:p>
            <a:r>
              <a:rPr lang="nl-BE" dirty="0">
                <a:solidFill>
                  <a:schemeClr val="bg1">
                    <a:lumMod val="50000"/>
                  </a:schemeClr>
                </a:solidFill>
              </a:rPr>
              <a:t>Met onze 4 kernwaarden in gedachten willen we er elke dag voor zorgen dat kinderen</a:t>
            </a:r>
          </a:p>
          <a:p>
            <a:r>
              <a:rPr lang="nl-BE" dirty="0">
                <a:solidFill>
                  <a:schemeClr val="bg1">
                    <a:lumMod val="50000"/>
                  </a:schemeClr>
                </a:solidFill>
              </a:rPr>
              <a:t>graag naar school komen, dat kinderen gelukkig zijn en zich maximaal kunnen onplooien. </a:t>
            </a:r>
          </a:p>
          <a:p>
            <a:endParaRPr lang="nl-BE" dirty="0">
              <a:solidFill>
                <a:schemeClr val="bg1">
                  <a:lumMod val="50000"/>
                </a:schemeClr>
              </a:solidFill>
            </a:endParaRPr>
          </a:p>
        </p:txBody>
      </p:sp>
      <p:sp>
        <p:nvSpPr>
          <p:cNvPr id="11" name="TextBox 3">
            <a:extLst>
              <a:ext uri="{FF2B5EF4-FFF2-40B4-BE49-F238E27FC236}">
                <a16:creationId xmlns:a16="http://schemas.microsoft.com/office/drawing/2014/main" xmlns="" id="{F2A8D102-ED3D-E343-8965-3F67A90F22EA}"/>
              </a:ext>
            </a:extLst>
          </p:cNvPr>
          <p:cNvSpPr txBox="1"/>
          <p:nvPr/>
        </p:nvSpPr>
        <p:spPr>
          <a:xfrm>
            <a:off x="974375" y="6288282"/>
            <a:ext cx="2201960" cy="5697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12" name="Picture 6">
            <a:extLst>
              <a:ext uri="{FF2B5EF4-FFF2-40B4-BE49-F238E27FC236}">
                <a16:creationId xmlns:a16="http://schemas.microsoft.com/office/drawing/2014/main" xmlns="" id="{1DE23487-E9F4-0E42-915D-A4BCBD0E831A}"/>
              </a:ext>
            </a:extLst>
          </p:cNvPr>
          <p:cNvPicPr>
            <a:picLocks noChangeAspect="1"/>
          </p:cNvPicPr>
          <p:nvPr/>
        </p:nvPicPr>
        <p:blipFill>
          <a:blip r:embed="rId4"/>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85304087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t>Wij willen gelukkige kinderen. </a:t>
            </a:r>
            <a:br>
              <a:rPr lang="nl-BE" sz="2800" dirty="0"/>
            </a:br>
            <a:r>
              <a:rPr lang="nl-BE" sz="2800" dirty="0"/>
              <a:t>Hoe bereiken we dat?</a:t>
            </a:r>
            <a:endParaRPr lang="nl-BE" sz="2800" dirty="0">
              <a:solidFill>
                <a:srgbClr val="A80F4F"/>
              </a:solidFill>
            </a:endParaRPr>
          </a:p>
        </p:txBody>
      </p:sp>
      <p:sp>
        <p:nvSpPr>
          <p:cNvPr id="19" name="AutoShape 1" descr="/var/folders/9x/jdxy9vhx4w133z6zrf9j86n80000gn/T/com.microsoft.Powerpoint/WebArchiveCopyPasteTempFiles/20160915_120025-1.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AutoShape 2" descr="/var/folders/9x/jdxy9vhx4w133z6zrf9j86n80000gn/T/com.microsoft.Powerpoint/WebArchiveCopyPasteTempFiles/DSC_0437.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AutoShape 3" descr="/var/folders/9x/jdxy9vhx4w133z6zrf9j86n80000gn/T/com.microsoft.Powerpoint/WebArchiveCopyPasteTempFiles/IMG-20160916-WA0000.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
        <p:nvSpPr>
          <p:cNvPr id="9" name="Rechthoek 8">
            <a:extLst>
              <a:ext uri="{FF2B5EF4-FFF2-40B4-BE49-F238E27FC236}">
                <a16:creationId xmlns:a16="http://schemas.microsoft.com/office/drawing/2014/main" xmlns="" id="{3ECD3233-8FEB-3247-ADF1-0D5186BFF527}"/>
              </a:ext>
            </a:extLst>
          </p:cNvPr>
          <p:cNvSpPr/>
          <p:nvPr/>
        </p:nvSpPr>
        <p:spPr>
          <a:xfrm>
            <a:off x="431470" y="4052192"/>
            <a:ext cx="8712530" cy="2585323"/>
          </a:xfrm>
          <a:prstGeom prst="rect">
            <a:avLst/>
          </a:prstGeom>
        </p:spPr>
        <p:txBody>
          <a:bodyPr wrap="square" lIns="91440" tIns="45720" rIns="91440" bIns="45720" anchor="t">
            <a:spAutoFit/>
          </a:bodyPr>
          <a:lstStyle/>
          <a:p>
            <a:pPr marL="285750" indent="-285750" fontAlgn="base">
              <a:buFont typeface="Arial" panose="020B0604020202020204" pitchFamily="34" charset="0"/>
              <a:buChar char="•"/>
            </a:pPr>
            <a:r>
              <a:rPr lang="nl-BE" sz="1600" b="1" dirty="0">
                <a:solidFill>
                  <a:schemeClr val="bg1">
                    <a:lumMod val="50000"/>
                  </a:schemeClr>
                </a:solidFill>
              </a:rPr>
              <a:t>Groene omgeving:  </a:t>
            </a:r>
            <a:r>
              <a:rPr lang="nl-BE" sz="1600" dirty="0">
                <a:solidFill>
                  <a:schemeClr val="bg1">
                    <a:lumMod val="50000"/>
                  </a:schemeClr>
                </a:solidFill>
              </a:rPr>
              <a:t>groene speelplaats, binnentuin, buitenklas en middagactiviteiten</a:t>
            </a:r>
            <a:r>
              <a:rPr lang="nl-BE" sz="1600">
                <a:solidFill>
                  <a:schemeClr val="bg1">
                    <a:lumMod val="50000"/>
                  </a:schemeClr>
                </a:solidFill>
              </a:rPr>
              <a:t> </a:t>
            </a:r>
            <a:endParaRPr lang="nl-BE" sz="1600">
              <a:solidFill>
                <a:schemeClr val="bg1">
                  <a:lumMod val="50000"/>
                </a:schemeClr>
              </a:solidFill>
              <a:cs typeface="Calibri"/>
            </a:endParaRPr>
          </a:p>
          <a:p>
            <a:pPr marL="285750" indent="-285750" fontAlgn="base">
              <a:buFont typeface="Arial" panose="020B0604020202020204" pitchFamily="34" charset="0"/>
              <a:buChar char="•"/>
            </a:pPr>
            <a:r>
              <a:rPr lang="nl-BE" sz="1600" b="1" dirty="0">
                <a:solidFill>
                  <a:schemeClr val="bg1">
                    <a:lumMod val="50000"/>
                  </a:schemeClr>
                </a:solidFill>
              </a:rPr>
              <a:t>Gezonde voeding:   </a:t>
            </a:r>
            <a:r>
              <a:rPr lang="nl-BE" sz="1600" dirty="0">
                <a:solidFill>
                  <a:schemeClr val="bg1">
                    <a:lumMod val="50000"/>
                  </a:schemeClr>
                </a:solidFill>
              </a:rPr>
              <a:t>gezonde tussendoortjes en drankfonteintjes</a:t>
            </a:r>
            <a:r>
              <a:rPr lang="nl-BE" sz="1600" b="1" dirty="0">
                <a:solidFill>
                  <a:schemeClr val="bg1">
                    <a:lumMod val="50000"/>
                  </a:schemeClr>
                </a:solidFill>
              </a:rPr>
              <a:t>	</a:t>
            </a:r>
          </a:p>
          <a:p>
            <a:pPr marL="285750" indent="-285750" fontAlgn="base">
              <a:buFont typeface="Arial" panose="020B0604020202020204" pitchFamily="34" charset="0"/>
              <a:buChar char="•"/>
            </a:pPr>
            <a:r>
              <a:rPr lang="nl-BE" sz="1600" b="1" dirty="0">
                <a:solidFill>
                  <a:schemeClr val="bg1">
                    <a:lumMod val="50000"/>
                  </a:schemeClr>
                </a:solidFill>
              </a:rPr>
              <a:t>Mobiliteit:	  </a:t>
            </a:r>
            <a:r>
              <a:rPr lang="nl-BE" sz="1600" dirty="0">
                <a:solidFill>
                  <a:schemeClr val="bg1">
                    <a:lumMod val="50000"/>
                  </a:schemeClr>
                </a:solidFill>
              </a:rPr>
              <a:t>fietsenvloot en promoten om met de fiets naar school te komen</a:t>
            </a:r>
          </a:p>
          <a:p>
            <a:pPr marL="285750" indent="-285750" fontAlgn="base">
              <a:buFont typeface="Arial" panose="020B0604020202020204" pitchFamily="34" charset="0"/>
              <a:buChar char="•"/>
            </a:pPr>
            <a:r>
              <a:rPr lang="nl-BE" sz="1600" b="1" dirty="0">
                <a:solidFill>
                  <a:schemeClr val="bg1">
                    <a:lumMod val="50000"/>
                  </a:schemeClr>
                </a:solidFill>
              </a:rPr>
              <a:t>Internationlisering en scholenbanden: </a:t>
            </a:r>
          </a:p>
          <a:p>
            <a:pPr fontAlgn="base"/>
            <a:r>
              <a:rPr lang="nl-BE" sz="1600" b="1" dirty="0">
                <a:solidFill>
                  <a:schemeClr val="bg1">
                    <a:lumMod val="50000"/>
                  </a:schemeClr>
                </a:solidFill>
              </a:rPr>
              <a:t>		  </a:t>
            </a:r>
            <a:r>
              <a:rPr lang="nl-NL" sz="1600" dirty="0">
                <a:solidFill>
                  <a:schemeClr val="bg1">
                    <a:lumMod val="50000"/>
                  </a:schemeClr>
                </a:solidFill>
              </a:rPr>
              <a:t>leerlingen een open, brede kijk op de samenleving laten ontwikkelen</a:t>
            </a:r>
            <a:endParaRPr lang="nl-BE" sz="1600" dirty="0">
              <a:solidFill>
                <a:schemeClr val="bg1">
                  <a:lumMod val="50000"/>
                </a:schemeClr>
              </a:solidFill>
            </a:endParaRPr>
          </a:p>
          <a:p>
            <a:r>
              <a:rPr lang="nl-NL" sz="1600" dirty="0">
                <a:solidFill>
                  <a:schemeClr val="bg1">
                    <a:lumMod val="50000"/>
                  </a:schemeClr>
                </a:solidFill>
              </a:rPr>
              <a:t>		  verrijken van de leerprocessen van de leerlingen: samenwerkingsverband met </a:t>
            </a:r>
            <a:r>
              <a:rPr lang="nl-NL" sz="1600">
                <a:solidFill>
                  <a:schemeClr val="bg1">
                    <a:lumMod val="50000"/>
                  </a:schemeClr>
                </a:solidFill>
                <a:cs typeface="Calibri"/>
              </a:rPr>
              <a:t/>
            </a:r>
            <a:br>
              <a:rPr lang="nl-NL" sz="1600">
                <a:solidFill>
                  <a:schemeClr val="bg1">
                    <a:lumMod val="50000"/>
                  </a:schemeClr>
                </a:solidFill>
                <a:cs typeface="Calibri"/>
              </a:rPr>
            </a:br>
            <a:r>
              <a:rPr lang="nl-NL" sz="1600">
                <a:solidFill>
                  <a:schemeClr val="bg1">
                    <a:lumMod val="50000"/>
                  </a:schemeClr>
                </a:solidFill>
              </a:rPr>
              <a:t>                                         </a:t>
            </a:r>
            <a:r>
              <a:rPr lang="nl-NL" sz="1600" dirty="0">
                <a:solidFill>
                  <a:schemeClr val="bg1">
                    <a:lumMod val="50000"/>
                  </a:schemeClr>
                </a:solidFill>
              </a:rPr>
              <a:t> een school in Rwanda (</a:t>
            </a:r>
            <a:r>
              <a:rPr lang="nl-NL" sz="1600" dirty="0" err="1">
                <a:solidFill>
                  <a:schemeClr val="bg1">
                    <a:lumMod val="50000"/>
                  </a:schemeClr>
                </a:solidFill>
              </a:rPr>
              <a:t>Kiruhura</a:t>
            </a:r>
            <a:r>
              <a:rPr lang="nl-NL" sz="1600" dirty="0">
                <a:solidFill>
                  <a:schemeClr val="bg1">
                    <a:lumMod val="50000"/>
                  </a:schemeClr>
                </a:solidFill>
              </a:rPr>
              <a:t>)</a:t>
            </a:r>
            <a:endParaRPr lang="nl-NL" sz="1600">
              <a:solidFill>
                <a:schemeClr val="bg1">
                  <a:lumMod val="50000"/>
                </a:schemeClr>
              </a:solidFill>
              <a:cs typeface="Calibri"/>
            </a:endParaRPr>
          </a:p>
          <a:p>
            <a:pPr lvl="0"/>
            <a:r>
              <a:rPr lang="nl-NL" sz="1600" dirty="0">
                <a:solidFill>
                  <a:schemeClr val="bg1">
                    <a:lumMod val="50000"/>
                  </a:schemeClr>
                </a:solidFill>
              </a:rPr>
              <a:t>			</a:t>
            </a:r>
            <a:endParaRPr lang="nl-BE" sz="1600" dirty="0">
              <a:solidFill>
                <a:schemeClr val="bg1">
                  <a:lumMod val="50000"/>
                </a:schemeClr>
              </a:solidFill>
            </a:endParaRPr>
          </a:p>
          <a:p>
            <a:pPr marL="285750" indent="-285750" fontAlgn="base">
              <a:buFont typeface="Arial" panose="020B0604020202020204" pitchFamily="34" charset="0"/>
              <a:buChar char="•"/>
            </a:pPr>
            <a:endParaRPr lang="nl-BE" sz="1600" dirty="0">
              <a:solidFill>
                <a:schemeClr val="bg1">
                  <a:lumMod val="50000"/>
                </a:schemeClr>
              </a:solidFill>
            </a:endParaRPr>
          </a:p>
          <a:p>
            <a:pPr marL="285750" indent="-285750" fontAlgn="base">
              <a:buFont typeface="Arial" panose="020B0604020202020204" pitchFamily="34" charset="0"/>
              <a:buChar char="•"/>
            </a:pPr>
            <a:endParaRPr lang="nl-BE" dirty="0"/>
          </a:p>
        </p:txBody>
      </p:sp>
      <p:sp>
        <p:nvSpPr>
          <p:cNvPr id="10" name="Tekstvak 9">
            <a:extLst>
              <a:ext uri="{FF2B5EF4-FFF2-40B4-BE49-F238E27FC236}">
                <a16:creationId xmlns:a16="http://schemas.microsoft.com/office/drawing/2014/main" xmlns="" id="{BCE60F5B-3062-D145-8041-CF3C8BA0E7B8}"/>
              </a:ext>
            </a:extLst>
          </p:cNvPr>
          <p:cNvSpPr txBox="1"/>
          <p:nvPr/>
        </p:nvSpPr>
        <p:spPr>
          <a:xfrm>
            <a:off x="304800" y="1407565"/>
            <a:ext cx="5756704" cy="923330"/>
          </a:xfrm>
          <a:prstGeom prst="rect">
            <a:avLst/>
          </a:prstGeom>
          <a:noFill/>
        </p:spPr>
        <p:txBody>
          <a:bodyPr wrap="none" rtlCol="0">
            <a:spAutoFit/>
          </a:bodyPr>
          <a:lstStyle/>
          <a:p>
            <a:r>
              <a:rPr lang="nl-BE" dirty="0">
                <a:solidFill>
                  <a:schemeClr val="bg1">
                    <a:lumMod val="50000"/>
                  </a:schemeClr>
                </a:solidFill>
              </a:rPr>
              <a:t>De toekomst van onze kinderen ligt ons nauw aan het hart, </a:t>
            </a:r>
          </a:p>
          <a:p>
            <a:r>
              <a:rPr lang="nl-BE" dirty="0">
                <a:solidFill>
                  <a:schemeClr val="bg1">
                    <a:lumMod val="50000"/>
                  </a:schemeClr>
                </a:solidFill>
              </a:rPr>
              <a:t>daarom dragen we duurzaamheid hoog in het vaandel. </a:t>
            </a:r>
          </a:p>
          <a:p>
            <a:endParaRPr lang="nl-BE" dirty="0">
              <a:solidFill>
                <a:schemeClr val="bg1">
                  <a:lumMod val="50000"/>
                </a:schemeClr>
              </a:solidFill>
            </a:endParaRPr>
          </a:p>
        </p:txBody>
      </p:sp>
      <p:pic>
        <p:nvPicPr>
          <p:cNvPr id="11" name="Afbeelding 10">
            <a:extLst>
              <a:ext uri="{FF2B5EF4-FFF2-40B4-BE49-F238E27FC236}">
                <a16:creationId xmlns:a16="http://schemas.microsoft.com/office/drawing/2014/main" xmlns="" id="{7E23779E-3AF1-8B4A-8C2B-F6B10D3508E4}"/>
              </a:ext>
            </a:extLst>
          </p:cNvPr>
          <p:cNvPicPr>
            <a:picLocks noChangeAspect="1"/>
          </p:cNvPicPr>
          <p:nvPr/>
        </p:nvPicPr>
        <p:blipFill rotWithShape="1">
          <a:blip r:embed="rId3"/>
          <a:srcRect b="66694"/>
          <a:stretch/>
        </p:blipFill>
        <p:spPr>
          <a:xfrm>
            <a:off x="1752610" y="2215444"/>
            <a:ext cx="4464496" cy="1486936"/>
          </a:xfrm>
          <a:prstGeom prst="rect">
            <a:avLst/>
          </a:prstGeom>
        </p:spPr>
      </p:pic>
      <p:sp>
        <p:nvSpPr>
          <p:cNvPr id="12" name="TextBox 3">
            <a:extLst>
              <a:ext uri="{FF2B5EF4-FFF2-40B4-BE49-F238E27FC236}">
                <a16:creationId xmlns:a16="http://schemas.microsoft.com/office/drawing/2014/main" xmlns="" id="{33BA1F5C-F8F5-4742-A8EE-77D21AA8A046}"/>
              </a:ext>
            </a:extLst>
          </p:cNvPr>
          <p:cNvSpPr txBox="1"/>
          <p:nvPr/>
        </p:nvSpPr>
        <p:spPr>
          <a:xfrm>
            <a:off x="974375" y="6288282"/>
            <a:ext cx="2201960" cy="5697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13" name="Picture 6">
            <a:extLst>
              <a:ext uri="{FF2B5EF4-FFF2-40B4-BE49-F238E27FC236}">
                <a16:creationId xmlns:a16="http://schemas.microsoft.com/office/drawing/2014/main" xmlns="" id="{B9556BC2-E468-7345-901A-4DB4C3F7F314}"/>
              </a:ext>
            </a:extLst>
          </p:cNvPr>
          <p:cNvPicPr>
            <a:picLocks noChangeAspect="1"/>
          </p:cNvPicPr>
          <p:nvPr/>
        </p:nvPicPr>
        <p:blipFill>
          <a:blip r:embed="rId4"/>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38409084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t>Wij willen gelukkige kinderen. </a:t>
            </a:r>
            <a:br>
              <a:rPr lang="nl-BE" sz="2800" dirty="0"/>
            </a:br>
            <a:r>
              <a:rPr lang="nl-BE" sz="2800" dirty="0"/>
              <a:t>Hoe bereiken we dat?</a:t>
            </a:r>
            <a:endParaRPr lang="nl-BE" sz="2800" dirty="0">
              <a:solidFill>
                <a:srgbClr val="A80F4F"/>
              </a:solidFill>
            </a:endParaRPr>
          </a:p>
        </p:txBody>
      </p:sp>
      <p:sp>
        <p:nvSpPr>
          <p:cNvPr id="19" name="AutoShape 1" descr="/var/folders/9x/jdxy9vhx4w133z6zrf9j86n80000gn/T/com.microsoft.Powerpoint/WebArchiveCopyPasteTempFiles/20160915_120025-1.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AutoShape 2" descr="/var/folders/9x/jdxy9vhx4w133z6zrf9j86n80000gn/T/com.microsoft.Powerpoint/WebArchiveCopyPasteTempFiles/DSC_0437.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AutoShape 3" descr="/var/folders/9x/jdxy9vhx4w133z6zrf9j86n80000gn/T/com.microsoft.Powerpoint/WebArchiveCopyPasteTempFiles/IMG-20160916-WA0000.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
        <p:nvSpPr>
          <p:cNvPr id="9" name="Rechthoek 8">
            <a:extLst>
              <a:ext uri="{FF2B5EF4-FFF2-40B4-BE49-F238E27FC236}">
                <a16:creationId xmlns:a16="http://schemas.microsoft.com/office/drawing/2014/main" xmlns="" id="{3ECD3233-8FEB-3247-ADF1-0D5186BFF527}"/>
              </a:ext>
            </a:extLst>
          </p:cNvPr>
          <p:cNvSpPr/>
          <p:nvPr/>
        </p:nvSpPr>
        <p:spPr>
          <a:xfrm>
            <a:off x="431470" y="4052192"/>
            <a:ext cx="8712530" cy="615553"/>
          </a:xfrm>
          <a:prstGeom prst="rect">
            <a:avLst/>
          </a:prstGeom>
        </p:spPr>
        <p:txBody>
          <a:bodyPr wrap="square">
            <a:spAutoFit/>
          </a:bodyPr>
          <a:lstStyle/>
          <a:p>
            <a:pPr marL="285750" indent="-285750" fontAlgn="base">
              <a:buFont typeface="Arial" panose="020B0604020202020204" pitchFamily="34" charset="0"/>
              <a:buChar char="•"/>
            </a:pPr>
            <a:endParaRPr lang="nl-BE" sz="1600" dirty="0">
              <a:solidFill>
                <a:schemeClr val="bg1">
                  <a:lumMod val="50000"/>
                </a:schemeClr>
              </a:solidFill>
            </a:endParaRPr>
          </a:p>
          <a:p>
            <a:pPr marL="285750" indent="-285750" fontAlgn="base">
              <a:buFont typeface="Arial" panose="020B0604020202020204" pitchFamily="34" charset="0"/>
              <a:buChar char="•"/>
            </a:pPr>
            <a:endParaRPr lang="nl-BE" dirty="0"/>
          </a:p>
        </p:txBody>
      </p:sp>
      <p:pic>
        <p:nvPicPr>
          <p:cNvPr id="12" name="Afbeelding 11">
            <a:extLst>
              <a:ext uri="{FF2B5EF4-FFF2-40B4-BE49-F238E27FC236}">
                <a16:creationId xmlns:a16="http://schemas.microsoft.com/office/drawing/2014/main" xmlns="" id="{0A5DABBD-8811-C14F-9235-E7F5702D6032}"/>
              </a:ext>
            </a:extLst>
          </p:cNvPr>
          <p:cNvPicPr>
            <a:picLocks noChangeAspect="1"/>
          </p:cNvPicPr>
          <p:nvPr/>
        </p:nvPicPr>
        <p:blipFill rotWithShape="1">
          <a:blip r:embed="rId3"/>
          <a:srcRect t="34224" b="34514"/>
          <a:stretch/>
        </p:blipFill>
        <p:spPr>
          <a:xfrm>
            <a:off x="1290597" y="1665983"/>
            <a:ext cx="5639592" cy="1763017"/>
          </a:xfrm>
          <a:prstGeom prst="rect">
            <a:avLst/>
          </a:prstGeom>
        </p:spPr>
      </p:pic>
      <p:sp>
        <p:nvSpPr>
          <p:cNvPr id="10" name="TextBox 3">
            <a:extLst>
              <a:ext uri="{FF2B5EF4-FFF2-40B4-BE49-F238E27FC236}">
                <a16:creationId xmlns:a16="http://schemas.microsoft.com/office/drawing/2014/main" xmlns="" id="{A5F7D391-CC9B-DC4B-A1C8-B55F8CAE78A9}"/>
              </a:ext>
            </a:extLst>
          </p:cNvPr>
          <p:cNvSpPr txBox="1"/>
          <p:nvPr/>
        </p:nvSpPr>
        <p:spPr>
          <a:xfrm>
            <a:off x="974375" y="6288282"/>
            <a:ext cx="2201960" cy="5697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11" name="Picture 6">
            <a:extLst>
              <a:ext uri="{FF2B5EF4-FFF2-40B4-BE49-F238E27FC236}">
                <a16:creationId xmlns:a16="http://schemas.microsoft.com/office/drawing/2014/main" xmlns="" id="{ACCF346D-2FC8-F247-9E5E-18AE0D921C3A}"/>
              </a:ext>
            </a:extLst>
          </p:cNvPr>
          <p:cNvPicPr>
            <a:picLocks noChangeAspect="1"/>
          </p:cNvPicPr>
          <p:nvPr/>
        </p:nvPicPr>
        <p:blipFill>
          <a:blip r:embed="rId4"/>
          <a:stretch>
            <a:fillRect/>
          </a:stretch>
        </p:blipFill>
        <p:spPr>
          <a:xfrm>
            <a:off x="951651" y="6317769"/>
            <a:ext cx="1139898" cy="537996"/>
          </a:xfrm>
          <a:prstGeom prst="rect">
            <a:avLst/>
          </a:prstGeom>
        </p:spPr>
      </p:pic>
      <p:sp>
        <p:nvSpPr>
          <p:cNvPr id="13" name="Rechthoek 12">
            <a:extLst>
              <a:ext uri="{FF2B5EF4-FFF2-40B4-BE49-F238E27FC236}">
                <a16:creationId xmlns:a16="http://schemas.microsoft.com/office/drawing/2014/main" xmlns="" id="{73D562F5-7C04-EB4C-9135-CE90630090CE}"/>
              </a:ext>
            </a:extLst>
          </p:cNvPr>
          <p:cNvSpPr/>
          <p:nvPr/>
        </p:nvSpPr>
        <p:spPr>
          <a:xfrm>
            <a:off x="431470" y="3618418"/>
            <a:ext cx="8712530" cy="3447098"/>
          </a:xfrm>
          <a:prstGeom prst="rect">
            <a:avLst/>
          </a:prstGeom>
        </p:spPr>
        <p:txBody>
          <a:bodyPr wrap="square" lIns="91440" tIns="45720" rIns="91440" bIns="45720" anchor="t">
            <a:spAutoFit/>
          </a:bodyPr>
          <a:lstStyle/>
          <a:p>
            <a:pPr marL="285750" indent="-285750" fontAlgn="base">
              <a:lnSpc>
                <a:spcPct val="150000"/>
              </a:lnSpc>
              <a:buFont typeface="Arial" panose="020B0604020202020204" pitchFamily="34" charset="0"/>
              <a:buChar char="•"/>
            </a:pPr>
            <a:r>
              <a:rPr lang="nl-BE" sz="1600" b="1" dirty="0">
                <a:solidFill>
                  <a:schemeClr val="bg1">
                    <a:lumMod val="50000"/>
                  </a:schemeClr>
                </a:solidFill>
              </a:rPr>
              <a:t>Toneel</a:t>
            </a:r>
            <a:r>
              <a:rPr lang="nl-BE" sz="1600" dirty="0">
                <a:solidFill>
                  <a:schemeClr val="bg1">
                    <a:lumMod val="50000"/>
                  </a:schemeClr>
                </a:solidFill>
              </a:rPr>
              <a:t>	</a:t>
            </a:r>
          </a:p>
          <a:p>
            <a:pPr marL="285750" indent="-285750" fontAlgn="base">
              <a:lnSpc>
                <a:spcPct val="150000"/>
              </a:lnSpc>
              <a:buFont typeface="Arial" panose="020B0604020202020204" pitchFamily="34" charset="0"/>
              <a:buChar char="•"/>
            </a:pPr>
            <a:r>
              <a:rPr lang="nl-BE" sz="1600" b="1" dirty="0">
                <a:solidFill>
                  <a:schemeClr val="bg1">
                    <a:lumMod val="50000"/>
                  </a:schemeClr>
                </a:solidFill>
              </a:rPr>
              <a:t>Naschoolse sport	(SNS)</a:t>
            </a:r>
          </a:p>
          <a:p>
            <a:pPr marL="285750" indent="-285750" fontAlgn="base">
              <a:lnSpc>
                <a:spcPct val="150000"/>
              </a:lnSpc>
              <a:buFont typeface="Arial" panose="020B0604020202020204" pitchFamily="34" charset="0"/>
              <a:buChar char="•"/>
            </a:pPr>
            <a:r>
              <a:rPr lang="nl-BE" sz="1600" b="1" dirty="0">
                <a:solidFill>
                  <a:schemeClr val="bg1">
                    <a:lumMod val="50000"/>
                  </a:schemeClr>
                </a:solidFill>
              </a:rPr>
              <a:t>Middagactiviteiten: sport en spel</a:t>
            </a:r>
          </a:p>
          <a:p>
            <a:pPr marL="285750" indent="-285750" fontAlgn="base">
              <a:lnSpc>
                <a:spcPct val="150000"/>
              </a:lnSpc>
              <a:buFont typeface="Arial" panose="020B0604020202020204" pitchFamily="34" charset="0"/>
              <a:buChar char="•"/>
            </a:pPr>
            <a:r>
              <a:rPr lang="nl-BE" sz="1600" b="1" dirty="0">
                <a:solidFill>
                  <a:schemeClr val="bg1">
                    <a:lumMod val="50000"/>
                  </a:schemeClr>
                </a:solidFill>
              </a:rPr>
              <a:t>Schaakclub</a:t>
            </a:r>
          </a:p>
          <a:p>
            <a:pPr marL="285750" indent="-285750" fontAlgn="base">
              <a:lnSpc>
                <a:spcPct val="150000"/>
              </a:lnSpc>
              <a:buFont typeface="Arial" panose="020B0604020202020204" pitchFamily="34" charset="0"/>
              <a:buChar char="•"/>
            </a:pPr>
            <a:r>
              <a:rPr lang="nl-BE" sz="1600" b="1" dirty="0">
                <a:solidFill>
                  <a:schemeClr val="bg1">
                    <a:lumMod val="50000"/>
                  </a:schemeClr>
                </a:solidFill>
              </a:rPr>
              <a:t>Cultuurcel</a:t>
            </a:r>
          </a:p>
          <a:p>
            <a:pPr marL="285750" indent="-285750" fontAlgn="base">
              <a:lnSpc>
                <a:spcPct val="150000"/>
              </a:lnSpc>
              <a:buFont typeface="Arial" panose="020B0604020202020204" pitchFamily="34" charset="0"/>
              <a:buChar char="•"/>
            </a:pPr>
            <a:r>
              <a:rPr lang="nl-BE" sz="1600" b="1" dirty="0">
                <a:solidFill>
                  <a:schemeClr val="bg1">
                    <a:lumMod val="50000"/>
                  </a:schemeClr>
                </a:solidFill>
              </a:rPr>
              <a:t>Thuisprojecten (1: "ik en de ander", 3 en 5) en GWP (geïntegreerde werkperiode) in het 2</a:t>
            </a:r>
            <a:r>
              <a:rPr lang="nl-BE" sz="1600" b="1" baseline="30000" dirty="0">
                <a:solidFill>
                  <a:schemeClr val="bg1">
                    <a:lumMod val="50000"/>
                  </a:schemeClr>
                </a:solidFill>
              </a:rPr>
              <a:t>de</a:t>
            </a:r>
            <a:r>
              <a:rPr lang="nl-BE" sz="1600" b="1" dirty="0">
                <a:solidFill>
                  <a:schemeClr val="bg1">
                    <a:lumMod val="50000"/>
                  </a:schemeClr>
                </a:solidFill>
              </a:rPr>
              <a:t>, 4</a:t>
            </a:r>
            <a:r>
              <a:rPr lang="nl-BE" sz="1600" b="1" baseline="30000" dirty="0">
                <a:solidFill>
                  <a:schemeClr val="bg1">
                    <a:lumMod val="50000"/>
                  </a:schemeClr>
                </a:solidFill>
              </a:rPr>
              <a:t>de</a:t>
            </a:r>
            <a:r>
              <a:rPr lang="nl-BE" sz="1600" b="1" dirty="0">
                <a:solidFill>
                  <a:schemeClr val="bg1">
                    <a:lumMod val="50000"/>
                  </a:schemeClr>
                </a:solidFill>
              </a:rPr>
              <a:t> en 6</a:t>
            </a:r>
            <a:r>
              <a:rPr lang="nl-BE" sz="1600" b="1" baseline="30000" dirty="0">
                <a:solidFill>
                  <a:schemeClr val="bg1">
                    <a:lumMod val="50000"/>
                  </a:schemeClr>
                </a:solidFill>
              </a:rPr>
              <a:t>de</a:t>
            </a:r>
            <a:r>
              <a:rPr lang="nl-BE" sz="1600" b="1" dirty="0">
                <a:solidFill>
                  <a:schemeClr val="bg1">
                    <a:lumMod val="50000"/>
                  </a:schemeClr>
                </a:solidFill>
              </a:rPr>
              <a:t> jaar	 </a:t>
            </a:r>
            <a:endParaRPr lang="nl-BE" sz="1600" b="1" dirty="0">
              <a:solidFill>
                <a:schemeClr val="bg1">
                  <a:lumMod val="50000"/>
                </a:schemeClr>
              </a:solidFill>
              <a:cs typeface="Calibri"/>
            </a:endParaRPr>
          </a:p>
          <a:p>
            <a:pPr fontAlgn="base"/>
            <a:r>
              <a:rPr lang="nl-BE" sz="1600" b="1" dirty="0">
                <a:solidFill>
                  <a:schemeClr val="bg1">
                    <a:lumMod val="50000"/>
                  </a:schemeClr>
                </a:solidFill>
              </a:rPr>
              <a:t>		  </a:t>
            </a:r>
            <a:r>
              <a:rPr lang="nl-NL" sz="1600" dirty="0">
                <a:solidFill>
                  <a:schemeClr val="bg1">
                    <a:lumMod val="50000"/>
                  </a:schemeClr>
                </a:solidFill>
              </a:rPr>
              <a:t>			</a:t>
            </a:r>
            <a:endParaRPr lang="nl-BE" sz="1600" dirty="0">
              <a:solidFill>
                <a:schemeClr val="bg1">
                  <a:lumMod val="50000"/>
                </a:schemeClr>
              </a:solidFill>
            </a:endParaRPr>
          </a:p>
          <a:p>
            <a:pPr marL="285750" indent="-285750" fontAlgn="base">
              <a:buFont typeface="Arial" panose="020B0604020202020204" pitchFamily="34" charset="0"/>
              <a:buChar char="•"/>
            </a:pPr>
            <a:endParaRPr lang="nl-BE" sz="1600" dirty="0">
              <a:solidFill>
                <a:schemeClr val="bg1">
                  <a:lumMod val="50000"/>
                </a:schemeClr>
              </a:solidFill>
            </a:endParaRPr>
          </a:p>
          <a:p>
            <a:pPr marL="285750" indent="-285750" fontAlgn="base">
              <a:buFont typeface="Arial" panose="020B0604020202020204" pitchFamily="34" charset="0"/>
              <a:buChar char="•"/>
            </a:pPr>
            <a:endParaRPr lang="nl-BE" dirty="0"/>
          </a:p>
        </p:txBody>
      </p:sp>
    </p:spTree>
    <p:extLst>
      <p:ext uri="{BB962C8B-B14F-4D97-AF65-F5344CB8AC3E}">
        <p14:creationId xmlns:p14="http://schemas.microsoft.com/office/powerpoint/2010/main" val="19097787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800" dirty="0"/>
              <a:t>Wij willen gelukkige kinderen. </a:t>
            </a:r>
            <a:br>
              <a:rPr lang="nl-BE" sz="2800" dirty="0"/>
            </a:br>
            <a:r>
              <a:rPr lang="nl-BE" sz="2800" dirty="0"/>
              <a:t>Hoe bereiken we dat?</a:t>
            </a:r>
            <a:endParaRPr lang="nl-BE" sz="2800" dirty="0">
              <a:solidFill>
                <a:srgbClr val="A80F4F"/>
              </a:solidFill>
            </a:endParaRPr>
          </a:p>
        </p:txBody>
      </p:sp>
      <p:sp>
        <p:nvSpPr>
          <p:cNvPr id="3" name="Tijdelijke aanduiding voor inhoud 2"/>
          <p:cNvSpPr>
            <a:spLocks noGrp="1"/>
          </p:cNvSpPr>
          <p:nvPr>
            <p:ph idx="1"/>
          </p:nvPr>
        </p:nvSpPr>
        <p:spPr>
          <a:xfrm>
            <a:off x="208149" y="2028617"/>
            <a:ext cx="8504379" cy="4248472"/>
          </a:xfrm>
          <a:noFill/>
          <a:ln>
            <a:noFill/>
          </a:ln>
        </p:spPr>
        <p:txBody>
          <a:bodyPr/>
          <a:lstStyle/>
          <a:p>
            <a:pPr marL="0" indent="0">
              <a:buNone/>
            </a:pPr>
            <a:r>
              <a:rPr lang="nl-NL" sz="1800" b="1" dirty="0"/>
              <a:t> </a:t>
            </a:r>
            <a:endParaRPr lang="nl-BE" sz="1600" b="1" dirty="0"/>
          </a:p>
          <a:p>
            <a:pPr marL="0" indent="0">
              <a:lnSpc>
                <a:spcPct val="130000"/>
              </a:lnSpc>
              <a:buNone/>
            </a:pPr>
            <a:endParaRPr lang="nl-BE" sz="2000" b="1" dirty="0"/>
          </a:p>
          <a:p>
            <a:pPr>
              <a:buFont typeface="Wingdings" charset="2"/>
              <a:buChar char="§"/>
            </a:pPr>
            <a:endParaRPr lang="nl-BE" sz="2000" b="1" dirty="0"/>
          </a:p>
          <a:p>
            <a:pPr marL="0" indent="0">
              <a:buNone/>
            </a:pPr>
            <a:endParaRPr lang="nl-BE" sz="2000" b="1" dirty="0"/>
          </a:p>
          <a:p>
            <a:pPr>
              <a:buNone/>
            </a:pPr>
            <a:endParaRPr lang="nl-BE" sz="2000" b="1" dirty="0"/>
          </a:p>
        </p:txBody>
      </p:sp>
      <p:sp>
        <p:nvSpPr>
          <p:cNvPr id="7" name="Tekstvak 6"/>
          <p:cNvSpPr txBox="1"/>
          <p:nvPr/>
        </p:nvSpPr>
        <p:spPr>
          <a:xfrm>
            <a:off x="3516391" y="3285718"/>
            <a:ext cx="1808507" cy="461665"/>
          </a:xfrm>
          <a:prstGeom prst="rect">
            <a:avLst/>
          </a:prstGeom>
          <a:noFill/>
        </p:spPr>
        <p:txBody>
          <a:bodyPr wrap="none" rtlCol="0">
            <a:spAutoFit/>
          </a:bodyPr>
          <a:lstStyle/>
          <a:p>
            <a:pPr marL="0" indent="0" algn="ctr">
              <a:buNone/>
            </a:pPr>
            <a:r>
              <a:rPr lang="nl-BE" sz="1200" b="1" dirty="0">
                <a:solidFill>
                  <a:srgbClr val="009900"/>
                </a:solidFill>
              </a:rPr>
              <a:t>SAMEN LEREN, </a:t>
            </a:r>
            <a:br>
              <a:rPr lang="nl-BE" sz="1200" b="1" dirty="0">
                <a:solidFill>
                  <a:srgbClr val="009900"/>
                </a:solidFill>
              </a:rPr>
            </a:br>
            <a:r>
              <a:rPr lang="nl-BE" sz="1200" b="1" dirty="0">
                <a:solidFill>
                  <a:srgbClr val="009900"/>
                </a:solidFill>
              </a:rPr>
              <a:t>DUURZAAM GROEIEN</a:t>
            </a:r>
          </a:p>
        </p:txBody>
      </p:sp>
      <p:pic>
        <p:nvPicPr>
          <p:cNvPr id="8" name="Afbeelding 7"/>
          <p:cNvPicPr>
            <a:picLocks noChangeAspect="1"/>
          </p:cNvPicPr>
          <p:nvPr/>
        </p:nvPicPr>
        <p:blipFill rotWithShape="1">
          <a:blip r:embed="rId3"/>
          <a:srcRect b="6191"/>
          <a:stretch/>
        </p:blipFill>
        <p:spPr>
          <a:xfrm>
            <a:off x="3234918" y="4981106"/>
            <a:ext cx="1430905" cy="900192"/>
          </a:xfrm>
          <a:prstGeom prst="rect">
            <a:avLst/>
          </a:prstGeom>
        </p:spPr>
      </p:pic>
      <p:pic>
        <p:nvPicPr>
          <p:cNvPr id="15" name="Afbeelding 14"/>
          <p:cNvPicPr>
            <a:picLocks noChangeAspect="1"/>
          </p:cNvPicPr>
          <p:nvPr/>
        </p:nvPicPr>
        <p:blipFill>
          <a:blip r:embed="rId4"/>
          <a:stretch>
            <a:fillRect/>
          </a:stretch>
        </p:blipFill>
        <p:spPr>
          <a:xfrm>
            <a:off x="4585231" y="2556377"/>
            <a:ext cx="76200" cy="50800"/>
          </a:xfrm>
          <a:prstGeom prst="rect">
            <a:avLst/>
          </a:prstGeom>
        </p:spPr>
      </p:pic>
      <p:pic>
        <p:nvPicPr>
          <p:cNvPr id="16" name="Afbeelding 15"/>
          <p:cNvPicPr>
            <a:picLocks noChangeAspect="1"/>
          </p:cNvPicPr>
          <p:nvPr/>
        </p:nvPicPr>
        <p:blipFill>
          <a:blip r:embed="rId5"/>
          <a:stretch>
            <a:fillRect/>
          </a:stretch>
        </p:blipFill>
        <p:spPr>
          <a:xfrm>
            <a:off x="3977072" y="3699201"/>
            <a:ext cx="929428" cy="688280"/>
          </a:xfrm>
          <a:prstGeom prst="rect">
            <a:avLst/>
          </a:prstGeom>
        </p:spPr>
      </p:pic>
      <p:sp>
        <p:nvSpPr>
          <p:cNvPr id="17" name="Hart 16"/>
          <p:cNvSpPr/>
          <p:nvPr/>
        </p:nvSpPr>
        <p:spPr>
          <a:xfrm>
            <a:off x="3367062" y="2854919"/>
            <a:ext cx="2047969" cy="1842122"/>
          </a:xfrm>
          <a:prstGeom prst="heart">
            <a:avLst/>
          </a:prstGeom>
          <a:noFill/>
          <a:ln w="44450">
            <a:solidFill>
              <a:srgbClr val="0099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AutoShape 1" descr="/var/folders/9x/jdxy9vhx4w133z6zrf9j86n80000gn/T/com.microsoft.Powerpoint/WebArchiveCopyPasteTempFiles/20160915_120025-1.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AutoShape 2" descr="/var/folders/9x/jdxy9vhx4w133z6zrf9j86n80000gn/T/com.microsoft.Powerpoint/WebArchiveCopyPasteTempFiles/DSC_0437.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AutoShape 3" descr="/var/folders/9x/jdxy9vhx4w133z6zrf9j86n80000gn/T/com.microsoft.Powerpoint/WebArchiveCopyPasteTempFiles/IMG-20160916-WA0000.jpg?fit=1530%2C1011"/>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
        <p:nvSpPr>
          <p:cNvPr id="31" name="Tekstvak 30"/>
          <p:cNvSpPr txBox="1"/>
          <p:nvPr/>
        </p:nvSpPr>
        <p:spPr>
          <a:xfrm>
            <a:off x="524145" y="4348741"/>
            <a:ext cx="2710773" cy="584775"/>
          </a:xfrm>
          <a:prstGeom prst="rect">
            <a:avLst/>
          </a:prstGeom>
          <a:noFill/>
        </p:spPr>
        <p:txBody>
          <a:bodyPr wrap="square" rtlCol="0">
            <a:spAutoFit/>
          </a:bodyPr>
          <a:lstStyle/>
          <a:p>
            <a:pPr algn="ctr"/>
            <a:r>
              <a:rPr lang="nl-NL" sz="1600" b="1" dirty="0">
                <a:solidFill>
                  <a:srgbClr val="92D050"/>
                </a:solidFill>
              </a:rPr>
              <a:t>Elke leerling stimuleren voor het ontwikkelen van talenten</a:t>
            </a:r>
          </a:p>
        </p:txBody>
      </p:sp>
      <p:sp>
        <p:nvSpPr>
          <p:cNvPr id="33" name="Tekstvak 32"/>
          <p:cNvSpPr txBox="1"/>
          <p:nvPr/>
        </p:nvSpPr>
        <p:spPr>
          <a:xfrm>
            <a:off x="4626968" y="5178483"/>
            <a:ext cx="3252497" cy="369332"/>
          </a:xfrm>
          <a:prstGeom prst="rect">
            <a:avLst/>
          </a:prstGeom>
          <a:noFill/>
        </p:spPr>
        <p:txBody>
          <a:bodyPr wrap="square" rtlCol="0">
            <a:spAutoFit/>
          </a:bodyPr>
          <a:lstStyle/>
          <a:p>
            <a:pPr algn="ctr"/>
            <a:r>
              <a:rPr lang="nl-NL" b="1" dirty="0">
                <a:solidFill>
                  <a:srgbClr val="009900"/>
                </a:solidFill>
              </a:rPr>
              <a:t>Brede modulaire eerste graad</a:t>
            </a:r>
          </a:p>
        </p:txBody>
      </p:sp>
      <p:sp>
        <p:nvSpPr>
          <p:cNvPr id="35" name="Tekstvak 34"/>
          <p:cNvSpPr txBox="1"/>
          <p:nvPr/>
        </p:nvSpPr>
        <p:spPr>
          <a:xfrm>
            <a:off x="304800" y="2160322"/>
            <a:ext cx="3815257" cy="738664"/>
          </a:xfrm>
          <a:prstGeom prst="rect">
            <a:avLst/>
          </a:prstGeom>
          <a:noFill/>
        </p:spPr>
        <p:txBody>
          <a:bodyPr wrap="square" rtlCol="0">
            <a:spAutoFit/>
          </a:bodyPr>
          <a:lstStyle/>
          <a:p>
            <a:r>
              <a:rPr lang="nl-NL" sz="1400" b="1" dirty="0">
                <a:solidFill>
                  <a:srgbClr val="92D050"/>
                </a:solidFill>
              </a:rPr>
              <a:t>Onderzoekend leren, ontwikkelen van leercompetenties</a:t>
            </a:r>
          </a:p>
          <a:p>
            <a:r>
              <a:rPr lang="nl-NL" sz="1400" b="1" dirty="0">
                <a:solidFill>
                  <a:srgbClr val="92D050"/>
                </a:solidFill>
              </a:rPr>
              <a:t>en verwerven van leerinhouden</a:t>
            </a:r>
          </a:p>
        </p:txBody>
      </p:sp>
      <p:sp>
        <p:nvSpPr>
          <p:cNvPr id="37" name="Tekstvak 36"/>
          <p:cNvSpPr txBox="1"/>
          <p:nvPr/>
        </p:nvSpPr>
        <p:spPr>
          <a:xfrm>
            <a:off x="6312560" y="3942979"/>
            <a:ext cx="2413350" cy="523220"/>
          </a:xfrm>
          <a:prstGeom prst="rect">
            <a:avLst/>
          </a:prstGeom>
          <a:noFill/>
        </p:spPr>
        <p:txBody>
          <a:bodyPr wrap="square" rtlCol="0">
            <a:spAutoFit/>
          </a:bodyPr>
          <a:lstStyle/>
          <a:p>
            <a:r>
              <a:rPr lang="nl-NL" sz="1400" b="1" dirty="0">
                <a:solidFill>
                  <a:srgbClr val="92D050"/>
                </a:solidFill>
              </a:rPr>
              <a:t>Leervermogen én zin in leren op het maximale peil houden</a:t>
            </a:r>
          </a:p>
        </p:txBody>
      </p:sp>
      <p:sp>
        <p:nvSpPr>
          <p:cNvPr id="40" name="Linkeraccolade 39"/>
          <p:cNvSpPr/>
          <p:nvPr/>
        </p:nvSpPr>
        <p:spPr>
          <a:xfrm>
            <a:off x="5995083" y="2040853"/>
            <a:ext cx="45719" cy="1706529"/>
          </a:xfrm>
          <a:prstGeom prst="leftBrace">
            <a:avLst/>
          </a:prstGeom>
          <a:ln w="22225">
            <a:solidFill>
              <a:srgbClr val="E4020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2" name="Tekstvak 41"/>
          <p:cNvSpPr txBox="1"/>
          <p:nvPr/>
        </p:nvSpPr>
        <p:spPr>
          <a:xfrm>
            <a:off x="6195357" y="1984200"/>
            <a:ext cx="2948643" cy="1769715"/>
          </a:xfrm>
          <a:prstGeom prst="rect">
            <a:avLst/>
          </a:prstGeom>
          <a:noFill/>
        </p:spPr>
        <p:txBody>
          <a:bodyPr wrap="square" rtlCol="0">
            <a:spAutoFit/>
          </a:bodyPr>
          <a:lstStyle/>
          <a:p>
            <a:r>
              <a:rPr lang="nl-NL" sz="1400" b="1" dirty="0">
                <a:solidFill>
                  <a:srgbClr val="92D050"/>
                </a:solidFill>
              </a:rPr>
              <a:t>Geïntegreerd leren leren + leeratelier</a:t>
            </a:r>
          </a:p>
          <a:p>
            <a:r>
              <a:rPr lang="nl-NL" sz="1400" b="1" dirty="0">
                <a:solidFill>
                  <a:srgbClr val="92D050"/>
                </a:solidFill>
              </a:rPr>
              <a:t>Differentiatie in de klassen</a:t>
            </a:r>
          </a:p>
          <a:p>
            <a:r>
              <a:rPr lang="nl-NL" sz="1400" b="1" dirty="0">
                <a:solidFill>
                  <a:srgbClr val="92D050"/>
                </a:solidFill>
              </a:rPr>
              <a:t>Plus-uurtjes</a:t>
            </a:r>
          </a:p>
          <a:p>
            <a:r>
              <a:rPr lang="nl-NL" sz="1400" b="1" dirty="0">
                <a:solidFill>
                  <a:srgbClr val="92D050"/>
                </a:solidFill>
              </a:rPr>
              <a:t>Openleercentrum + bib over middag</a:t>
            </a:r>
          </a:p>
          <a:p>
            <a:r>
              <a:rPr lang="nl-NL" sz="1400" b="1" dirty="0">
                <a:solidFill>
                  <a:srgbClr val="92D050"/>
                </a:solidFill>
              </a:rPr>
              <a:t>Digitale en leercompetenties</a:t>
            </a:r>
          </a:p>
          <a:p>
            <a:r>
              <a:rPr lang="nl-NL" sz="1400" b="1" dirty="0">
                <a:solidFill>
                  <a:srgbClr val="92D050"/>
                </a:solidFill>
              </a:rPr>
              <a:t>Remediëring op maat</a:t>
            </a:r>
          </a:p>
          <a:p>
            <a:r>
              <a:rPr lang="nl-NL" sz="1400" b="1" dirty="0">
                <a:solidFill>
                  <a:srgbClr val="92D050"/>
                </a:solidFill>
              </a:rPr>
              <a:t>Huiswerkklassen</a:t>
            </a:r>
          </a:p>
          <a:p>
            <a:endParaRPr lang="nl-NL" sz="1100" b="1" dirty="0">
              <a:solidFill>
                <a:srgbClr val="92D050"/>
              </a:solidFill>
            </a:endParaRPr>
          </a:p>
        </p:txBody>
      </p:sp>
      <p:sp>
        <p:nvSpPr>
          <p:cNvPr id="24" name="Linkeraccolade 23"/>
          <p:cNvSpPr/>
          <p:nvPr/>
        </p:nvSpPr>
        <p:spPr>
          <a:xfrm>
            <a:off x="6253217" y="3780796"/>
            <a:ext cx="59343" cy="829556"/>
          </a:xfrm>
          <a:prstGeom prst="leftBrace">
            <a:avLst/>
          </a:prstGeom>
          <a:ln w="22225">
            <a:solidFill>
              <a:srgbClr val="E4020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 name="Tekstvak 3">
            <a:extLst>
              <a:ext uri="{FF2B5EF4-FFF2-40B4-BE49-F238E27FC236}">
                <a16:creationId xmlns:a16="http://schemas.microsoft.com/office/drawing/2014/main" xmlns="" id="{DDA2566D-1170-2542-82B8-15C72D0BC43A}"/>
              </a:ext>
            </a:extLst>
          </p:cNvPr>
          <p:cNvSpPr txBox="1"/>
          <p:nvPr/>
        </p:nvSpPr>
        <p:spPr>
          <a:xfrm>
            <a:off x="390304" y="1415340"/>
            <a:ext cx="7906332" cy="369332"/>
          </a:xfrm>
          <a:prstGeom prst="rect">
            <a:avLst/>
          </a:prstGeom>
          <a:noFill/>
        </p:spPr>
        <p:txBody>
          <a:bodyPr wrap="none" rtlCol="0">
            <a:spAutoFit/>
          </a:bodyPr>
          <a:lstStyle/>
          <a:p>
            <a:r>
              <a:rPr lang="nl-BE" dirty="0">
                <a:solidFill>
                  <a:schemeClr val="bg1">
                    <a:lumMod val="50000"/>
                  </a:schemeClr>
                </a:solidFill>
              </a:rPr>
              <a:t>Op vlak van leren gaan we samen op weg met een enthousiast team en leerlingen</a:t>
            </a:r>
          </a:p>
        </p:txBody>
      </p:sp>
      <p:sp>
        <p:nvSpPr>
          <p:cNvPr id="25" name="TextBox 3">
            <a:extLst>
              <a:ext uri="{FF2B5EF4-FFF2-40B4-BE49-F238E27FC236}">
                <a16:creationId xmlns:a16="http://schemas.microsoft.com/office/drawing/2014/main" xmlns="" id="{F6367E43-FC97-5249-9D39-73BB3686177F}"/>
              </a:ext>
            </a:extLst>
          </p:cNvPr>
          <p:cNvSpPr txBox="1"/>
          <p:nvPr/>
        </p:nvSpPr>
        <p:spPr>
          <a:xfrm>
            <a:off x="974375" y="6288282"/>
            <a:ext cx="2201960" cy="56971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26" name="Picture 6">
            <a:extLst>
              <a:ext uri="{FF2B5EF4-FFF2-40B4-BE49-F238E27FC236}">
                <a16:creationId xmlns:a16="http://schemas.microsoft.com/office/drawing/2014/main" xmlns="" id="{4CA90E5F-EE78-0D42-A6D1-D07EF8FA429E}"/>
              </a:ext>
            </a:extLst>
          </p:cNvPr>
          <p:cNvPicPr>
            <a:picLocks noChangeAspect="1"/>
          </p:cNvPicPr>
          <p:nvPr/>
        </p:nvPicPr>
        <p:blipFill>
          <a:blip r:embed="rId6"/>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25830238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1080" y="265212"/>
            <a:ext cx="7924800" cy="1143000"/>
          </a:xfrm>
        </p:spPr>
        <p:txBody>
          <a:bodyPr>
            <a:normAutofit/>
          </a:bodyPr>
          <a:lstStyle/>
          <a:p>
            <a:r>
              <a:rPr lang="nl-BE" sz="2800" dirty="0"/>
              <a:t>Organisatie van ons eerste jaar</a:t>
            </a:r>
            <a:endParaRPr lang="nl-BE" sz="2800" dirty="0">
              <a:solidFill>
                <a:srgbClr val="A80F4F"/>
              </a:solidFill>
            </a:endParaRPr>
          </a:p>
        </p:txBody>
      </p:sp>
      <p:sp>
        <p:nvSpPr>
          <p:cNvPr id="3" name="Tijdelijke aanduiding voor inhoud 2"/>
          <p:cNvSpPr>
            <a:spLocks noGrp="1"/>
          </p:cNvSpPr>
          <p:nvPr>
            <p:ph idx="1"/>
          </p:nvPr>
        </p:nvSpPr>
        <p:spPr>
          <a:xfrm>
            <a:off x="791580" y="2996952"/>
            <a:ext cx="7992888" cy="4248472"/>
          </a:xfrm>
        </p:spPr>
        <p:txBody>
          <a:bodyPr/>
          <a:lstStyle/>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lnSpc>
                <a:spcPct val="130000"/>
              </a:lnSpc>
              <a:buNone/>
            </a:pPr>
            <a:r>
              <a:rPr lang="nl-BE" sz="2000" b="1" dirty="0"/>
              <a:t> </a:t>
            </a:r>
            <a:endParaRPr lang="nl-BE" sz="1600" b="1" dirty="0"/>
          </a:p>
          <a:p>
            <a:pPr marL="0" indent="0">
              <a:lnSpc>
                <a:spcPct val="130000"/>
              </a:lnSpc>
              <a:buNone/>
            </a:pPr>
            <a:endParaRPr lang="nl-BE" sz="2000" b="1" dirty="0"/>
          </a:p>
          <a:p>
            <a:pPr>
              <a:buFont typeface="Wingdings" charset="2"/>
              <a:buChar char="§"/>
            </a:pPr>
            <a:endParaRPr lang="nl-BE" sz="2000" b="1" dirty="0"/>
          </a:p>
        </p:txBody>
      </p:sp>
      <p:sp>
        <p:nvSpPr>
          <p:cNvPr id="6" name="Tekstvak 5">
            <a:extLst>
              <a:ext uri="{FF2B5EF4-FFF2-40B4-BE49-F238E27FC236}">
                <a16:creationId xmlns:a16="http://schemas.microsoft.com/office/drawing/2014/main" xmlns="" id="{FAA57A78-29A8-9040-9468-67E6E5AFD249}"/>
              </a:ext>
            </a:extLst>
          </p:cNvPr>
          <p:cNvSpPr txBox="1"/>
          <p:nvPr/>
        </p:nvSpPr>
        <p:spPr>
          <a:xfrm>
            <a:off x="359532" y="1659284"/>
            <a:ext cx="8871178" cy="3970318"/>
          </a:xfrm>
          <a:prstGeom prst="rect">
            <a:avLst/>
          </a:prstGeom>
          <a:noFill/>
        </p:spPr>
        <p:txBody>
          <a:bodyPr wrap="square" lIns="91440" tIns="45720" rIns="91440" bIns="45720" rtlCol="0" anchor="t">
            <a:spAutoFit/>
          </a:bodyPr>
          <a:lstStyle/>
          <a:p>
            <a:r>
              <a:rPr lang="nl-BE" sz="2800" b="1" dirty="0">
                <a:solidFill>
                  <a:schemeClr val="bg1">
                    <a:lumMod val="50000"/>
                  </a:schemeClr>
                </a:solidFill>
              </a:rPr>
              <a:t>Structuur voor het eerste jaar</a:t>
            </a:r>
          </a:p>
          <a:p>
            <a:endParaRPr lang="nl-BE" sz="2800" dirty="0">
              <a:solidFill>
                <a:schemeClr val="bg1">
                  <a:lumMod val="50000"/>
                </a:schemeClr>
              </a:solidFill>
            </a:endParaRPr>
          </a:p>
          <a:p>
            <a:pPr marL="285750" indent="-285750">
              <a:buFont typeface="Arial" panose="020B0604020202020204" pitchFamily="34" charset="0"/>
              <a:buChar char="•"/>
            </a:pPr>
            <a:r>
              <a:rPr lang="nl-BE" sz="2800" dirty="0">
                <a:solidFill>
                  <a:schemeClr val="bg1">
                    <a:lumMod val="50000"/>
                  </a:schemeClr>
                </a:solidFill>
              </a:rPr>
              <a:t>Basisgedeelte: 		27 lesuren</a:t>
            </a:r>
            <a:r>
              <a:rPr lang="nl-BE" sz="2800" dirty="0"/>
              <a:t/>
            </a:r>
            <a:br>
              <a:rPr lang="nl-BE" sz="2800" dirty="0"/>
            </a:br>
            <a:endParaRPr lang="nl-BE" sz="2800" dirty="0">
              <a:solidFill>
                <a:schemeClr val="bg1">
                  <a:lumMod val="50000"/>
                </a:schemeClr>
              </a:solidFill>
            </a:endParaRPr>
          </a:p>
          <a:p>
            <a:pPr marL="285750" indent="-285750">
              <a:buFont typeface="Arial" panose="020B0604020202020204" pitchFamily="34" charset="0"/>
              <a:buChar char="•"/>
            </a:pPr>
            <a:r>
              <a:rPr lang="nl-BE" sz="2800" dirty="0">
                <a:solidFill>
                  <a:schemeClr val="bg1">
                    <a:lumMod val="50000"/>
                  </a:schemeClr>
                </a:solidFill>
              </a:rPr>
              <a:t>Differentiatiegedeelte: 	5 lesuren 	</a:t>
            </a:r>
          </a:p>
          <a:p>
            <a:pPr marL="4178300" lvl="8" indent="-347345">
              <a:buFont typeface="Arial" panose="020B0604020202020204" pitchFamily="34" charset="0"/>
              <a:buChar char="•"/>
            </a:pPr>
            <a:r>
              <a:rPr lang="nl-BE" sz="2800" dirty="0">
                <a:solidFill>
                  <a:schemeClr val="bg1">
                    <a:lumMod val="50000"/>
                  </a:schemeClr>
                </a:solidFill>
              </a:rPr>
              <a:t>4 uren modules</a:t>
            </a:r>
            <a:endParaRPr lang="nl-BE" sz="2800">
              <a:solidFill>
                <a:schemeClr val="bg1">
                  <a:lumMod val="50000"/>
                </a:schemeClr>
              </a:solidFill>
              <a:cs typeface="Calibri"/>
            </a:endParaRPr>
          </a:p>
          <a:p>
            <a:pPr marL="4178300" lvl="8" indent="-347345">
              <a:buFont typeface="Arial" panose="020B0604020202020204" pitchFamily="34" charset="0"/>
              <a:buChar char="•"/>
            </a:pPr>
            <a:r>
              <a:rPr lang="nl-BE" sz="2800" dirty="0">
                <a:solidFill>
                  <a:schemeClr val="bg1">
                    <a:lumMod val="50000"/>
                  </a:schemeClr>
                </a:solidFill>
              </a:rPr>
              <a:t>1 uur digitale en leercompetenties</a:t>
            </a:r>
            <a:endParaRPr lang="nl-BE" sz="2800">
              <a:solidFill>
                <a:schemeClr val="bg1">
                  <a:lumMod val="50000"/>
                </a:schemeClr>
              </a:solidFill>
              <a:cs typeface="Calibri"/>
            </a:endParaRPr>
          </a:p>
          <a:p>
            <a:pPr marL="4178300" lvl="8" indent="-347345">
              <a:buFont typeface="Arial" panose="020B0604020202020204" pitchFamily="34" charset="0"/>
              <a:buChar char="•"/>
            </a:pPr>
            <a:r>
              <a:rPr lang="nl-BE" sz="2800">
                <a:solidFill>
                  <a:schemeClr val="bg1">
                    <a:lumMod val="50000"/>
                  </a:schemeClr>
                </a:solidFill>
                <a:cs typeface="Calibri"/>
              </a:rPr>
              <a:t>1 uur leeratelier</a:t>
            </a:r>
            <a:endParaRPr lang="nl-BE" sz="2800" dirty="0">
              <a:solidFill>
                <a:schemeClr val="bg1">
                  <a:lumMod val="50000"/>
                </a:schemeClr>
              </a:solidFill>
              <a:cs typeface="Calibri"/>
            </a:endParaRPr>
          </a:p>
        </p:txBody>
      </p:sp>
      <p:sp>
        <p:nvSpPr>
          <p:cNvPr id="7" name="TextBox 3">
            <a:extLst>
              <a:ext uri="{FF2B5EF4-FFF2-40B4-BE49-F238E27FC236}">
                <a16:creationId xmlns:a16="http://schemas.microsoft.com/office/drawing/2014/main" xmlns="" id="{C3D4C2B6-11D8-E748-8371-54392C63816E}"/>
              </a:ext>
            </a:extLst>
          </p:cNvPr>
          <p:cNvSpPr txBox="1"/>
          <p:nvPr/>
        </p:nvSpPr>
        <p:spPr>
          <a:xfrm>
            <a:off x="964752" y="6315512"/>
            <a:ext cx="2194973" cy="4417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8" name="Picture 6">
            <a:extLst>
              <a:ext uri="{FF2B5EF4-FFF2-40B4-BE49-F238E27FC236}">
                <a16:creationId xmlns:a16="http://schemas.microsoft.com/office/drawing/2014/main" xmlns="" id="{83AA58F7-C98B-A349-A5FA-C5F431AAB797}"/>
              </a:ext>
            </a:extLst>
          </p:cNvPr>
          <p:cNvPicPr>
            <a:picLocks noChangeAspect="1"/>
          </p:cNvPicPr>
          <p:nvPr/>
        </p:nvPicPr>
        <p:blipFill>
          <a:blip r:embed="rId3"/>
          <a:stretch>
            <a:fillRect/>
          </a:stretch>
        </p:blipFill>
        <p:spPr>
          <a:xfrm>
            <a:off x="951651" y="6317769"/>
            <a:ext cx="1139898" cy="537996"/>
          </a:xfrm>
          <a:prstGeom prst="rect">
            <a:avLst/>
          </a:prstGeom>
        </p:spPr>
      </p:pic>
    </p:spTree>
    <p:extLst>
      <p:ext uri="{BB962C8B-B14F-4D97-AF65-F5344CB8AC3E}">
        <p14:creationId xmlns:p14="http://schemas.microsoft.com/office/powerpoint/2010/main" val="75452389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9522" y="128348"/>
            <a:ext cx="8604956" cy="1082824"/>
          </a:xfrm>
        </p:spPr>
        <p:txBody>
          <a:bodyPr>
            <a:normAutofit/>
          </a:bodyPr>
          <a:lstStyle/>
          <a:p>
            <a:r>
              <a:rPr lang="nl-BE" sz="3100" dirty="0"/>
              <a:t>Organisatie eerste jaar – basisvorming: 27 lesuren</a:t>
            </a:r>
            <a:r>
              <a:rPr lang="nl-BE" sz="2800" dirty="0"/>
              <a:t/>
            </a:r>
            <a:br>
              <a:rPr lang="nl-BE" sz="2800" dirty="0"/>
            </a:br>
            <a:endParaRPr lang="nl-BE" sz="2800" dirty="0">
              <a:solidFill>
                <a:srgbClr val="A80F4F"/>
              </a:solidFill>
            </a:endParaRPr>
          </a:p>
        </p:txBody>
      </p:sp>
      <p:sp>
        <p:nvSpPr>
          <p:cNvPr id="3" name="Tijdelijke aanduiding voor inhoud 2"/>
          <p:cNvSpPr>
            <a:spLocks noGrp="1"/>
          </p:cNvSpPr>
          <p:nvPr>
            <p:ph idx="1"/>
          </p:nvPr>
        </p:nvSpPr>
        <p:spPr>
          <a:xfrm>
            <a:off x="791580" y="2996952"/>
            <a:ext cx="7992888" cy="4248472"/>
          </a:xfrm>
        </p:spPr>
        <p:txBody>
          <a:bodyPr/>
          <a:lstStyle/>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lnSpc>
                <a:spcPct val="130000"/>
              </a:lnSpc>
              <a:buNone/>
            </a:pPr>
            <a:r>
              <a:rPr lang="nl-BE" sz="2000" b="1" dirty="0"/>
              <a:t> </a:t>
            </a:r>
            <a:endParaRPr lang="nl-BE" sz="1600" b="1" dirty="0"/>
          </a:p>
          <a:p>
            <a:pPr marL="0" indent="0">
              <a:lnSpc>
                <a:spcPct val="130000"/>
              </a:lnSpc>
              <a:buNone/>
            </a:pPr>
            <a:endParaRPr lang="nl-BE" sz="2000" b="1" dirty="0"/>
          </a:p>
          <a:p>
            <a:pPr>
              <a:buFont typeface="Wingdings" charset="2"/>
              <a:buChar char="§"/>
            </a:pPr>
            <a:endParaRPr lang="nl-BE" sz="2000" b="1" dirty="0"/>
          </a:p>
        </p:txBody>
      </p:sp>
      <p:pic>
        <p:nvPicPr>
          <p:cNvPr id="4" name="Afbeelding 3">
            <a:extLst>
              <a:ext uri="{FF2B5EF4-FFF2-40B4-BE49-F238E27FC236}">
                <a16:creationId xmlns:a16="http://schemas.microsoft.com/office/drawing/2014/main" xmlns="" id="{677B4CF2-5294-D04B-880F-E9F847E1B0D6}"/>
              </a:ext>
            </a:extLst>
          </p:cNvPr>
          <p:cNvPicPr>
            <a:picLocks noChangeAspect="1"/>
          </p:cNvPicPr>
          <p:nvPr/>
        </p:nvPicPr>
        <p:blipFill>
          <a:blip r:embed="rId3"/>
          <a:stretch>
            <a:fillRect/>
          </a:stretch>
        </p:blipFill>
        <p:spPr>
          <a:xfrm>
            <a:off x="791580" y="1428956"/>
            <a:ext cx="6439301" cy="4570976"/>
          </a:xfrm>
          <a:prstGeom prst="rect">
            <a:avLst/>
          </a:prstGeom>
        </p:spPr>
      </p:pic>
      <p:sp>
        <p:nvSpPr>
          <p:cNvPr id="5" name="TextBox 3">
            <a:extLst>
              <a:ext uri="{FF2B5EF4-FFF2-40B4-BE49-F238E27FC236}">
                <a16:creationId xmlns:a16="http://schemas.microsoft.com/office/drawing/2014/main" xmlns="" id="{09EA071B-FA0B-A846-B432-C8A2A8941FA8}"/>
              </a:ext>
            </a:extLst>
          </p:cNvPr>
          <p:cNvSpPr txBox="1"/>
          <p:nvPr/>
        </p:nvSpPr>
        <p:spPr>
          <a:xfrm>
            <a:off x="926250" y="6287913"/>
            <a:ext cx="2194973" cy="4417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Picture 6">
            <a:extLst>
              <a:ext uri="{FF2B5EF4-FFF2-40B4-BE49-F238E27FC236}">
                <a16:creationId xmlns:a16="http://schemas.microsoft.com/office/drawing/2014/main" xmlns="" id="{91A7B8A8-9EAC-5D4E-9A0A-F9D7CEABE47B}"/>
              </a:ext>
            </a:extLst>
          </p:cNvPr>
          <p:cNvPicPr>
            <a:picLocks noChangeAspect="1"/>
          </p:cNvPicPr>
          <p:nvPr/>
        </p:nvPicPr>
        <p:blipFill>
          <a:blip r:embed="rId4"/>
          <a:stretch>
            <a:fillRect/>
          </a:stretch>
        </p:blipFill>
        <p:spPr>
          <a:xfrm>
            <a:off x="951651" y="6317769"/>
            <a:ext cx="1139898" cy="537996"/>
          </a:xfrm>
          <a:prstGeom prst="rect">
            <a:avLst/>
          </a:prstGeom>
        </p:spPr>
      </p:pic>
      <p:sp>
        <p:nvSpPr>
          <p:cNvPr id="7" name="Rechthoek 6">
            <a:extLst>
              <a:ext uri="{FF2B5EF4-FFF2-40B4-BE49-F238E27FC236}">
                <a16:creationId xmlns:a16="http://schemas.microsoft.com/office/drawing/2014/main" xmlns="" id="{EDBA158D-6522-5D49-A076-D05ACAFA314A}"/>
              </a:ext>
            </a:extLst>
          </p:cNvPr>
          <p:cNvSpPr/>
          <p:nvPr/>
        </p:nvSpPr>
        <p:spPr>
          <a:xfrm>
            <a:off x="3121223" y="4122683"/>
            <a:ext cx="3121922" cy="204951"/>
          </a:xfrm>
          <a:prstGeom prst="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24306056"/>
      </p:ext>
    </p:extLst>
  </p:cSld>
  <p:clrMapOvr>
    <a:masterClrMapping/>
  </p:clrMapOvr>
  <p:transition>
    <p:fade/>
  </p:transition>
</p:sld>
</file>

<file path=ppt/theme/theme1.xml><?xml version="1.0" encoding="utf-8"?>
<a:theme xmlns:a="http://schemas.openxmlformats.org/drawingml/2006/main" name="Powerpoint_GO!">
  <a:themeElements>
    <a:clrScheme name="Aangepast 34">
      <a:dk1>
        <a:srgbClr val="000000"/>
      </a:dk1>
      <a:lt1>
        <a:srgbClr val="FFFFFF"/>
      </a:lt1>
      <a:dk2>
        <a:srgbClr val="71B532"/>
      </a:dk2>
      <a:lt2>
        <a:srgbClr val="C8C8C8"/>
      </a:lt2>
      <a:accent1>
        <a:srgbClr val="00B3D5"/>
      </a:accent1>
      <a:accent2>
        <a:srgbClr val="054B27"/>
      </a:accent2>
      <a:accent3>
        <a:srgbClr val="A9B905"/>
      </a:accent3>
      <a:accent4>
        <a:srgbClr val="D0281F"/>
      </a:accent4>
      <a:accent5>
        <a:srgbClr val="FFFFFF"/>
      </a:accent5>
      <a:accent6>
        <a:srgbClr val="737373"/>
      </a:accent6>
      <a:hlink>
        <a:srgbClr val="0000FF"/>
      </a:hlink>
      <a:folHlink>
        <a:srgbClr val="800080"/>
      </a:folHlink>
    </a:clrScheme>
    <a:fontScheme name="GO!">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sjabloon_4X3_2016" id="{C906721E-4C48-484D-960A-93761D537A2A}" vid="{F47B8720-731C-4B92-A350-D4AAAC84EDDA}"/>
    </a:ext>
  </a:extLst>
</a:theme>
</file>

<file path=ppt/theme/theme2.xml><?xml version="1.0" encoding="utf-8"?>
<a:theme xmlns:a="http://schemas.openxmlformats.org/drawingml/2006/main" name="GO-thema-blauw">
  <a:themeElements>
    <a:clrScheme name="GO!">
      <a:dk1>
        <a:sysClr val="windowText" lastClr="000000"/>
      </a:dk1>
      <a:lt1>
        <a:sysClr val="window" lastClr="FFFFFF"/>
      </a:lt1>
      <a:dk2>
        <a:srgbClr val="C3004A"/>
      </a:dk2>
      <a:lt2>
        <a:srgbClr val="C8C8C8"/>
      </a:lt2>
      <a:accent1>
        <a:srgbClr val="00B3D5"/>
      </a:accent1>
      <a:accent2>
        <a:srgbClr val="F08800"/>
      </a:accent2>
      <a:accent3>
        <a:srgbClr val="A9B905"/>
      </a:accent3>
      <a:accent4>
        <a:srgbClr val="C3004A"/>
      </a:accent4>
      <a:accent5>
        <a:srgbClr val="C8C8C8"/>
      </a:accent5>
      <a:accent6>
        <a:srgbClr val="737373"/>
      </a:accent6>
      <a:hlink>
        <a:srgbClr val="0000FF"/>
      </a:hlink>
      <a:folHlink>
        <a:srgbClr val="800080"/>
      </a:folHlink>
    </a:clrScheme>
    <a:fontScheme name="GO!">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sjabloon_4X3_2016" id="{C906721E-4C48-484D-960A-93761D537A2A}" vid="{3A79449F-C2ED-4B1B-B23F-0E3F441A7A71}"/>
    </a:ext>
  </a:extLst>
</a:theme>
</file>

<file path=ppt/theme/theme3.xml><?xml version="1.0" encoding="utf-8"?>
<a:theme xmlns:a="http://schemas.openxmlformats.org/drawingml/2006/main" name="GO-thema-oranje">
  <a:themeElements>
    <a:clrScheme name="GO!">
      <a:dk1>
        <a:sysClr val="windowText" lastClr="000000"/>
      </a:dk1>
      <a:lt1>
        <a:sysClr val="window" lastClr="FFFFFF"/>
      </a:lt1>
      <a:dk2>
        <a:srgbClr val="C3004A"/>
      </a:dk2>
      <a:lt2>
        <a:srgbClr val="C8C8C8"/>
      </a:lt2>
      <a:accent1>
        <a:srgbClr val="00B3D5"/>
      </a:accent1>
      <a:accent2>
        <a:srgbClr val="F08800"/>
      </a:accent2>
      <a:accent3>
        <a:srgbClr val="A9B905"/>
      </a:accent3>
      <a:accent4>
        <a:srgbClr val="C3004A"/>
      </a:accent4>
      <a:accent5>
        <a:srgbClr val="C8C8C8"/>
      </a:accent5>
      <a:accent6>
        <a:srgbClr val="737373"/>
      </a:accent6>
      <a:hlink>
        <a:srgbClr val="0000FF"/>
      </a:hlink>
      <a:folHlink>
        <a:srgbClr val="800080"/>
      </a:folHlink>
    </a:clrScheme>
    <a:fontScheme name="GO!">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sjabloon_4X3_2016" id="{C906721E-4C48-484D-960A-93761D537A2A}" vid="{91566154-D4FF-4B28-B517-EB88AF8CEB08}"/>
    </a:ext>
  </a:extLst>
</a:theme>
</file>

<file path=ppt/theme/theme4.xml><?xml version="1.0" encoding="utf-8"?>
<a:theme xmlns:a="http://schemas.openxmlformats.org/drawingml/2006/main" name="Go-thema-groen">
  <a:themeElements>
    <a:clrScheme name="Aangepast 23">
      <a:dk1>
        <a:srgbClr val="000000"/>
      </a:dk1>
      <a:lt1>
        <a:srgbClr val="FFFFFF"/>
      </a:lt1>
      <a:dk2>
        <a:srgbClr val="C3004A"/>
      </a:dk2>
      <a:lt2>
        <a:srgbClr val="FFFFFF"/>
      </a:lt2>
      <a:accent1>
        <a:srgbClr val="00B3D5"/>
      </a:accent1>
      <a:accent2>
        <a:srgbClr val="F08800"/>
      </a:accent2>
      <a:accent3>
        <a:srgbClr val="A9B905"/>
      </a:accent3>
      <a:accent4>
        <a:srgbClr val="C3004A"/>
      </a:accent4>
      <a:accent5>
        <a:srgbClr val="C8C8C8"/>
      </a:accent5>
      <a:accent6>
        <a:srgbClr val="737373"/>
      </a:accent6>
      <a:hlink>
        <a:srgbClr val="0000FF"/>
      </a:hlink>
      <a:folHlink>
        <a:srgbClr val="800080"/>
      </a:folHlink>
    </a:clrScheme>
    <a:fontScheme name="GO!">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sjabloon_4X3_2016" id="{C906721E-4C48-484D-960A-93761D537A2A}" vid="{23AAC505-1862-4895-9BBA-D6DD710DA8F7}"/>
    </a:ext>
  </a:extLst>
</a:theme>
</file>

<file path=ppt/theme/theme5.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0145B91BF5164D84E047ED0EF05115" ma:contentTypeVersion="11" ma:contentTypeDescription="Een nieuw document maken." ma:contentTypeScope="" ma:versionID="596ffc0980bbc7a49a6cc7552343918d">
  <xsd:schema xmlns:xsd="http://www.w3.org/2001/XMLSchema" xmlns:xs="http://www.w3.org/2001/XMLSchema" xmlns:p="http://schemas.microsoft.com/office/2006/metadata/properties" xmlns:ns2="4c9c8acf-dd14-43bb-beb4-27b4fc0fa345" xmlns:ns3="487ff5e3-47c5-4282-abd3-e0da2feb5483" targetNamespace="http://schemas.microsoft.com/office/2006/metadata/properties" ma:root="true" ma:fieldsID="bd5ce01406ab88befc1577a1feec1f38" ns2:_="" ns3:_="">
    <xsd:import namespace="4c9c8acf-dd14-43bb-beb4-27b4fc0fa345"/>
    <xsd:import namespace="487ff5e3-47c5-4282-abd3-e0da2feb54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9c8acf-dd14-43bb-beb4-27b4fc0fa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7ff5e3-47c5-4282-abd3-e0da2feb5483"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0965D0-A2FD-46CF-8D31-E7F750DAE530}">
  <ds:schemaRefs>
    <ds:schemaRef ds:uri="http://schemas.microsoft.com/sharepoint/v3/contenttype/forms"/>
  </ds:schemaRefs>
</ds:datastoreItem>
</file>

<file path=customXml/itemProps2.xml><?xml version="1.0" encoding="utf-8"?>
<ds:datastoreItem xmlns:ds="http://schemas.openxmlformats.org/officeDocument/2006/customXml" ds:itemID="{2FF939BE-88B1-4DB0-A240-D3976D23F541}">
  <ds:schemaRefs>
    <ds:schemaRef ds:uri="487ff5e3-47c5-4282-abd3-e0da2feb5483"/>
    <ds:schemaRef ds:uri="4c9c8acf-dd14-43bb-beb4-27b4fc0fa3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BE287E-A42D-4BF0-BAAA-CA39D4B32C33}">
  <ds:schemaRefs>
    <ds:schemaRef ds:uri="http://schemas.openxmlformats.org/package/2006/metadata/core-properties"/>
    <ds:schemaRef ds:uri="http://schemas.microsoft.com/office/infopath/2007/PartnerControls"/>
    <ds:schemaRef ds:uri="http://purl.org/dc/dcmitype/"/>
    <ds:schemaRef ds:uri="http://www.w3.org/XML/1998/namespace"/>
    <ds:schemaRef ds:uri="http://purl.org/dc/terms/"/>
    <ds:schemaRef ds:uri="http://purl.org/dc/elements/1.1/"/>
    <ds:schemaRef ds:uri="http://schemas.microsoft.com/office/2006/documentManagement/types"/>
    <ds:schemaRef ds:uri="487ff5e3-47c5-4282-abd3-e0da2feb5483"/>
    <ds:schemaRef ds:uri="4c9c8acf-dd14-43bb-beb4-27b4fc0fa34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Powerpoint_GO!</Template>
  <TotalTime>250</TotalTime>
  <Words>1676</Words>
  <Application>Microsoft Office PowerPoint</Application>
  <PresentationFormat>Diavoorstelling (4:3)</PresentationFormat>
  <Paragraphs>377</Paragraphs>
  <Slides>34</Slides>
  <Notes>30</Notes>
  <HiddenSlides>0</HiddenSlides>
  <MMClips>0</MMClips>
  <ScaleCrop>false</ScaleCrop>
  <HeadingPairs>
    <vt:vector size="6" baseType="variant">
      <vt:variant>
        <vt:lpstr>Gebruikte lettertypen</vt:lpstr>
      </vt:variant>
      <vt:variant>
        <vt:i4>8</vt:i4>
      </vt:variant>
      <vt:variant>
        <vt:lpstr>Thema</vt:lpstr>
      </vt:variant>
      <vt:variant>
        <vt:i4>4</vt:i4>
      </vt:variant>
      <vt:variant>
        <vt:lpstr>Diatitels</vt:lpstr>
      </vt:variant>
      <vt:variant>
        <vt:i4>34</vt:i4>
      </vt:variant>
    </vt:vector>
  </HeadingPairs>
  <TitlesOfParts>
    <vt:vector size="46" baseType="lpstr">
      <vt:lpstr>ＭＳ Ｐゴシック</vt:lpstr>
      <vt:lpstr>Arial</vt:lpstr>
      <vt:lpstr>Calibri</vt:lpstr>
      <vt:lpstr>inherit</vt:lpstr>
      <vt:lpstr>Symbol</vt:lpstr>
      <vt:lpstr>Verdana</vt:lpstr>
      <vt:lpstr>Webdings</vt:lpstr>
      <vt:lpstr>Wingdings</vt:lpstr>
      <vt:lpstr>Powerpoint_GO!</vt:lpstr>
      <vt:lpstr>GO-thema-blauw</vt:lpstr>
      <vt:lpstr>GO-thema-oranje</vt:lpstr>
      <vt:lpstr>Go-thema-groen</vt:lpstr>
      <vt:lpstr>PowerPoint-presentatie</vt:lpstr>
      <vt:lpstr>Een nieuw schooljaar begon…</vt:lpstr>
      <vt:lpstr>Wat willen we elke dag bereiken?</vt:lpstr>
      <vt:lpstr>Wij willen gelukkige kinderen.  Hoe bereiken we dat?</vt:lpstr>
      <vt:lpstr>Wij willen gelukkige kinderen.  Hoe bereiken we dat?</vt:lpstr>
      <vt:lpstr>Wij willen gelukkige kinderen.  Hoe bereiken we dat?</vt:lpstr>
      <vt:lpstr>Wij willen gelukkige kinderen.  Hoe bereiken we dat?</vt:lpstr>
      <vt:lpstr>Organisatie van ons eerste jaar</vt:lpstr>
      <vt:lpstr>Organisatie eerste jaar – basisvorming: 27 lesuren </vt:lpstr>
      <vt:lpstr>Organisatie eerste jaar – basisvorming met externe differentiatie voor vakken met (*)</vt:lpstr>
      <vt:lpstr>Leeratelier</vt:lpstr>
      <vt:lpstr>Leerbegeleiding</vt:lpstr>
      <vt:lpstr>Organisatie van een schooldag</vt:lpstr>
      <vt:lpstr>Evaluatie </vt:lpstr>
      <vt:lpstr>Evaluatie vakken – via examens/ permanent</vt:lpstr>
      <vt:lpstr>Evaluatie vakken – examens (EX)/permanent (PE)</vt:lpstr>
      <vt:lpstr>Evaluatie vakken – examens (EX)/permanent (PE)</vt:lpstr>
      <vt:lpstr>Evaluatie vakken – examens (EX)/permanent (PE)</vt:lpstr>
      <vt:lpstr>Duidelijke afspraken (met leerlingen),       maken goede vrienden</vt:lpstr>
      <vt:lpstr>Duidelijke afspraken (met ouders),       maken goede vrienden</vt:lpstr>
      <vt:lpstr>Duidelijke afspraken (met ouders),       maken goede vrienden</vt:lpstr>
      <vt:lpstr>Restaurantsysteem *</vt:lpstr>
      <vt:lpstr>Lockers *</vt:lpstr>
      <vt:lpstr>Leerlingenbegeleiding en zorgcontinuüm</vt:lpstr>
      <vt:lpstr>Communicatie met de ouders - didactisch </vt:lpstr>
      <vt:lpstr>Digisprong</vt:lpstr>
      <vt:lpstr>Ruimte voor inspraak</vt:lpstr>
      <vt:lpstr>Ouderwerking</vt:lpstr>
      <vt:lpstr>Wie zijn wij?</vt:lpstr>
      <vt:lpstr>Wat doen wij?</vt:lpstr>
      <vt:lpstr>Engagement ?</vt:lpstr>
      <vt:lpstr>Save the date 19/11: kaarten verkrijgbaar</vt:lpstr>
      <vt:lpstr>Vragen</vt:lpstr>
      <vt:lpstr>Bedankt!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komt een presentatietitel</dc:title>
  <dc:creator>Directie atheneum Mariakerke</dc:creator>
  <cp:lastModifiedBy>ilse Verhellen</cp:lastModifiedBy>
  <cp:revision>12</cp:revision>
  <cp:lastPrinted>2019-09-19T16:27:57Z</cp:lastPrinted>
  <dcterms:created xsi:type="dcterms:W3CDTF">2019-03-20T11:15:18Z</dcterms:created>
  <dcterms:modified xsi:type="dcterms:W3CDTF">2021-09-17T11:27:59Z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0x010100A20145B91BF5164D84E047ED0EF05115</vt:lpwstr>
  </property>
  <property fmtid="{D5CDD505-2E9C-101B-9397-08002B2CF9AE}" pid="3" name="GO_Thema2">
    <vt:lpwstr>3122;#Over GO!|afa28d29-0a89-47d6-9861-c0f1d5d3a720</vt:lpwstr>
  </property>
  <property fmtid="{D5CDD505-2E9C-101B-9397-08002B2CF9AE}" pid="4" name="GO_TonenOp">
    <vt:lpwstr>2279;#Powerpointsjabloon|dca1cb35-0bf8-437c-b3bb-09538458444c</vt:lpwstr>
  </property>
  <property fmtid="{D5CDD505-2E9C-101B-9397-08002B2CF9AE}" pid="5" name="GO_Onderwijsniveau2">
    <vt:lpwstr>3248;#Basisonderwijs|d9e3cb5b-02c3-472f-ab26-b417b1d64ed0;#3249;#Buitengewoon onderwijs|32c098c8-e350-450c-affd-f05bb010f767;#3250;#CLB|09382a59-7e74-4be5-bad6-b247d20f16f1;#3251;#Deeltijds kunstonderwijs|7b9c2fe1-75ca-4678-95d6-ebe13b290632;#3252;#Intern</vt:lpwstr>
  </property>
</Properties>
</file>