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257" r:id="rId5"/>
    <p:sldId id="258" r:id="rId6"/>
    <p:sldId id="259" r:id="rId7"/>
    <p:sldId id="260" r:id="rId8"/>
    <p:sldId id="261" r:id="rId9"/>
    <p:sldId id="262" r:id="rId10"/>
    <p:sldId id="266" r:id="rId11"/>
    <p:sldId id="263" r:id="rId12"/>
    <p:sldId id="265" r:id="rId13"/>
    <p:sldId id="264" r:id="rId14"/>
    <p:sldId id="267" r:id="rId15"/>
    <p:sldId id="268" r:id="rId16"/>
    <p:sldId id="269" r:id="rId17"/>
    <p:sldId id="270" r:id="rId18"/>
    <p:sldId id="275" r:id="rId19"/>
    <p:sldId id="290" r:id="rId20"/>
    <p:sldId id="288" r:id="rId21"/>
    <p:sldId id="271" r:id="rId22"/>
    <p:sldId id="272" r:id="rId23"/>
    <p:sldId id="281" r:id="rId24"/>
    <p:sldId id="292" r:id="rId25"/>
    <p:sldId id="278" r:id="rId26"/>
    <p:sldId id="293" r:id="rId27"/>
    <p:sldId id="280" r:id="rId28"/>
    <p:sldId id="282" r:id="rId29"/>
    <p:sldId id="294" r:id="rId30"/>
    <p:sldId id="283" r:id="rId31"/>
    <p:sldId id="286" r:id="rId32"/>
    <p:sldId id="295" r:id="rId33"/>
    <p:sldId id="284" r:id="rId34"/>
    <p:sldId id="296" r:id="rId35"/>
    <p:sldId id="297" r:id="rId36"/>
    <p:sldId id="285" r:id="rId37"/>
    <p:sldId id="291" r:id="rId3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446009-B3A7-4197-9438-EA0A9F18F974}" v="4" dt="2022-02-15T17:32:37.125"/>
    <p1510:client id="{081B3C3F-5604-41B8-BD9E-040545A9BC08}" v="4" dt="2022-02-15T15:20:50.148"/>
    <p1510:client id="{0843FC23-EF9D-9984-5B82-ADCFE6FAFAE2}" v="2" dt="2022-02-15T15:33:16.893"/>
    <p1510:client id="{589B7C53-E36F-2D2D-9C63-4059E43298E8}" v="21" dt="2022-02-15T15:32:36.264"/>
    <p1510:client id="{B8F33241-5FFA-AD52-82C9-7ADD023E1D5F}" v="60" dt="2022-02-15T14:06:10.246"/>
    <p1510:client id="{D397A8E6-A40C-634B-9B77-BF8658FBD59C}" v="1610" dt="2022-02-16T11:30:52.683"/>
    <p1510:client id="{E594A95C-34B0-4C6D-AE1C-5423C1230A2B}" v="912" dt="2022-02-15T13:52:02.183"/>
    <p1510:client id="{F0BA84F9-B31F-09CA-881C-D13D7CA94784}" v="3" dt="2022-02-15T13:55:25.93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Stijl, licht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Stijl, thema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Stijl, licht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1350"/>
  </p:normalViewPr>
  <p:slideViewPr>
    <p:cSldViewPr snapToGrid="0">
      <p:cViewPr varScale="1">
        <p:scale>
          <a:sx n="117" d="100"/>
          <a:sy n="117" d="100"/>
        </p:scale>
        <p:origin x="21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ja Van Den Bossche" userId="S::anja.vandenbossche@athmariakerke.be::ce15bd7c-dffa-4648-a167-d01a55b0d356" providerId="AD" clId="Web-{B8F33241-5FFA-AD52-82C9-7ADD023E1D5F}"/>
    <pc:docChg chg="modSld">
      <pc:chgData name="Anja Van Den Bossche" userId="S::anja.vandenbossche@athmariakerke.be::ce15bd7c-dffa-4648-a167-d01a55b0d356" providerId="AD" clId="Web-{B8F33241-5FFA-AD52-82C9-7ADD023E1D5F}" dt="2022-02-15T14:06:10.246" v="33" actId="20577"/>
      <pc:docMkLst>
        <pc:docMk/>
      </pc:docMkLst>
      <pc:sldChg chg="modSp">
        <pc:chgData name="Anja Van Den Bossche" userId="S::anja.vandenbossche@athmariakerke.be::ce15bd7c-dffa-4648-a167-d01a55b0d356" providerId="AD" clId="Web-{B8F33241-5FFA-AD52-82C9-7ADD023E1D5F}" dt="2022-02-15T14:06:10.246" v="33" actId="20577"/>
        <pc:sldMkLst>
          <pc:docMk/>
          <pc:sldMk cId="2290937866" sldId="295"/>
        </pc:sldMkLst>
        <pc:spChg chg="mod">
          <ac:chgData name="Anja Van Den Bossche" userId="S::anja.vandenbossche@athmariakerke.be::ce15bd7c-dffa-4648-a167-d01a55b0d356" providerId="AD" clId="Web-{B8F33241-5FFA-AD52-82C9-7ADD023E1D5F}" dt="2022-02-15T14:06:10.246" v="33" actId="20577"/>
          <ac:spMkLst>
            <pc:docMk/>
            <pc:sldMk cId="2290937866" sldId="295"/>
            <ac:spMk id="4" creationId="{D214125B-BF46-4456-B5CD-48A7FD0A05DC}"/>
          </ac:spMkLst>
        </pc:spChg>
      </pc:sldChg>
    </pc:docChg>
  </pc:docChgLst>
  <pc:docChgLst>
    <pc:chgData name="Jarno Vercruysse" userId="615bdc7f-8065-4301-8601-2fe89a7502e2" providerId="ADAL" clId="{081B3C3F-5604-41B8-BD9E-040545A9BC08}"/>
    <pc:docChg chg="undo custSel modSld sldOrd">
      <pc:chgData name="Jarno Vercruysse" userId="615bdc7f-8065-4301-8601-2fe89a7502e2" providerId="ADAL" clId="{081B3C3F-5604-41B8-BD9E-040545A9BC08}" dt="2022-02-15T15:20:50.148" v="2" actId="20578"/>
      <pc:docMkLst>
        <pc:docMk/>
      </pc:docMkLst>
      <pc:sldChg chg="ord">
        <pc:chgData name="Jarno Vercruysse" userId="615bdc7f-8065-4301-8601-2fe89a7502e2" providerId="ADAL" clId="{081B3C3F-5604-41B8-BD9E-040545A9BC08}" dt="2022-02-15T15:20:50.148" v="2" actId="20578"/>
        <pc:sldMkLst>
          <pc:docMk/>
          <pc:sldMk cId="2290937866" sldId="295"/>
        </pc:sldMkLst>
      </pc:sldChg>
    </pc:docChg>
  </pc:docChgLst>
  <pc:docChgLst>
    <pc:chgData name="Anja Van Den Bossche" userId="S::anja.vandenbossche@athmariakerke.be::ce15bd7c-dffa-4648-a167-d01a55b0d356" providerId="AD" clId="Web-{0843FC23-EF9D-9984-5B82-ADCFE6FAFAE2}"/>
    <pc:docChg chg="modSld">
      <pc:chgData name="Anja Van Den Bossche" userId="S::anja.vandenbossche@athmariakerke.be::ce15bd7c-dffa-4648-a167-d01a55b0d356" providerId="AD" clId="Web-{0843FC23-EF9D-9984-5B82-ADCFE6FAFAE2}" dt="2022-02-15T15:33:16.893" v="1" actId="1076"/>
      <pc:docMkLst>
        <pc:docMk/>
      </pc:docMkLst>
      <pc:sldChg chg="modSp">
        <pc:chgData name="Anja Van Den Bossche" userId="S::anja.vandenbossche@athmariakerke.be::ce15bd7c-dffa-4648-a167-d01a55b0d356" providerId="AD" clId="Web-{0843FC23-EF9D-9984-5B82-ADCFE6FAFAE2}" dt="2022-02-15T15:33:16.893" v="1" actId="1076"/>
        <pc:sldMkLst>
          <pc:docMk/>
          <pc:sldMk cId="2636631859" sldId="259"/>
        </pc:sldMkLst>
        <pc:spChg chg="mod">
          <ac:chgData name="Anja Van Den Bossche" userId="S::anja.vandenbossche@athmariakerke.be::ce15bd7c-dffa-4648-a167-d01a55b0d356" providerId="AD" clId="Web-{0843FC23-EF9D-9984-5B82-ADCFE6FAFAE2}" dt="2022-02-15T15:33:07.377" v="0" actId="1076"/>
          <ac:spMkLst>
            <pc:docMk/>
            <pc:sldMk cId="2636631859" sldId="259"/>
            <ac:spMk id="5" creationId="{3EDA616F-F132-410D-B1EB-19D4C599011B}"/>
          </ac:spMkLst>
        </pc:spChg>
        <pc:picChg chg="mod">
          <ac:chgData name="Anja Van Den Bossche" userId="S::anja.vandenbossche@athmariakerke.be::ce15bd7c-dffa-4648-a167-d01a55b0d356" providerId="AD" clId="Web-{0843FC23-EF9D-9984-5B82-ADCFE6FAFAE2}" dt="2022-02-15T15:33:16.893" v="1" actId="1076"/>
          <ac:picMkLst>
            <pc:docMk/>
            <pc:sldMk cId="2636631859" sldId="259"/>
            <ac:picMk id="7" creationId="{75C21937-97CE-4682-853D-CB8DB93560E4}"/>
          </ac:picMkLst>
        </pc:picChg>
      </pc:sldChg>
    </pc:docChg>
  </pc:docChgLst>
  <pc:docChgLst>
    <pc:chgData name="Sophie Andres" userId="S::sophie.andres@athmariakerke.be::dbadb950-82d6-4dba-8657-01b637f1f72e" providerId="AD" clId="Web-{589B7C53-E36F-2D2D-9C63-4059E43298E8}"/>
    <pc:docChg chg="delSld modSld">
      <pc:chgData name="Sophie Andres" userId="S::sophie.andres@athmariakerke.be::dbadb950-82d6-4dba-8657-01b637f1f72e" providerId="AD" clId="Web-{589B7C53-E36F-2D2D-9C63-4059E43298E8}" dt="2022-02-15T15:32:36.264" v="20"/>
      <pc:docMkLst>
        <pc:docMk/>
      </pc:docMkLst>
      <pc:sldChg chg="modSp">
        <pc:chgData name="Sophie Andres" userId="S::sophie.andres@athmariakerke.be::dbadb950-82d6-4dba-8657-01b637f1f72e" providerId="AD" clId="Web-{589B7C53-E36F-2D2D-9C63-4059E43298E8}" dt="2022-02-15T14:49:11.084" v="0"/>
        <pc:sldMkLst>
          <pc:docMk/>
          <pc:sldMk cId="2636631859" sldId="259"/>
        </pc:sldMkLst>
        <pc:picChg chg="ord">
          <ac:chgData name="Sophie Andres" userId="S::sophie.andres@athmariakerke.be::dbadb950-82d6-4dba-8657-01b637f1f72e" providerId="AD" clId="Web-{589B7C53-E36F-2D2D-9C63-4059E43298E8}" dt="2022-02-15T14:49:11.084" v="0"/>
          <ac:picMkLst>
            <pc:docMk/>
            <pc:sldMk cId="2636631859" sldId="259"/>
            <ac:picMk id="8" creationId="{C205C523-1795-2544-A778-56484297E9D2}"/>
          </ac:picMkLst>
        </pc:picChg>
      </pc:sldChg>
      <pc:sldChg chg="addSp delSp modSp">
        <pc:chgData name="Sophie Andres" userId="S::sophie.andres@athmariakerke.be::dbadb950-82d6-4dba-8657-01b637f1f72e" providerId="AD" clId="Web-{589B7C53-E36F-2D2D-9C63-4059E43298E8}" dt="2022-02-15T15:31:33.137" v="11"/>
        <pc:sldMkLst>
          <pc:docMk/>
          <pc:sldMk cId="2030835430" sldId="261"/>
        </pc:sldMkLst>
        <pc:spChg chg="add">
          <ac:chgData name="Sophie Andres" userId="S::sophie.andres@athmariakerke.be::dbadb950-82d6-4dba-8657-01b637f1f72e" providerId="AD" clId="Web-{589B7C53-E36F-2D2D-9C63-4059E43298E8}" dt="2022-02-15T15:31:20.121" v="9"/>
          <ac:spMkLst>
            <pc:docMk/>
            <pc:sldMk cId="2030835430" sldId="261"/>
            <ac:spMk id="5" creationId="{EFAF0DA3-A889-4F3B-BE95-A67D7F5B1ACA}"/>
          </ac:spMkLst>
        </pc:spChg>
        <pc:spChg chg="del">
          <ac:chgData name="Sophie Andres" userId="S::sophie.andres@athmariakerke.be::dbadb950-82d6-4dba-8657-01b637f1f72e" providerId="AD" clId="Web-{589B7C53-E36F-2D2D-9C63-4059E43298E8}" dt="2022-02-15T15:31:01.620" v="6"/>
          <ac:spMkLst>
            <pc:docMk/>
            <pc:sldMk cId="2030835430" sldId="261"/>
            <ac:spMk id="6" creationId="{3DDB41C9-5B56-430F-92A2-CEDC13A765FA}"/>
          </ac:spMkLst>
        </pc:spChg>
        <pc:cxnChg chg="del mod">
          <ac:chgData name="Sophie Andres" userId="S::sophie.andres@athmariakerke.be::dbadb950-82d6-4dba-8657-01b637f1f72e" providerId="AD" clId="Web-{589B7C53-E36F-2D2D-9C63-4059E43298E8}" dt="2022-02-15T15:31:33.137" v="11"/>
          <ac:cxnSpMkLst>
            <pc:docMk/>
            <pc:sldMk cId="2030835430" sldId="261"/>
            <ac:cxnSpMk id="8" creationId="{3E2C5AEC-AE27-4BA1-8558-B012AF90CB07}"/>
          </ac:cxnSpMkLst>
        </pc:cxnChg>
      </pc:sldChg>
      <pc:sldChg chg="addSp delSp modSp">
        <pc:chgData name="Sophie Andres" userId="S::sophie.andres@athmariakerke.be::dbadb950-82d6-4dba-8657-01b637f1f72e" providerId="AD" clId="Web-{589B7C53-E36F-2D2D-9C63-4059E43298E8}" dt="2022-02-15T15:32:36.264" v="20"/>
        <pc:sldMkLst>
          <pc:docMk/>
          <pc:sldMk cId="1172672911" sldId="262"/>
        </pc:sldMkLst>
        <pc:spChg chg="add del mod">
          <ac:chgData name="Sophie Andres" userId="S::sophie.andres@athmariakerke.be::dbadb950-82d6-4dba-8657-01b637f1f72e" providerId="AD" clId="Web-{589B7C53-E36F-2D2D-9C63-4059E43298E8}" dt="2022-02-15T15:30:55.964" v="5"/>
          <ac:spMkLst>
            <pc:docMk/>
            <pc:sldMk cId="1172672911" sldId="262"/>
            <ac:spMk id="3" creationId="{768EDE87-58C8-4597-98F3-0EDDFE497E4D}"/>
          </ac:spMkLst>
        </pc:spChg>
        <pc:spChg chg="add del">
          <ac:chgData name="Sophie Andres" userId="S::sophie.andres@athmariakerke.be::dbadb950-82d6-4dba-8657-01b637f1f72e" providerId="AD" clId="Web-{589B7C53-E36F-2D2D-9C63-4059E43298E8}" dt="2022-02-15T15:31:57.403" v="15"/>
          <ac:spMkLst>
            <pc:docMk/>
            <pc:sldMk cId="1172672911" sldId="262"/>
            <ac:spMk id="4" creationId="{9570A5C7-A7D0-4A97-A37D-254452DA5ABC}"/>
          </ac:spMkLst>
        </pc:spChg>
        <pc:spChg chg="add del">
          <ac:chgData name="Sophie Andres" userId="S::sophie.andres@athmariakerke.be::dbadb950-82d6-4dba-8657-01b637f1f72e" providerId="AD" clId="Web-{589B7C53-E36F-2D2D-9C63-4059E43298E8}" dt="2022-02-15T15:32:36.264" v="20"/>
          <ac:spMkLst>
            <pc:docMk/>
            <pc:sldMk cId="1172672911" sldId="262"/>
            <ac:spMk id="6" creationId="{90067E1E-A123-4D09-A29F-F2FC834B1544}"/>
          </ac:spMkLst>
        </pc:spChg>
        <pc:spChg chg="add del mod">
          <ac:chgData name="Sophie Andres" userId="S::sophie.andres@athmariakerke.be::dbadb950-82d6-4dba-8657-01b637f1f72e" providerId="AD" clId="Web-{589B7C53-E36F-2D2D-9C63-4059E43298E8}" dt="2022-02-15T15:32:20.060" v="16"/>
          <ac:spMkLst>
            <pc:docMk/>
            <pc:sldMk cId="1172672911" sldId="262"/>
            <ac:spMk id="16" creationId="{D244A692-F0E1-40E6-9C61-2FEB229317E7}"/>
          </ac:spMkLst>
        </pc:spChg>
        <pc:cxnChg chg="add del mod">
          <ac:chgData name="Sophie Andres" userId="S::sophie.andres@athmariakerke.be::dbadb950-82d6-4dba-8657-01b637f1f72e" providerId="AD" clId="Web-{589B7C53-E36F-2D2D-9C63-4059E43298E8}" dt="2022-02-15T15:32:33.451" v="19"/>
          <ac:cxnSpMkLst>
            <pc:docMk/>
            <pc:sldMk cId="1172672911" sldId="262"/>
            <ac:cxnSpMk id="17" creationId="{5384B895-8B90-4905-9366-45C4F19D99D0}"/>
          </ac:cxnSpMkLst>
        </pc:cxnChg>
      </pc:sldChg>
      <pc:sldChg chg="del">
        <pc:chgData name="Sophie Andres" userId="S::sophie.andres@athmariakerke.be::dbadb950-82d6-4dba-8657-01b637f1f72e" providerId="AD" clId="Web-{589B7C53-E36F-2D2D-9C63-4059E43298E8}" dt="2022-02-15T14:50:54.102" v="1"/>
        <pc:sldMkLst>
          <pc:docMk/>
          <pc:sldMk cId="147415799" sldId="277"/>
        </pc:sldMkLst>
      </pc:sldChg>
    </pc:docChg>
  </pc:docChgLst>
  <pc:docChgLst>
    <pc:chgData name="Anja Van Den Bossche" userId="S::anja.vandenbossche@athmariakerke.be::ce15bd7c-dffa-4648-a167-d01a55b0d356" providerId="AD" clId="Web-{45247803-FE12-CB3D-523B-A2C62F542503}"/>
    <pc:docChg chg="modSld">
      <pc:chgData name="Anja Van Den Bossche" userId="S::anja.vandenbossche@athmariakerke.be::ce15bd7c-dffa-4648-a167-d01a55b0d356" providerId="AD" clId="Web-{45247803-FE12-CB3D-523B-A2C62F542503}" dt="2022-02-11T13:11:15.246" v="19"/>
      <pc:docMkLst>
        <pc:docMk/>
      </pc:docMkLst>
      <pc:sldChg chg="addSp delSp modSp">
        <pc:chgData name="Anja Van Den Bossche" userId="S::anja.vandenbossche@athmariakerke.be::ce15bd7c-dffa-4648-a167-d01a55b0d356" providerId="AD" clId="Web-{45247803-FE12-CB3D-523B-A2C62F542503}" dt="2022-02-11T13:11:15.246" v="19"/>
        <pc:sldMkLst>
          <pc:docMk/>
          <pc:sldMk cId="1678869701" sldId="284"/>
        </pc:sldMkLst>
        <pc:spChg chg="mod">
          <ac:chgData name="Anja Van Den Bossche" userId="S::anja.vandenbossche@athmariakerke.be::ce15bd7c-dffa-4648-a167-d01a55b0d356" providerId="AD" clId="Web-{45247803-FE12-CB3D-523B-A2C62F542503}" dt="2022-02-11T13:09:08.118" v="5" actId="20577"/>
          <ac:spMkLst>
            <pc:docMk/>
            <pc:sldMk cId="1678869701" sldId="284"/>
            <ac:spMk id="4" creationId="{D214125B-BF46-4456-B5CD-48A7FD0A05DC}"/>
          </ac:spMkLst>
        </pc:spChg>
        <pc:spChg chg="add mod">
          <ac:chgData name="Anja Van Den Bossche" userId="S::anja.vandenbossche@athmariakerke.be::ce15bd7c-dffa-4648-a167-d01a55b0d356" providerId="AD" clId="Web-{45247803-FE12-CB3D-523B-A2C62F542503}" dt="2022-02-11T13:10:55.527" v="13" actId="14100"/>
          <ac:spMkLst>
            <pc:docMk/>
            <pc:sldMk cId="1678869701" sldId="284"/>
            <ac:spMk id="6" creationId="{3FD107D1-69B5-4301-8DE8-CB2C897C0A69}"/>
          </ac:spMkLst>
        </pc:spChg>
        <pc:graphicFrameChg chg="add del mod modGraphic">
          <ac:chgData name="Anja Van Den Bossche" userId="S::anja.vandenbossche@athmariakerke.be::ce15bd7c-dffa-4648-a167-d01a55b0d356" providerId="AD" clId="Web-{45247803-FE12-CB3D-523B-A2C62F542503}" dt="2022-02-11T13:10:44.214" v="11"/>
          <ac:graphicFrameMkLst>
            <pc:docMk/>
            <pc:sldMk cId="1678869701" sldId="284"/>
            <ac:graphicFrameMk id="5" creationId="{F758BCDE-0ED7-4433-B7B4-FC19F6B25DC8}"/>
          </ac:graphicFrameMkLst>
        </pc:graphicFrameChg>
        <pc:graphicFrameChg chg="add del mod modGraphic">
          <ac:chgData name="Anja Van Den Bossche" userId="S::anja.vandenbossche@athmariakerke.be::ce15bd7c-dffa-4648-a167-d01a55b0d356" providerId="AD" clId="Web-{45247803-FE12-CB3D-523B-A2C62F542503}" dt="2022-02-11T13:11:15.246" v="19"/>
          <ac:graphicFrameMkLst>
            <pc:docMk/>
            <pc:sldMk cId="1678869701" sldId="284"/>
            <ac:graphicFrameMk id="11" creationId="{3FAF362C-BF46-4761-8B6B-49A2BBE4788B}"/>
          </ac:graphicFrameMkLst>
        </pc:graphicFrameChg>
      </pc:sldChg>
    </pc:docChg>
  </pc:docChgLst>
  <pc:docChgLst>
    <pc:chgData name="Anja Van Den Bossche" userId="ce15bd7c-dffa-4648-a167-d01a55b0d356" providerId="ADAL" clId="{D397A8E6-A40C-634B-9B77-BF8658FBD59C}"/>
    <pc:docChg chg="undo custSel addSld delSld modSld sldOrd">
      <pc:chgData name="Anja Van Den Bossche" userId="ce15bd7c-dffa-4648-a167-d01a55b0d356" providerId="ADAL" clId="{D397A8E6-A40C-634B-9B77-BF8658FBD59C}" dt="2022-02-16T11:31:40.159" v="4423" actId="20577"/>
      <pc:docMkLst>
        <pc:docMk/>
      </pc:docMkLst>
      <pc:sldChg chg="addSp delSp modSp mod setBg modNotesTx">
        <pc:chgData name="Anja Van Den Bossche" userId="ce15bd7c-dffa-4648-a167-d01a55b0d356" providerId="ADAL" clId="{D397A8E6-A40C-634B-9B77-BF8658FBD59C}" dt="2022-02-16T11:26:45.898" v="4343" actId="20577"/>
        <pc:sldMkLst>
          <pc:docMk/>
          <pc:sldMk cId="4105713880" sldId="257"/>
        </pc:sldMkLst>
        <pc:spChg chg="add mod">
          <ac:chgData name="Anja Van Den Bossche" userId="ce15bd7c-dffa-4648-a167-d01a55b0d356" providerId="ADAL" clId="{D397A8E6-A40C-634B-9B77-BF8658FBD59C}" dt="2022-02-15T14:30:47.983" v="3612" actId="478"/>
          <ac:spMkLst>
            <pc:docMk/>
            <pc:sldMk cId="4105713880" sldId="257"/>
            <ac:spMk id="3" creationId="{CC5BC319-A1CC-154C-A991-61B77A6FA27C}"/>
          </ac:spMkLst>
        </pc:spChg>
        <pc:picChg chg="add mod">
          <ac:chgData name="Anja Van Den Bossche" userId="ce15bd7c-dffa-4648-a167-d01a55b0d356" providerId="ADAL" clId="{D397A8E6-A40C-634B-9B77-BF8658FBD59C}" dt="2022-02-15T14:30:55.485" v="3614" actId="1076"/>
          <ac:picMkLst>
            <pc:docMk/>
            <pc:sldMk cId="4105713880" sldId="257"/>
            <ac:picMk id="9" creationId="{09EC11EB-D8A0-8144-A42C-58DC5B31FA42}"/>
          </ac:picMkLst>
        </pc:picChg>
        <pc:picChg chg="del">
          <ac:chgData name="Anja Van Den Bossche" userId="ce15bd7c-dffa-4648-a167-d01a55b0d356" providerId="ADAL" clId="{D397A8E6-A40C-634B-9B77-BF8658FBD59C}" dt="2022-02-15T14:30:47.983" v="3612" actId="478"/>
          <ac:picMkLst>
            <pc:docMk/>
            <pc:sldMk cId="4105713880" sldId="257"/>
            <ac:picMk id="10" creationId="{DD6D0A3A-40B3-2746-B842-2EF455298FBA}"/>
          </ac:picMkLst>
        </pc:picChg>
      </pc:sldChg>
      <pc:sldChg chg="modSp mod modNotes modNotesTx">
        <pc:chgData name="Anja Van Den Bossche" userId="ce15bd7c-dffa-4648-a167-d01a55b0d356" providerId="ADAL" clId="{D397A8E6-A40C-634B-9B77-BF8658FBD59C}" dt="2022-02-15T15:37:48.680" v="4073" actId="20577"/>
        <pc:sldMkLst>
          <pc:docMk/>
          <pc:sldMk cId="3448530961" sldId="258"/>
        </pc:sldMkLst>
        <pc:spChg chg="mod">
          <ac:chgData name="Anja Van Den Bossche" userId="ce15bd7c-dffa-4648-a167-d01a55b0d356" providerId="ADAL" clId="{D397A8E6-A40C-634B-9B77-BF8658FBD59C}" dt="2022-02-15T15:37:48.680" v="4073" actId="20577"/>
          <ac:spMkLst>
            <pc:docMk/>
            <pc:sldMk cId="3448530961" sldId="258"/>
            <ac:spMk id="5" creationId="{C584E199-7BFC-425E-A160-39801849CEEB}"/>
          </ac:spMkLst>
        </pc:spChg>
      </pc:sldChg>
      <pc:sldChg chg="addSp modSp mod modNotesTx">
        <pc:chgData name="Anja Van Den Bossche" userId="ce15bd7c-dffa-4648-a167-d01a55b0d356" providerId="ADAL" clId="{D397A8E6-A40C-634B-9B77-BF8658FBD59C}" dt="2022-02-16T11:27:03.585" v="4344" actId="20577"/>
        <pc:sldMkLst>
          <pc:docMk/>
          <pc:sldMk cId="2636631859" sldId="259"/>
        </pc:sldMkLst>
        <pc:spChg chg="add mod">
          <ac:chgData name="Anja Van Den Bossche" userId="ce15bd7c-dffa-4648-a167-d01a55b0d356" providerId="ADAL" clId="{D397A8E6-A40C-634B-9B77-BF8658FBD59C}" dt="2022-02-15T14:58:35.976" v="3823" actId="171"/>
          <ac:spMkLst>
            <pc:docMk/>
            <pc:sldMk cId="2636631859" sldId="259"/>
            <ac:spMk id="4" creationId="{92C1D6FD-D617-2E43-8305-0B9D73D37B0E}"/>
          </ac:spMkLst>
        </pc:spChg>
        <pc:spChg chg="add mod">
          <ac:chgData name="Anja Van Den Bossche" userId="ce15bd7c-dffa-4648-a167-d01a55b0d356" providerId="ADAL" clId="{D397A8E6-A40C-634B-9B77-BF8658FBD59C}" dt="2022-02-15T14:58:22.510" v="3822" actId="167"/>
          <ac:spMkLst>
            <pc:docMk/>
            <pc:sldMk cId="2636631859" sldId="259"/>
            <ac:spMk id="9" creationId="{9555AAC4-23B9-554F-BC28-B94C830F1347}"/>
          </ac:spMkLst>
        </pc:spChg>
        <pc:spChg chg="add mod">
          <ac:chgData name="Anja Van Den Bossche" userId="ce15bd7c-dffa-4648-a167-d01a55b0d356" providerId="ADAL" clId="{D397A8E6-A40C-634B-9B77-BF8658FBD59C}" dt="2022-02-15T14:59:14.150" v="3831" actId="171"/>
          <ac:spMkLst>
            <pc:docMk/>
            <pc:sldMk cId="2636631859" sldId="259"/>
            <ac:spMk id="10" creationId="{6CD79BAD-0EA6-E24A-BCA7-FBA170D46036}"/>
          </ac:spMkLst>
        </pc:spChg>
        <pc:picChg chg="mod">
          <ac:chgData name="Anja Van Den Bossche" userId="ce15bd7c-dffa-4648-a167-d01a55b0d356" providerId="ADAL" clId="{D397A8E6-A40C-634B-9B77-BF8658FBD59C}" dt="2022-02-15T14:59:08.743" v="3830" actId="1076"/>
          <ac:picMkLst>
            <pc:docMk/>
            <pc:sldMk cId="2636631859" sldId="259"/>
            <ac:picMk id="8" creationId="{C205C523-1795-2544-A778-56484297E9D2}"/>
          </ac:picMkLst>
        </pc:picChg>
      </pc:sldChg>
      <pc:sldChg chg="addSp modSp mod modNotes modNotesTx">
        <pc:chgData name="Anja Van Den Bossche" userId="ce15bd7c-dffa-4648-a167-d01a55b0d356" providerId="ADAL" clId="{D397A8E6-A40C-634B-9B77-BF8658FBD59C}" dt="2022-02-14T13:23:21.554" v="2360" actId="20577"/>
        <pc:sldMkLst>
          <pc:docMk/>
          <pc:sldMk cId="3823469199" sldId="260"/>
        </pc:sldMkLst>
        <pc:spChg chg="add mod">
          <ac:chgData name="Anja Van Den Bossche" userId="ce15bd7c-dffa-4648-a167-d01a55b0d356" providerId="ADAL" clId="{D397A8E6-A40C-634B-9B77-BF8658FBD59C}" dt="2022-02-11T08:59:19.497" v="19" actId="1076"/>
          <ac:spMkLst>
            <pc:docMk/>
            <pc:sldMk cId="3823469199" sldId="260"/>
            <ac:spMk id="11" creationId="{BABA5C9B-AB85-234F-940A-563DB11D6441}"/>
          </ac:spMkLst>
        </pc:spChg>
        <pc:picChg chg="mod modCrop">
          <ac:chgData name="Anja Van Den Bossche" userId="ce15bd7c-dffa-4648-a167-d01a55b0d356" providerId="ADAL" clId="{D397A8E6-A40C-634B-9B77-BF8658FBD59C}" dt="2022-02-11T08:51:07.161" v="11" actId="14100"/>
          <ac:picMkLst>
            <pc:docMk/>
            <pc:sldMk cId="3823469199" sldId="260"/>
            <ac:picMk id="4" creationId="{85EA0626-B2BD-43CC-AD57-18D2E716663A}"/>
          </ac:picMkLst>
        </pc:picChg>
      </pc:sldChg>
      <pc:sldChg chg="addSp delSp modSp mod modNotes modNotesTx">
        <pc:chgData name="Anja Van Den Bossche" userId="ce15bd7c-dffa-4648-a167-d01a55b0d356" providerId="ADAL" clId="{D397A8E6-A40C-634B-9B77-BF8658FBD59C}" dt="2022-02-15T15:45:19.557" v="4119" actId="478"/>
        <pc:sldMkLst>
          <pc:docMk/>
          <pc:sldMk cId="2030835430" sldId="261"/>
        </pc:sldMkLst>
        <pc:spChg chg="add mod">
          <ac:chgData name="Anja Van Den Bossche" userId="ce15bd7c-dffa-4648-a167-d01a55b0d356" providerId="ADAL" clId="{D397A8E6-A40C-634B-9B77-BF8658FBD59C}" dt="2022-02-14T13:17:49.979" v="2254" actId="1076"/>
          <ac:spMkLst>
            <pc:docMk/>
            <pc:sldMk cId="2030835430" sldId="261"/>
            <ac:spMk id="4" creationId="{4FD65052-21B5-B045-BC73-AB8A619A2678}"/>
          </ac:spMkLst>
        </pc:spChg>
        <pc:spChg chg="del mod">
          <ac:chgData name="Anja Van Den Bossche" userId="ce15bd7c-dffa-4648-a167-d01a55b0d356" providerId="ADAL" clId="{D397A8E6-A40C-634B-9B77-BF8658FBD59C}" dt="2022-02-15T15:45:19.557" v="4119" actId="478"/>
          <ac:spMkLst>
            <pc:docMk/>
            <pc:sldMk cId="2030835430" sldId="261"/>
            <ac:spMk id="5" creationId="{EFAF0DA3-A889-4F3B-BE95-A67D7F5B1ACA}"/>
          </ac:spMkLst>
        </pc:spChg>
        <pc:spChg chg="mod">
          <ac:chgData name="Anja Van Den Bossche" userId="ce15bd7c-dffa-4648-a167-d01a55b0d356" providerId="ADAL" clId="{D397A8E6-A40C-634B-9B77-BF8658FBD59C}" dt="2022-02-15T15:16:16.189" v="3906" actId="20577"/>
          <ac:spMkLst>
            <pc:docMk/>
            <pc:sldMk cId="2030835430" sldId="261"/>
            <ac:spMk id="6" creationId="{3DDB41C9-5B56-430F-92A2-CEDC13A765FA}"/>
          </ac:spMkLst>
        </pc:spChg>
        <pc:spChg chg="add mod">
          <ac:chgData name="Anja Van Den Bossche" userId="ce15bd7c-dffa-4648-a167-d01a55b0d356" providerId="ADAL" clId="{D397A8E6-A40C-634B-9B77-BF8658FBD59C}" dt="2022-02-14T13:18:40.955" v="2312" actId="20577"/>
          <ac:spMkLst>
            <pc:docMk/>
            <pc:sldMk cId="2030835430" sldId="261"/>
            <ac:spMk id="10" creationId="{D5C955BC-A285-FD4F-B5B1-7D62150195DF}"/>
          </ac:spMkLst>
        </pc:spChg>
        <pc:picChg chg="mod">
          <ac:chgData name="Anja Van Den Bossche" userId="ce15bd7c-dffa-4648-a167-d01a55b0d356" providerId="ADAL" clId="{D397A8E6-A40C-634B-9B77-BF8658FBD59C}" dt="2022-02-14T13:16:42.108" v="2226" actId="1076"/>
          <ac:picMkLst>
            <pc:docMk/>
            <pc:sldMk cId="2030835430" sldId="261"/>
            <ac:picMk id="3" creationId="{07B1040B-E732-4315-B037-612BF8FE988C}"/>
          </ac:picMkLst>
        </pc:picChg>
        <pc:cxnChg chg="mod">
          <ac:chgData name="Anja Van Den Bossche" userId="ce15bd7c-dffa-4648-a167-d01a55b0d356" providerId="ADAL" clId="{D397A8E6-A40C-634B-9B77-BF8658FBD59C}" dt="2022-02-14T13:17:00.356" v="2231" actId="1076"/>
          <ac:cxnSpMkLst>
            <pc:docMk/>
            <pc:sldMk cId="2030835430" sldId="261"/>
            <ac:cxnSpMk id="8" creationId="{3E2C5AEC-AE27-4BA1-8558-B012AF90CB07}"/>
          </ac:cxnSpMkLst>
        </pc:cxnChg>
      </pc:sldChg>
      <pc:sldChg chg="addSp modSp mod modNotes modNotesTx">
        <pc:chgData name="Anja Van Den Bossche" userId="ce15bd7c-dffa-4648-a167-d01a55b0d356" providerId="ADAL" clId="{D397A8E6-A40C-634B-9B77-BF8658FBD59C}" dt="2022-02-14T13:25:05.460" v="2409" actId="20577"/>
        <pc:sldMkLst>
          <pc:docMk/>
          <pc:sldMk cId="1172672911" sldId="262"/>
        </pc:sldMkLst>
        <pc:picChg chg="mod modCrop">
          <ac:chgData name="Anja Van Den Bossche" userId="ce15bd7c-dffa-4648-a167-d01a55b0d356" providerId="ADAL" clId="{D397A8E6-A40C-634B-9B77-BF8658FBD59C}" dt="2022-02-11T09:20:04.613" v="53" actId="1076"/>
          <ac:picMkLst>
            <pc:docMk/>
            <pc:sldMk cId="1172672911" sldId="262"/>
            <ac:picMk id="5" creationId="{4C059B09-4EF0-4512-B8DE-201C71210FC3}"/>
          </ac:picMkLst>
        </pc:picChg>
        <pc:picChg chg="add mod modCrop">
          <ac:chgData name="Anja Van Den Bossche" userId="ce15bd7c-dffa-4648-a167-d01a55b0d356" providerId="ADAL" clId="{D397A8E6-A40C-634B-9B77-BF8658FBD59C}" dt="2022-02-11T09:20:04.613" v="53" actId="1076"/>
          <ac:picMkLst>
            <pc:docMk/>
            <pc:sldMk cId="1172672911" sldId="262"/>
            <ac:picMk id="10" creationId="{7B1B90F9-66CE-DA43-BEC1-265D87F30027}"/>
          </ac:picMkLst>
        </pc:picChg>
        <pc:picChg chg="add mod modCrop">
          <ac:chgData name="Anja Van Den Bossche" userId="ce15bd7c-dffa-4648-a167-d01a55b0d356" providerId="ADAL" clId="{D397A8E6-A40C-634B-9B77-BF8658FBD59C}" dt="2022-02-11T09:20:04.613" v="53" actId="1076"/>
          <ac:picMkLst>
            <pc:docMk/>
            <pc:sldMk cId="1172672911" sldId="262"/>
            <ac:picMk id="11" creationId="{FFF04A10-7204-9F49-BF4D-0122EF6FA388}"/>
          </ac:picMkLst>
        </pc:picChg>
      </pc:sldChg>
      <pc:sldChg chg="addSp delSp modSp mod modNotes modNotesTx">
        <pc:chgData name="Anja Van Den Bossche" userId="ce15bd7c-dffa-4648-a167-d01a55b0d356" providerId="ADAL" clId="{D397A8E6-A40C-634B-9B77-BF8658FBD59C}" dt="2022-02-14T13:32:47.732" v="2562" actId="20577"/>
        <pc:sldMkLst>
          <pc:docMk/>
          <pc:sldMk cId="285847110" sldId="263"/>
        </pc:sldMkLst>
        <pc:spChg chg="add mod">
          <ac:chgData name="Anja Van Den Bossche" userId="ce15bd7c-dffa-4648-a167-d01a55b0d356" providerId="ADAL" clId="{D397A8E6-A40C-634B-9B77-BF8658FBD59C}" dt="2022-02-14T13:32:47.732" v="2562" actId="20577"/>
          <ac:spMkLst>
            <pc:docMk/>
            <pc:sldMk cId="285847110" sldId="263"/>
            <ac:spMk id="3" creationId="{BDCEC3DF-3DD6-0749-8842-0564C0DDDB00}"/>
          </ac:spMkLst>
        </pc:spChg>
        <pc:spChg chg="add del mod">
          <ac:chgData name="Anja Van Den Bossche" userId="ce15bd7c-dffa-4648-a167-d01a55b0d356" providerId="ADAL" clId="{D397A8E6-A40C-634B-9B77-BF8658FBD59C}" dt="2022-02-11T09:53:03.711" v="67" actId="478"/>
          <ac:spMkLst>
            <pc:docMk/>
            <pc:sldMk cId="285847110" sldId="263"/>
            <ac:spMk id="4" creationId="{EAF64C6B-1E9E-4249-97A9-0A5AD0BE5EC7}"/>
          </ac:spMkLst>
        </pc:spChg>
        <pc:spChg chg="mod">
          <ac:chgData name="Anja Van Den Bossche" userId="ce15bd7c-dffa-4648-a167-d01a55b0d356" providerId="ADAL" clId="{D397A8E6-A40C-634B-9B77-BF8658FBD59C}" dt="2022-02-11T10:42:52.294" v="157" actId="14100"/>
          <ac:spMkLst>
            <pc:docMk/>
            <pc:sldMk cId="285847110" sldId="263"/>
            <ac:spMk id="6" creationId="{1462EEDB-AD7C-451E-940A-C953FBBE8C91}"/>
          </ac:spMkLst>
        </pc:spChg>
        <pc:spChg chg="mod">
          <ac:chgData name="Anja Van Den Bossche" userId="ce15bd7c-dffa-4648-a167-d01a55b0d356" providerId="ADAL" clId="{D397A8E6-A40C-634B-9B77-BF8658FBD59C}" dt="2022-02-11T10:42:44.554" v="156" actId="20577"/>
          <ac:spMkLst>
            <pc:docMk/>
            <pc:sldMk cId="285847110" sldId="263"/>
            <ac:spMk id="8" creationId="{4EB5BE5E-4DB1-4303-89F1-35342CD3B3F1}"/>
          </ac:spMkLst>
        </pc:spChg>
        <pc:graphicFrameChg chg="add del mod modGraphic">
          <ac:chgData name="Anja Van Den Bossche" userId="ce15bd7c-dffa-4648-a167-d01a55b0d356" providerId="ADAL" clId="{D397A8E6-A40C-634B-9B77-BF8658FBD59C}" dt="2022-02-11T09:52:25.753" v="63" actId="478"/>
          <ac:graphicFrameMkLst>
            <pc:docMk/>
            <pc:sldMk cId="285847110" sldId="263"/>
            <ac:graphicFrameMk id="3" creationId="{15653A2E-03F4-C446-876D-AD61DD3D39DE}"/>
          </ac:graphicFrameMkLst>
        </pc:graphicFrameChg>
        <pc:graphicFrameChg chg="add mod modGraphic">
          <ac:chgData name="Anja Van Den Bossche" userId="ce15bd7c-dffa-4648-a167-d01a55b0d356" providerId="ADAL" clId="{D397A8E6-A40C-634B-9B77-BF8658FBD59C}" dt="2022-02-11T10:42:19.787" v="146" actId="20577"/>
          <ac:graphicFrameMkLst>
            <pc:docMk/>
            <pc:sldMk cId="285847110" sldId="263"/>
            <ac:graphicFrameMk id="5" creationId="{2AC77087-6F73-5242-A45B-60AD67FA938F}"/>
          </ac:graphicFrameMkLst>
        </pc:graphicFrameChg>
      </pc:sldChg>
      <pc:sldChg chg="modSp mod modNotes modNotesTx">
        <pc:chgData name="Anja Van Den Bossche" userId="ce15bd7c-dffa-4648-a167-d01a55b0d356" providerId="ADAL" clId="{D397A8E6-A40C-634B-9B77-BF8658FBD59C}" dt="2022-02-14T13:41:46.038" v="2575" actId="27636"/>
        <pc:sldMkLst>
          <pc:docMk/>
          <pc:sldMk cId="4008956654" sldId="264"/>
        </pc:sldMkLst>
        <pc:spChg chg="mod">
          <ac:chgData name="Anja Van Den Bossche" userId="ce15bd7c-dffa-4648-a167-d01a55b0d356" providerId="ADAL" clId="{D397A8E6-A40C-634B-9B77-BF8658FBD59C}" dt="2022-02-14T13:34:54.515" v="2570" actId="20577"/>
          <ac:spMkLst>
            <pc:docMk/>
            <pc:sldMk cId="4008956654" sldId="264"/>
            <ac:spMk id="6" creationId="{4F8BD701-3EC3-4524-B4AA-2DE625711896}"/>
          </ac:spMkLst>
        </pc:spChg>
      </pc:sldChg>
      <pc:sldChg chg="modSp mod ord modNotes modNotesTx">
        <pc:chgData name="Anja Van Den Bossche" userId="ce15bd7c-dffa-4648-a167-d01a55b0d356" providerId="ADAL" clId="{D397A8E6-A40C-634B-9B77-BF8658FBD59C}" dt="2022-02-16T11:30:52.856" v="4372" actId="27636"/>
        <pc:sldMkLst>
          <pc:docMk/>
          <pc:sldMk cId="2060721070" sldId="265"/>
        </pc:sldMkLst>
        <pc:spChg chg="mod">
          <ac:chgData name="Anja Van Den Bossche" userId="ce15bd7c-dffa-4648-a167-d01a55b0d356" providerId="ADAL" clId="{D397A8E6-A40C-634B-9B77-BF8658FBD59C}" dt="2022-02-14T13:40:36.895" v="2574" actId="1076"/>
          <ac:spMkLst>
            <pc:docMk/>
            <pc:sldMk cId="2060721070" sldId="265"/>
            <ac:spMk id="11" creationId="{23D5495C-72F2-4903-ADEF-D37466F3927A}"/>
          </ac:spMkLst>
        </pc:spChg>
      </pc:sldChg>
      <pc:sldChg chg="modNotes modNotesTx">
        <pc:chgData name="Anja Van Den Bossche" userId="ce15bd7c-dffa-4648-a167-d01a55b0d356" providerId="ADAL" clId="{D397A8E6-A40C-634B-9B77-BF8658FBD59C}" dt="2022-02-14T13:26:35.630" v="2413" actId="27636"/>
        <pc:sldMkLst>
          <pc:docMk/>
          <pc:sldMk cId="433066695" sldId="266"/>
        </pc:sldMkLst>
      </pc:sldChg>
      <pc:sldChg chg="modSp mod modNotes modNotesTx">
        <pc:chgData name="Anja Van Den Bossche" userId="ce15bd7c-dffa-4648-a167-d01a55b0d356" providerId="ADAL" clId="{D397A8E6-A40C-634B-9B77-BF8658FBD59C}" dt="2022-02-14T13:43:38.847" v="2605" actId="27636"/>
        <pc:sldMkLst>
          <pc:docMk/>
          <pc:sldMk cId="1081032404" sldId="267"/>
        </pc:sldMkLst>
        <pc:spChg chg="mod">
          <ac:chgData name="Anja Van Den Bossche" userId="ce15bd7c-dffa-4648-a167-d01a55b0d356" providerId="ADAL" clId="{D397A8E6-A40C-634B-9B77-BF8658FBD59C}" dt="2022-02-14T13:43:22.755" v="2604" actId="20577"/>
          <ac:spMkLst>
            <pc:docMk/>
            <pc:sldMk cId="1081032404" sldId="267"/>
            <ac:spMk id="12" creationId="{72821AEE-AC59-4195-9901-A7C7C1C053E6}"/>
          </ac:spMkLst>
        </pc:spChg>
      </pc:sldChg>
      <pc:sldChg chg="addSp modSp mod modNotes modNotesTx">
        <pc:chgData name="Anja Van Den Bossche" userId="ce15bd7c-dffa-4648-a167-d01a55b0d356" providerId="ADAL" clId="{D397A8E6-A40C-634B-9B77-BF8658FBD59C}" dt="2022-02-14T13:43:49.320" v="2607" actId="20577"/>
        <pc:sldMkLst>
          <pc:docMk/>
          <pc:sldMk cId="987335601" sldId="268"/>
        </pc:sldMkLst>
        <pc:graphicFrameChg chg="add mod modGraphic">
          <ac:chgData name="Anja Van Den Bossche" userId="ce15bd7c-dffa-4648-a167-d01a55b0d356" providerId="ADAL" clId="{D397A8E6-A40C-634B-9B77-BF8658FBD59C}" dt="2022-02-11T11:47:19.035" v="354" actId="14734"/>
          <ac:graphicFrameMkLst>
            <pc:docMk/>
            <pc:sldMk cId="987335601" sldId="268"/>
            <ac:graphicFrameMk id="3" creationId="{5FEEC750-44E7-E14D-8CDE-9E427445B71C}"/>
          </ac:graphicFrameMkLst>
        </pc:graphicFrameChg>
      </pc:sldChg>
      <pc:sldChg chg="modSp mod modNotesTx">
        <pc:chgData name="Anja Van Den Bossche" userId="ce15bd7c-dffa-4648-a167-d01a55b0d356" providerId="ADAL" clId="{D397A8E6-A40C-634B-9B77-BF8658FBD59C}" dt="2022-02-15T15:39:55.760" v="4074" actId="20577"/>
        <pc:sldMkLst>
          <pc:docMk/>
          <pc:sldMk cId="2892876577" sldId="269"/>
        </pc:sldMkLst>
        <pc:spChg chg="mod">
          <ac:chgData name="Anja Van Den Bossche" userId="ce15bd7c-dffa-4648-a167-d01a55b0d356" providerId="ADAL" clId="{D397A8E6-A40C-634B-9B77-BF8658FBD59C}" dt="2022-02-15T14:32:43.306" v="3619" actId="2710"/>
          <ac:spMkLst>
            <pc:docMk/>
            <pc:sldMk cId="2892876577" sldId="269"/>
            <ac:spMk id="3" creationId="{2E7B8488-DDDA-42AA-BF18-A1F43F076DF1}"/>
          </ac:spMkLst>
        </pc:spChg>
      </pc:sldChg>
      <pc:sldChg chg="modNotes modNotesTx">
        <pc:chgData name="Anja Van Den Bossche" userId="ce15bd7c-dffa-4648-a167-d01a55b0d356" providerId="ADAL" clId="{D397A8E6-A40C-634B-9B77-BF8658FBD59C}" dt="2022-02-14T13:48:42.414" v="2681" actId="27636"/>
        <pc:sldMkLst>
          <pc:docMk/>
          <pc:sldMk cId="1387655853" sldId="270"/>
        </pc:sldMkLst>
      </pc:sldChg>
      <pc:sldChg chg="addSp delSp modSp mod modNotes modNotesTx">
        <pc:chgData name="Anja Van Den Bossche" userId="ce15bd7c-dffa-4648-a167-d01a55b0d356" providerId="ADAL" clId="{D397A8E6-A40C-634B-9B77-BF8658FBD59C}" dt="2022-02-15T14:33:54.088" v="3627" actId="1076"/>
        <pc:sldMkLst>
          <pc:docMk/>
          <pc:sldMk cId="2682332514" sldId="271"/>
        </pc:sldMkLst>
        <pc:graphicFrameChg chg="del modGraphic">
          <ac:chgData name="Anja Van Den Bossche" userId="ce15bd7c-dffa-4648-a167-d01a55b0d356" providerId="ADAL" clId="{D397A8E6-A40C-634B-9B77-BF8658FBD59C}" dt="2022-02-15T14:33:25.669" v="3620" actId="478"/>
          <ac:graphicFrameMkLst>
            <pc:docMk/>
            <pc:sldMk cId="2682332514" sldId="271"/>
            <ac:graphicFrameMk id="3" creationId="{C5E4C935-E547-489C-9450-C20293B39856}"/>
          </ac:graphicFrameMkLst>
        </pc:graphicFrameChg>
        <pc:graphicFrameChg chg="add del mod">
          <ac:chgData name="Anja Van Den Bossche" userId="ce15bd7c-dffa-4648-a167-d01a55b0d356" providerId="ADAL" clId="{D397A8E6-A40C-634B-9B77-BF8658FBD59C}" dt="2022-02-15T14:33:44.665" v="3624"/>
          <ac:graphicFrameMkLst>
            <pc:docMk/>
            <pc:sldMk cId="2682332514" sldId="271"/>
            <ac:graphicFrameMk id="8" creationId="{0725FAB8-011D-9A40-8A85-030ED580B63B}"/>
          </ac:graphicFrameMkLst>
        </pc:graphicFrameChg>
        <pc:graphicFrameChg chg="add mod modGraphic">
          <ac:chgData name="Anja Van Den Bossche" userId="ce15bd7c-dffa-4648-a167-d01a55b0d356" providerId="ADAL" clId="{D397A8E6-A40C-634B-9B77-BF8658FBD59C}" dt="2022-02-15T14:33:54.088" v="3627" actId="1076"/>
          <ac:graphicFrameMkLst>
            <pc:docMk/>
            <pc:sldMk cId="2682332514" sldId="271"/>
            <ac:graphicFrameMk id="10" creationId="{90B3800F-79EB-7B42-9566-F10706376AFC}"/>
          </ac:graphicFrameMkLst>
        </pc:graphicFrameChg>
        <pc:picChg chg="add del mod">
          <ac:chgData name="Anja Van Den Bossche" userId="ce15bd7c-dffa-4648-a167-d01a55b0d356" providerId="ADAL" clId="{D397A8E6-A40C-634B-9B77-BF8658FBD59C}" dt="2022-02-15T14:33:29.995" v="3622"/>
          <ac:picMkLst>
            <pc:docMk/>
            <pc:sldMk cId="2682332514" sldId="271"/>
            <ac:picMk id="6" creationId="{BFD35517-A169-8B46-821D-A49C8592D7F5}"/>
          </ac:picMkLst>
        </pc:picChg>
      </pc:sldChg>
      <pc:sldChg chg="modSp mod modNotes modNotesTx">
        <pc:chgData name="Anja Van Den Bossche" userId="ce15bd7c-dffa-4648-a167-d01a55b0d356" providerId="ADAL" clId="{D397A8E6-A40C-634B-9B77-BF8658FBD59C}" dt="2022-02-14T13:48:42.757" v="2686" actId="27636"/>
        <pc:sldMkLst>
          <pc:docMk/>
          <pc:sldMk cId="310404574" sldId="272"/>
        </pc:sldMkLst>
        <pc:spChg chg="mod">
          <ac:chgData name="Anja Van Den Bossche" userId="ce15bd7c-dffa-4648-a167-d01a55b0d356" providerId="ADAL" clId="{D397A8E6-A40C-634B-9B77-BF8658FBD59C}" dt="2022-02-14T13:47:02.324" v="2677" actId="20577"/>
          <ac:spMkLst>
            <pc:docMk/>
            <pc:sldMk cId="310404574" sldId="272"/>
            <ac:spMk id="5" creationId="{2DEE68D9-73AD-4DED-B395-ABEADAE15271}"/>
          </ac:spMkLst>
        </pc:spChg>
      </pc:sldChg>
      <pc:sldChg chg="modNotes modNotesTx">
        <pc:chgData name="Anja Van Den Bossche" userId="ce15bd7c-dffa-4648-a167-d01a55b0d356" providerId="ADAL" clId="{D397A8E6-A40C-634B-9B77-BF8658FBD59C}" dt="2022-02-14T13:48:42.461" v="2682" actId="27636"/>
        <pc:sldMkLst>
          <pc:docMk/>
          <pc:sldMk cId="3653713396" sldId="275"/>
        </pc:sldMkLst>
      </pc:sldChg>
      <pc:sldChg chg="modSp mod">
        <pc:chgData name="Anja Van Den Bossche" userId="ce15bd7c-dffa-4648-a167-d01a55b0d356" providerId="ADAL" clId="{D397A8E6-A40C-634B-9B77-BF8658FBD59C}" dt="2022-02-14T14:07:28.903" v="2930" actId="20577"/>
        <pc:sldMkLst>
          <pc:docMk/>
          <pc:sldMk cId="147415799" sldId="277"/>
        </pc:sldMkLst>
        <pc:spChg chg="mod">
          <ac:chgData name="Anja Van Den Bossche" userId="ce15bd7c-dffa-4648-a167-d01a55b0d356" providerId="ADAL" clId="{D397A8E6-A40C-634B-9B77-BF8658FBD59C}" dt="2022-02-14T14:06:59.146" v="2877" actId="20577"/>
          <ac:spMkLst>
            <pc:docMk/>
            <pc:sldMk cId="147415799" sldId="277"/>
            <ac:spMk id="4" creationId="{D214125B-BF46-4456-B5CD-48A7FD0A05DC}"/>
          </ac:spMkLst>
        </pc:spChg>
        <pc:spChg chg="mod">
          <ac:chgData name="Anja Van Den Bossche" userId="ce15bd7c-dffa-4648-a167-d01a55b0d356" providerId="ADAL" clId="{D397A8E6-A40C-634B-9B77-BF8658FBD59C}" dt="2022-02-14T14:07:28.903" v="2930" actId="20577"/>
          <ac:spMkLst>
            <pc:docMk/>
            <pc:sldMk cId="147415799" sldId="277"/>
            <ac:spMk id="8" creationId="{FA1AB3FD-2B40-4959-A8FC-5994BC98A1B5}"/>
          </ac:spMkLst>
        </pc:spChg>
      </pc:sldChg>
      <pc:sldChg chg="modNotes modNotesTx">
        <pc:chgData name="Anja Van Den Bossche" userId="ce15bd7c-dffa-4648-a167-d01a55b0d356" providerId="ADAL" clId="{D397A8E6-A40C-634B-9B77-BF8658FBD59C}" dt="2022-02-14T13:48:42.823" v="2687" actId="27636"/>
        <pc:sldMkLst>
          <pc:docMk/>
          <pc:sldMk cId="2574937740" sldId="278"/>
        </pc:sldMkLst>
      </pc:sldChg>
      <pc:sldChg chg="modSp del mod modNotes modNotesTx">
        <pc:chgData name="Anja Van Den Bossche" userId="ce15bd7c-dffa-4648-a167-d01a55b0d356" providerId="ADAL" clId="{D397A8E6-A40C-634B-9B77-BF8658FBD59C}" dt="2022-02-15T09:23:36.320" v="3405" actId="2696"/>
        <pc:sldMkLst>
          <pc:docMk/>
          <pc:sldMk cId="2172105811" sldId="279"/>
        </pc:sldMkLst>
        <pc:picChg chg="mod">
          <ac:chgData name="Anja Van Den Bossche" userId="ce15bd7c-dffa-4648-a167-d01a55b0d356" providerId="ADAL" clId="{D397A8E6-A40C-634B-9B77-BF8658FBD59C}" dt="2022-02-14T13:49:11.956" v="2690" actId="1076"/>
          <ac:picMkLst>
            <pc:docMk/>
            <pc:sldMk cId="2172105811" sldId="279"/>
            <ac:picMk id="3" creationId="{6894BE8D-FC93-4080-BC1F-A613E0980599}"/>
          </ac:picMkLst>
        </pc:picChg>
      </pc:sldChg>
      <pc:sldChg chg="modNotes modNotesTx">
        <pc:chgData name="Anja Van Den Bossche" userId="ce15bd7c-dffa-4648-a167-d01a55b0d356" providerId="ADAL" clId="{D397A8E6-A40C-634B-9B77-BF8658FBD59C}" dt="2022-02-14T13:55:40.544" v="2854" actId="27636"/>
        <pc:sldMkLst>
          <pc:docMk/>
          <pc:sldMk cId="2539614349" sldId="280"/>
        </pc:sldMkLst>
      </pc:sldChg>
      <pc:sldChg chg="addSp delSp modSp mod modNotesTx">
        <pc:chgData name="Anja Van Den Bossche" userId="ce15bd7c-dffa-4648-a167-d01a55b0d356" providerId="ADAL" clId="{D397A8E6-A40C-634B-9B77-BF8658FBD59C}" dt="2022-02-16T11:31:40.159" v="4423" actId="20577"/>
        <pc:sldMkLst>
          <pc:docMk/>
          <pc:sldMk cId="3427443761" sldId="281"/>
        </pc:sldMkLst>
        <pc:spChg chg="mod">
          <ac:chgData name="Anja Van Den Bossche" userId="ce15bd7c-dffa-4648-a167-d01a55b0d356" providerId="ADAL" clId="{D397A8E6-A40C-634B-9B77-BF8658FBD59C}" dt="2022-02-16T11:31:40.159" v="4423" actId="20577"/>
          <ac:spMkLst>
            <pc:docMk/>
            <pc:sldMk cId="3427443761" sldId="281"/>
            <ac:spMk id="4" creationId="{357FA56D-0163-4363-8A88-34E3292AAE99}"/>
          </ac:spMkLst>
        </pc:spChg>
        <pc:spChg chg="add del mod">
          <ac:chgData name="Anja Van Den Bossche" userId="ce15bd7c-dffa-4648-a167-d01a55b0d356" providerId="ADAL" clId="{D397A8E6-A40C-634B-9B77-BF8658FBD59C}" dt="2022-02-16T11:31:14.832" v="4378" actId="478"/>
          <ac:spMkLst>
            <pc:docMk/>
            <pc:sldMk cId="3427443761" sldId="281"/>
            <ac:spMk id="6" creationId="{20111BD1-E5F6-244C-A6AF-230FCF6993AB}"/>
          </ac:spMkLst>
        </pc:spChg>
        <pc:spChg chg="mod">
          <ac:chgData name="Anja Van Den Bossche" userId="ce15bd7c-dffa-4648-a167-d01a55b0d356" providerId="ADAL" clId="{D397A8E6-A40C-634B-9B77-BF8658FBD59C}" dt="2022-02-16T11:31:19.590" v="4388" actId="20577"/>
          <ac:spMkLst>
            <pc:docMk/>
            <pc:sldMk cId="3427443761" sldId="281"/>
            <ac:spMk id="11" creationId="{B80EF779-C4A2-45DB-A291-F4088DB4784A}"/>
          </ac:spMkLst>
        </pc:spChg>
        <pc:cxnChg chg="mod">
          <ac:chgData name="Anja Van Den Bossche" userId="ce15bd7c-dffa-4648-a167-d01a55b0d356" providerId="ADAL" clId="{D397A8E6-A40C-634B-9B77-BF8658FBD59C}" dt="2022-02-15T16:10:07.341" v="4296" actId="1076"/>
          <ac:cxnSpMkLst>
            <pc:docMk/>
            <pc:sldMk cId="3427443761" sldId="281"/>
            <ac:cxnSpMk id="14" creationId="{464ABDDD-79C4-441D-9F0C-774AAA7BDD6A}"/>
          </ac:cxnSpMkLst>
        </pc:cxnChg>
        <pc:cxnChg chg="mod">
          <ac:chgData name="Anja Van Den Bossche" userId="ce15bd7c-dffa-4648-a167-d01a55b0d356" providerId="ADAL" clId="{D397A8E6-A40C-634B-9B77-BF8658FBD59C}" dt="2022-02-15T16:10:12.405" v="4297" actId="1076"/>
          <ac:cxnSpMkLst>
            <pc:docMk/>
            <pc:sldMk cId="3427443761" sldId="281"/>
            <ac:cxnSpMk id="15" creationId="{EE258CC5-8307-4DC8-889D-C98C1B0C970D}"/>
          </ac:cxnSpMkLst>
        </pc:cxnChg>
      </pc:sldChg>
      <pc:sldChg chg="modSp mod modNotes modNotesTx">
        <pc:chgData name="Anja Van Den Bossche" userId="ce15bd7c-dffa-4648-a167-d01a55b0d356" providerId="ADAL" clId="{D397A8E6-A40C-634B-9B77-BF8658FBD59C}" dt="2022-02-14T13:55:40.645" v="2855" actId="27636"/>
        <pc:sldMkLst>
          <pc:docMk/>
          <pc:sldMk cId="1825898378" sldId="282"/>
        </pc:sldMkLst>
        <pc:spChg chg="mod">
          <ac:chgData name="Anja Van Den Bossche" userId="ce15bd7c-dffa-4648-a167-d01a55b0d356" providerId="ADAL" clId="{D397A8E6-A40C-634B-9B77-BF8658FBD59C}" dt="2022-02-14T13:50:00.936" v="2695" actId="20577"/>
          <ac:spMkLst>
            <pc:docMk/>
            <pc:sldMk cId="1825898378" sldId="282"/>
            <ac:spMk id="8" creationId="{46C063FA-6214-41D9-A561-149C9FA6B327}"/>
          </ac:spMkLst>
        </pc:spChg>
      </pc:sldChg>
      <pc:sldChg chg="modSp mod modNotes modNotesTx">
        <pc:chgData name="Anja Van Den Bossche" userId="ce15bd7c-dffa-4648-a167-d01a55b0d356" providerId="ADAL" clId="{D397A8E6-A40C-634B-9B77-BF8658FBD59C}" dt="2022-02-15T15:19:06.573" v="3936" actId="20577"/>
        <pc:sldMkLst>
          <pc:docMk/>
          <pc:sldMk cId="389684084" sldId="283"/>
        </pc:sldMkLst>
        <pc:spChg chg="mod">
          <ac:chgData name="Anja Van Den Bossche" userId="ce15bd7c-dffa-4648-a167-d01a55b0d356" providerId="ADAL" clId="{D397A8E6-A40C-634B-9B77-BF8658FBD59C}" dt="2022-02-15T09:24:26.315" v="3424" actId="20577"/>
          <ac:spMkLst>
            <pc:docMk/>
            <pc:sldMk cId="389684084" sldId="283"/>
            <ac:spMk id="4" creationId="{D214125B-BF46-4456-B5CD-48A7FD0A05DC}"/>
          </ac:spMkLst>
        </pc:spChg>
        <pc:spChg chg="mod">
          <ac:chgData name="Anja Van Den Bossche" userId="ce15bd7c-dffa-4648-a167-d01a55b0d356" providerId="ADAL" clId="{D397A8E6-A40C-634B-9B77-BF8658FBD59C}" dt="2022-02-15T15:19:06.573" v="3936" actId="20577"/>
          <ac:spMkLst>
            <pc:docMk/>
            <pc:sldMk cId="389684084" sldId="283"/>
            <ac:spMk id="8" creationId="{46C063FA-6214-41D9-A561-149C9FA6B327}"/>
          </ac:spMkLst>
        </pc:spChg>
        <pc:picChg chg="mod">
          <ac:chgData name="Anja Van Den Bossche" userId="ce15bd7c-dffa-4648-a167-d01a55b0d356" providerId="ADAL" clId="{D397A8E6-A40C-634B-9B77-BF8658FBD59C}" dt="2022-02-15T14:23:00.729" v="3604" actId="1076"/>
          <ac:picMkLst>
            <pc:docMk/>
            <pc:sldMk cId="389684084" sldId="283"/>
            <ac:picMk id="5" creationId="{C9AE27AC-7443-469E-8B50-F6B4B2EE85C5}"/>
          </ac:picMkLst>
        </pc:picChg>
      </pc:sldChg>
      <pc:sldChg chg="addSp delSp modSp mod ord modNotes modNotesTx">
        <pc:chgData name="Anja Van Den Bossche" userId="ce15bd7c-dffa-4648-a167-d01a55b0d356" providerId="ADAL" clId="{D397A8E6-A40C-634B-9B77-BF8658FBD59C}" dt="2022-02-15T15:24:09.380" v="4057" actId="255"/>
        <pc:sldMkLst>
          <pc:docMk/>
          <pc:sldMk cId="1678869701" sldId="284"/>
        </pc:sldMkLst>
        <pc:spChg chg="del mod">
          <ac:chgData name="Anja Van Den Bossche" userId="ce15bd7c-dffa-4648-a167-d01a55b0d356" providerId="ADAL" clId="{D397A8E6-A40C-634B-9B77-BF8658FBD59C}" dt="2022-02-15T13:58:15.658" v="3444" actId="478"/>
          <ac:spMkLst>
            <pc:docMk/>
            <pc:sldMk cId="1678869701" sldId="284"/>
            <ac:spMk id="4" creationId="{D214125B-BF46-4456-B5CD-48A7FD0A05DC}"/>
          </ac:spMkLst>
        </pc:spChg>
        <pc:spChg chg="add del mod">
          <ac:chgData name="Anja Van Den Bossche" userId="ce15bd7c-dffa-4648-a167-d01a55b0d356" providerId="ADAL" clId="{D397A8E6-A40C-634B-9B77-BF8658FBD59C}" dt="2022-02-15T13:58:24.389" v="3445" actId="478"/>
          <ac:spMkLst>
            <pc:docMk/>
            <pc:sldMk cId="1678869701" sldId="284"/>
            <ac:spMk id="5" creationId="{9EDE8A02-E3C9-9B4D-A323-ABF3A63477CC}"/>
          </ac:spMkLst>
        </pc:spChg>
        <pc:spChg chg="del mod">
          <ac:chgData name="Anja Van Den Bossche" userId="ce15bd7c-dffa-4648-a167-d01a55b0d356" providerId="ADAL" clId="{D397A8E6-A40C-634B-9B77-BF8658FBD59C}" dt="2022-02-14T13:54:59.700" v="2843" actId="478"/>
          <ac:spMkLst>
            <pc:docMk/>
            <pc:sldMk cId="1678869701" sldId="284"/>
            <ac:spMk id="6" creationId="{3FD107D1-69B5-4301-8DE8-CB2C897C0A69}"/>
          </ac:spMkLst>
        </pc:spChg>
        <pc:spChg chg="add del mod">
          <ac:chgData name="Anja Van Den Bossche" userId="ce15bd7c-dffa-4648-a167-d01a55b0d356" providerId="ADAL" clId="{D397A8E6-A40C-634B-9B77-BF8658FBD59C}" dt="2022-02-15T13:57:17.835" v="3438" actId="478"/>
          <ac:spMkLst>
            <pc:docMk/>
            <pc:sldMk cId="1678869701" sldId="284"/>
            <ac:spMk id="10" creationId="{30160417-AEDE-3442-8C6E-C3E8231EC21E}"/>
          </ac:spMkLst>
        </pc:spChg>
        <pc:spChg chg="add del mod">
          <ac:chgData name="Anja Van Den Bossche" userId="ce15bd7c-dffa-4648-a167-d01a55b0d356" providerId="ADAL" clId="{D397A8E6-A40C-634B-9B77-BF8658FBD59C}" dt="2022-02-15T13:57:23.642" v="3440"/>
          <ac:spMkLst>
            <pc:docMk/>
            <pc:sldMk cId="1678869701" sldId="284"/>
            <ac:spMk id="11" creationId="{FC2FAFD2-A473-C940-A698-B6C88F1F697C}"/>
          </ac:spMkLst>
        </pc:spChg>
        <pc:spChg chg="add mod">
          <ac:chgData name="Anja Van Den Bossche" userId="ce15bd7c-dffa-4648-a167-d01a55b0d356" providerId="ADAL" clId="{D397A8E6-A40C-634B-9B77-BF8658FBD59C}" dt="2022-02-15T15:24:09.380" v="4057" actId="255"/>
          <ac:spMkLst>
            <pc:docMk/>
            <pc:sldMk cId="1678869701" sldId="284"/>
            <ac:spMk id="12" creationId="{0554F355-FB0D-664E-9E16-035AC646C2B0}"/>
          </ac:spMkLst>
        </pc:spChg>
        <pc:picChg chg="add mod">
          <ac:chgData name="Anja Van Den Bossche" userId="ce15bd7c-dffa-4648-a167-d01a55b0d356" providerId="ADAL" clId="{D397A8E6-A40C-634B-9B77-BF8658FBD59C}" dt="2022-02-15T14:24:32.250" v="3611"/>
          <ac:picMkLst>
            <pc:docMk/>
            <pc:sldMk cId="1678869701" sldId="284"/>
            <ac:picMk id="6" creationId="{AD2E5F2D-F44E-514D-A961-086CCE28DB91}"/>
          </ac:picMkLst>
        </pc:picChg>
      </pc:sldChg>
      <pc:sldChg chg="addSp delSp modSp mod modNotes modNotesTx">
        <pc:chgData name="Anja Van Den Bossche" userId="ce15bd7c-dffa-4648-a167-d01a55b0d356" providerId="ADAL" clId="{D397A8E6-A40C-634B-9B77-BF8658FBD59C}" dt="2022-02-15T15:56:46.220" v="4173" actId="5793"/>
        <pc:sldMkLst>
          <pc:docMk/>
          <pc:sldMk cId="2007296089" sldId="285"/>
        </pc:sldMkLst>
        <pc:spChg chg="add mod">
          <ac:chgData name="Anja Van Den Bossche" userId="ce15bd7c-dffa-4648-a167-d01a55b0d356" providerId="ADAL" clId="{D397A8E6-A40C-634B-9B77-BF8658FBD59C}" dt="2022-02-15T15:56:46.220" v="4173" actId="5793"/>
          <ac:spMkLst>
            <pc:docMk/>
            <pc:sldMk cId="2007296089" sldId="285"/>
            <ac:spMk id="3" creationId="{5162E374-A286-CF43-B958-21BF815534E4}"/>
          </ac:spMkLst>
        </pc:spChg>
        <pc:spChg chg="del mod">
          <ac:chgData name="Anja Van Den Bossche" userId="ce15bd7c-dffa-4648-a167-d01a55b0d356" providerId="ADAL" clId="{D397A8E6-A40C-634B-9B77-BF8658FBD59C}" dt="2022-02-14T13:53:45.421" v="2823"/>
          <ac:spMkLst>
            <pc:docMk/>
            <pc:sldMk cId="2007296089" sldId="285"/>
            <ac:spMk id="4" creationId="{D214125B-BF46-4456-B5CD-48A7FD0A05DC}"/>
          </ac:spMkLst>
        </pc:spChg>
      </pc:sldChg>
      <pc:sldChg chg="addSp delSp modSp mod modNotes modNotesTx">
        <pc:chgData name="Anja Van Den Bossche" userId="ce15bd7c-dffa-4648-a167-d01a55b0d356" providerId="ADAL" clId="{D397A8E6-A40C-634B-9B77-BF8658FBD59C}" dt="2022-02-15T15:55:38.339" v="4130" actId="20577"/>
        <pc:sldMkLst>
          <pc:docMk/>
          <pc:sldMk cId="17383610" sldId="286"/>
        </pc:sldMkLst>
        <pc:spChg chg="mod">
          <ac:chgData name="Anja Van Den Bossche" userId="ce15bd7c-dffa-4648-a167-d01a55b0d356" providerId="ADAL" clId="{D397A8E6-A40C-634B-9B77-BF8658FBD59C}" dt="2022-02-15T15:55:38.339" v="4130" actId="20577"/>
          <ac:spMkLst>
            <pc:docMk/>
            <pc:sldMk cId="17383610" sldId="286"/>
            <ac:spMk id="2" creationId="{00000000-0000-0000-0000-000000000000}"/>
          </ac:spMkLst>
        </pc:spChg>
        <pc:spChg chg="del mod">
          <ac:chgData name="Anja Van Den Bossche" userId="ce15bd7c-dffa-4648-a167-d01a55b0d356" providerId="ADAL" clId="{D397A8E6-A40C-634B-9B77-BF8658FBD59C}" dt="2022-02-15T14:35:53.231" v="3629" actId="478"/>
          <ac:spMkLst>
            <pc:docMk/>
            <pc:sldMk cId="17383610" sldId="286"/>
            <ac:spMk id="8" creationId="{46C063FA-6214-41D9-A561-149C9FA6B327}"/>
          </ac:spMkLst>
        </pc:spChg>
        <pc:spChg chg="add mod">
          <ac:chgData name="Anja Van Den Bossche" userId="ce15bd7c-dffa-4648-a167-d01a55b0d356" providerId="ADAL" clId="{D397A8E6-A40C-634B-9B77-BF8658FBD59C}" dt="2022-02-15T14:35:54.373" v="3630"/>
          <ac:spMkLst>
            <pc:docMk/>
            <pc:sldMk cId="17383610" sldId="286"/>
            <ac:spMk id="14" creationId="{5AA1E1BE-56FA-4345-802E-23BFCC863CEA}"/>
          </ac:spMkLst>
        </pc:spChg>
      </pc:sldChg>
      <pc:sldChg chg="modSp mod modNotes modNotesTx">
        <pc:chgData name="Anja Van Den Bossche" userId="ce15bd7c-dffa-4648-a167-d01a55b0d356" providerId="ADAL" clId="{D397A8E6-A40C-634B-9B77-BF8658FBD59C}" dt="2022-02-15T16:08:56.849" v="4260" actId="20577"/>
        <pc:sldMkLst>
          <pc:docMk/>
          <pc:sldMk cId="3686833135" sldId="288"/>
        </pc:sldMkLst>
        <pc:spChg chg="mod">
          <ac:chgData name="Anja Van Den Bossche" userId="ce15bd7c-dffa-4648-a167-d01a55b0d356" providerId="ADAL" clId="{D397A8E6-A40C-634B-9B77-BF8658FBD59C}" dt="2022-02-15T16:08:03.231" v="4246" actId="20577"/>
          <ac:spMkLst>
            <pc:docMk/>
            <pc:sldMk cId="3686833135" sldId="288"/>
            <ac:spMk id="5" creationId="{634D30BA-65E5-49F9-9CAF-1221E0874F8B}"/>
          </ac:spMkLst>
        </pc:spChg>
        <pc:spChg chg="mod">
          <ac:chgData name="Anja Van Den Bossche" userId="ce15bd7c-dffa-4648-a167-d01a55b0d356" providerId="ADAL" clId="{D397A8E6-A40C-634B-9B77-BF8658FBD59C}" dt="2022-02-15T15:17:33.171" v="3926" actId="20577"/>
          <ac:spMkLst>
            <pc:docMk/>
            <pc:sldMk cId="3686833135" sldId="288"/>
            <ac:spMk id="6" creationId="{4F8BD701-3EC3-4524-B4AA-2DE625711896}"/>
          </ac:spMkLst>
        </pc:spChg>
        <pc:spChg chg="mod">
          <ac:chgData name="Anja Van Den Bossche" userId="ce15bd7c-dffa-4648-a167-d01a55b0d356" providerId="ADAL" clId="{D397A8E6-A40C-634B-9B77-BF8658FBD59C}" dt="2022-02-15T16:08:56.849" v="4260" actId="20577"/>
          <ac:spMkLst>
            <pc:docMk/>
            <pc:sldMk cId="3686833135" sldId="288"/>
            <ac:spMk id="10" creationId="{3CB1626E-86A5-4FF6-A006-559BB0C1B7E0}"/>
          </ac:spMkLst>
        </pc:spChg>
        <pc:spChg chg="mod">
          <ac:chgData name="Anja Van Den Bossche" userId="ce15bd7c-dffa-4648-a167-d01a55b0d356" providerId="ADAL" clId="{D397A8E6-A40C-634B-9B77-BF8658FBD59C}" dt="2022-02-15T16:07:31.322" v="4226" actId="20577"/>
          <ac:spMkLst>
            <pc:docMk/>
            <pc:sldMk cId="3686833135" sldId="288"/>
            <ac:spMk id="12" creationId="{8CAC71EF-277C-4B08-9FFB-25156EE755DA}"/>
          </ac:spMkLst>
        </pc:spChg>
      </pc:sldChg>
      <pc:sldChg chg="addSp delSp modSp add del mod">
        <pc:chgData name="Anja Van Den Bossche" userId="ce15bd7c-dffa-4648-a167-d01a55b0d356" providerId="ADAL" clId="{D397A8E6-A40C-634B-9B77-BF8658FBD59C}" dt="2022-02-14T13:49:16.218" v="2691" actId="2696"/>
        <pc:sldMkLst>
          <pc:docMk/>
          <pc:sldMk cId="1567676786" sldId="289"/>
        </pc:sldMkLst>
        <pc:spChg chg="add mod">
          <ac:chgData name="Anja Van Den Bossche" userId="ce15bd7c-dffa-4648-a167-d01a55b0d356" providerId="ADAL" clId="{D397A8E6-A40C-634B-9B77-BF8658FBD59C}" dt="2022-02-11T13:32:18.705" v="356" actId="478"/>
          <ac:spMkLst>
            <pc:docMk/>
            <pc:sldMk cId="1567676786" sldId="289"/>
            <ac:spMk id="6" creationId="{BDF3F478-96A3-9947-8A29-93A0753EF130}"/>
          </ac:spMkLst>
        </pc:spChg>
        <pc:picChg chg="del">
          <ac:chgData name="Anja Van Den Bossche" userId="ce15bd7c-dffa-4648-a167-d01a55b0d356" providerId="ADAL" clId="{D397A8E6-A40C-634B-9B77-BF8658FBD59C}" dt="2022-02-11T13:32:18.705" v="356" actId="478"/>
          <ac:picMkLst>
            <pc:docMk/>
            <pc:sldMk cId="1567676786" sldId="289"/>
            <ac:picMk id="3" creationId="{6894BE8D-FC93-4080-BC1F-A613E0980599}"/>
          </ac:picMkLst>
        </pc:picChg>
      </pc:sldChg>
      <pc:sldChg chg="modNotes modNotesTx">
        <pc:chgData name="Anja Van Den Bossche" userId="ce15bd7c-dffa-4648-a167-d01a55b0d356" providerId="ADAL" clId="{D397A8E6-A40C-634B-9B77-BF8658FBD59C}" dt="2022-02-14T13:48:42.510" v="2683" actId="27636"/>
        <pc:sldMkLst>
          <pc:docMk/>
          <pc:sldMk cId="3422875015" sldId="290"/>
        </pc:sldMkLst>
      </pc:sldChg>
      <pc:sldChg chg="addSp delSp modSp add mod modNotes">
        <pc:chgData name="Anja Van Den Bossche" userId="ce15bd7c-dffa-4648-a167-d01a55b0d356" providerId="ADAL" clId="{D397A8E6-A40C-634B-9B77-BF8658FBD59C}" dt="2022-02-15T15:25:21.279" v="4062" actId="20577"/>
        <pc:sldMkLst>
          <pc:docMk/>
          <pc:sldMk cId="3207962834" sldId="291"/>
        </pc:sldMkLst>
        <pc:spChg chg="mod">
          <ac:chgData name="Anja Van Den Bossche" userId="ce15bd7c-dffa-4648-a167-d01a55b0d356" providerId="ADAL" clId="{D397A8E6-A40C-634B-9B77-BF8658FBD59C}" dt="2022-02-15T14:36:57.516" v="3641" actId="20577"/>
          <ac:spMkLst>
            <pc:docMk/>
            <pc:sldMk cId="3207962834" sldId="291"/>
            <ac:spMk id="2" creationId="{00000000-0000-0000-0000-000000000000}"/>
          </ac:spMkLst>
        </pc:spChg>
        <pc:spChg chg="add del mod">
          <ac:chgData name="Anja Van Den Bossche" userId="ce15bd7c-dffa-4648-a167-d01a55b0d356" providerId="ADAL" clId="{D397A8E6-A40C-634B-9B77-BF8658FBD59C}" dt="2022-02-14T13:55:46.678" v="2862" actId="478"/>
          <ac:spMkLst>
            <pc:docMk/>
            <pc:sldMk cId="3207962834" sldId="291"/>
            <ac:spMk id="3" creationId="{4B1C1AD4-0CDA-E346-8DDF-E679610302B0}"/>
          </ac:spMkLst>
        </pc:spChg>
        <pc:spChg chg="add mod">
          <ac:chgData name="Anja Van Den Bossche" userId="ce15bd7c-dffa-4648-a167-d01a55b0d356" providerId="ADAL" clId="{D397A8E6-A40C-634B-9B77-BF8658FBD59C}" dt="2022-02-15T15:24:53.997" v="4061" actId="255"/>
          <ac:spMkLst>
            <pc:docMk/>
            <pc:sldMk cId="3207962834" sldId="291"/>
            <ac:spMk id="6" creationId="{07FEBC57-9CB4-0241-A480-1B4AAFAAC8E4}"/>
          </ac:spMkLst>
        </pc:spChg>
        <pc:spChg chg="mod">
          <ac:chgData name="Anja Van Den Bossche" userId="ce15bd7c-dffa-4648-a167-d01a55b0d356" providerId="ADAL" clId="{D397A8E6-A40C-634B-9B77-BF8658FBD59C}" dt="2022-02-15T15:25:21.279" v="4062" actId="20577"/>
          <ac:spMkLst>
            <pc:docMk/>
            <pc:sldMk cId="3207962834" sldId="291"/>
            <ac:spMk id="8" creationId="{46C063FA-6214-41D9-A561-149C9FA6B327}"/>
          </ac:spMkLst>
        </pc:spChg>
      </pc:sldChg>
      <pc:sldChg chg="modSp add mod modNotes modNotesTx">
        <pc:chgData name="Anja Van Den Bossche" userId="ce15bd7c-dffa-4648-a167-d01a55b0d356" providerId="ADAL" clId="{D397A8E6-A40C-634B-9B77-BF8658FBD59C}" dt="2022-02-15T16:11:15.211" v="4314" actId="20577"/>
        <pc:sldMkLst>
          <pc:docMk/>
          <pc:sldMk cId="306079330" sldId="292"/>
        </pc:sldMkLst>
        <pc:spChg chg="mod">
          <ac:chgData name="Anja Van Den Bossche" userId="ce15bd7c-dffa-4648-a167-d01a55b0d356" providerId="ADAL" clId="{D397A8E6-A40C-634B-9B77-BF8658FBD59C}" dt="2022-02-15T16:11:15.211" v="4314" actId="20577"/>
          <ac:spMkLst>
            <pc:docMk/>
            <pc:sldMk cId="306079330" sldId="292"/>
            <ac:spMk id="8" creationId="{FA1AB3FD-2B40-4959-A8FC-5994BC98A1B5}"/>
          </ac:spMkLst>
        </pc:spChg>
      </pc:sldChg>
      <pc:sldChg chg="addSp delSp modSp add mod modNotesTx">
        <pc:chgData name="Anja Van Den Bossche" userId="ce15bd7c-dffa-4648-a167-d01a55b0d356" providerId="ADAL" clId="{D397A8E6-A40C-634B-9B77-BF8658FBD59C}" dt="2022-02-15T09:23:19.886" v="3404" actId="1076"/>
        <pc:sldMkLst>
          <pc:docMk/>
          <pc:sldMk cId="2335051409" sldId="293"/>
        </pc:sldMkLst>
        <pc:spChg chg="add del mod">
          <ac:chgData name="Anja Van Den Bossche" userId="ce15bd7c-dffa-4648-a167-d01a55b0d356" providerId="ADAL" clId="{D397A8E6-A40C-634B-9B77-BF8658FBD59C}" dt="2022-02-14T14:09:14.662" v="2941"/>
          <ac:spMkLst>
            <pc:docMk/>
            <pc:sldMk cId="2335051409" sldId="293"/>
            <ac:spMk id="6" creationId="{CA846711-5F6A-5A44-B356-A96021C4DA3D}"/>
          </ac:spMkLst>
        </pc:spChg>
        <pc:spChg chg="mod">
          <ac:chgData name="Anja Van Den Bossche" userId="ce15bd7c-dffa-4648-a167-d01a55b0d356" providerId="ADAL" clId="{D397A8E6-A40C-634B-9B77-BF8658FBD59C}" dt="2022-02-14T14:16:17.304" v="3099" actId="1076"/>
          <ac:spMkLst>
            <pc:docMk/>
            <pc:sldMk cId="2335051409" sldId="293"/>
            <ac:spMk id="7" creationId="{A147B469-B5FD-466F-8CFC-8ABAAD73D58A}"/>
          </ac:spMkLst>
        </pc:spChg>
        <pc:spChg chg="add del mod">
          <ac:chgData name="Anja Van Den Bossche" userId="ce15bd7c-dffa-4648-a167-d01a55b0d356" providerId="ADAL" clId="{D397A8E6-A40C-634B-9B77-BF8658FBD59C}" dt="2022-02-14T14:16:29.026" v="3103"/>
          <ac:spMkLst>
            <pc:docMk/>
            <pc:sldMk cId="2335051409" sldId="293"/>
            <ac:spMk id="10" creationId="{AB7611CC-3880-F345-B1F7-E0320FBDACD3}"/>
          </ac:spMkLst>
        </pc:spChg>
        <pc:spChg chg="add mod">
          <ac:chgData name="Anja Van Den Bossche" userId="ce15bd7c-dffa-4648-a167-d01a55b0d356" providerId="ADAL" clId="{D397A8E6-A40C-634B-9B77-BF8658FBD59C}" dt="2022-02-14T14:28:48.062" v="3282" actId="1076"/>
          <ac:spMkLst>
            <pc:docMk/>
            <pc:sldMk cId="2335051409" sldId="293"/>
            <ac:spMk id="15" creationId="{1786028B-0BAF-D542-B900-37FE10D2AE40}"/>
          </ac:spMkLst>
        </pc:spChg>
        <pc:spChg chg="add mod">
          <ac:chgData name="Anja Van Den Bossche" userId="ce15bd7c-dffa-4648-a167-d01a55b0d356" providerId="ADAL" clId="{D397A8E6-A40C-634B-9B77-BF8658FBD59C}" dt="2022-02-14T14:28:59.042" v="3284" actId="1076"/>
          <ac:spMkLst>
            <pc:docMk/>
            <pc:sldMk cId="2335051409" sldId="293"/>
            <ac:spMk id="16" creationId="{4861AF84-F984-B94B-AA23-DC8AF03FB01B}"/>
          </ac:spMkLst>
        </pc:spChg>
        <pc:spChg chg="add mod">
          <ac:chgData name="Anja Van Den Bossche" userId="ce15bd7c-dffa-4648-a167-d01a55b0d356" providerId="ADAL" clId="{D397A8E6-A40C-634B-9B77-BF8658FBD59C}" dt="2022-02-14T14:28:41.256" v="3281" actId="1076"/>
          <ac:spMkLst>
            <pc:docMk/>
            <pc:sldMk cId="2335051409" sldId="293"/>
            <ac:spMk id="17" creationId="{5968972D-F9BD-E147-87E2-42A4BEC0C8FC}"/>
          </ac:spMkLst>
        </pc:spChg>
        <pc:spChg chg="add mod">
          <ac:chgData name="Anja Van Den Bossche" userId="ce15bd7c-dffa-4648-a167-d01a55b0d356" providerId="ADAL" clId="{D397A8E6-A40C-634B-9B77-BF8658FBD59C}" dt="2022-02-14T14:45:56.956" v="3394" actId="1076"/>
          <ac:spMkLst>
            <pc:docMk/>
            <pc:sldMk cId="2335051409" sldId="293"/>
            <ac:spMk id="18" creationId="{328B1D0D-00DC-6840-A17D-6D915EA6C044}"/>
          </ac:spMkLst>
        </pc:spChg>
        <pc:spChg chg="add mod">
          <ac:chgData name="Anja Van Den Bossche" userId="ce15bd7c-dffa-4648-a167-d01a55b0d356" providerId="ADAL" clId="{D397A8E6-A40C-634B-9B77-BF8658FBD59C}" dt="2022-02-14T14:31:50.336" v="3305" actId="1076"/>
          <ac:spMkLst>
            <pc:docMk/>
            <pc:sldMk cId="2335051409" sldId="293"/>
            <ac:spMk id="19" creationId="{4CD5DA0F-44E0-9E46-A4A8-8A210FE302CC}"/>
          </ac:spMkLst>
        </pc:spChg>
        <pc:spChg chg="add mod">
          <ac:chgData name="Anja Van Den Bossche" userId="ce15bd7c-dffa-4648-a167-d01a55b0d356" providerId="ADAL" clId="{D397A8E6-A40C-634B-9B77-BF8658FBD59C}" dt="2022-02-14T14:34:26.841" v="3346" actId="1076"/>
          <ac:spMkLst>
            <pc:docMk/>
            <pc:sldMk cId="2335051409" sldId="293"/>
            <ac:spMk id="20" creationId="{647382A4-D15A-6745-95A0-DCB7E1B90E6A}"/>
          </ac:spMkLst>
        </pc:spChg>
        <pc:spChg chg="add mod">
          <ac:chgData name="Anja Van Den Bossche" userId="ce15bd7c-dffa-4648-a167-d01a55b0d356" providerId="ADAL" clId="{D397A8E6-A40C-634B-9B77-BF8658FBD59C}" dt="2022-02-14T14:44:06.278" v="3382" actId="1076"/>
          <ac:spMkLst>
            <pc:docMk/>
            <pc:sldMk cId="2335051409" sldId="293"/>
            <ac:spMk id="28" creationId="{B192391F-9455-5748-89BF-640CC7CFFE02}"/>
          </ac:spMkLst>
        </pc:spChg>
        <pc:spChg chg="add mod">
          <ac:chgData name="Anja Van Den Bossche" userId="ce15bd7c-dffa-4648-a167-d01a55b0d356" providerId="ADAL" clId="{D397A8E6-A40C-634B-9B77-BF8658FBD59C}" dt="2022-02-14T14:44:00.237" v="3381" actId="1076"/>
          <ac:spMkLst>
            <pc:docMk/>
            <pc:sldMk cId="2335051409" sldId="293"/>
            <ac:spMk id="29" creationId="{1E026352-3A2A-EA48-A0AD-AE52483E73FB}"/>
          </ac:spMkLst>
        </pc:spChg>
        <pc:spChg chg="add mod">
          <ac:chgData name="Anja Van Den Bossche" userId="ce15bd7c-dffa-4648-a167-d01a55b0d356" providerId="ADAL" clId="{D397A8E6-A40C-634B-9B77-BF8658FBD59C}" dt="2022-02-15T09:23:19.886" v="3404" actId="1076"/>
          <ac:spMkLst>
            <pc:docMk/>
            <pc:sldMk cId="2335051409" sldId="293"/>
            <ac:spMk id="30" creationId="{6128F253-C252-CA47-9E2C-EF93CB7662F9}"/>
          </ac:spMkLst>
        </pc:spChg>
        <pc:spChg chg="add mod">
          <ac:chgData name="Anja Van Den Bossche" userId="ce15bd7c-dffa-4648-a167-d01a55b0d356" providerId="ADAL" clId="{D397A8E6-A40C-634B-9B77-BF8658FBD59C}" dt="2022-02-14T14:45:51.579" v="3393" actId="1076"/>
          <ac:spMkLst>
            <pc:docMk/>
            <pc:sldMk cId="2335051409" sldId="293"/>
            <ac:spMk id="31" creationId="{1695726B-5516-0246-980C-FD2C21DE1433}"/>
          </ac:spMkLst>
        </pc:spChg>
        <pc:picChg chg="del">
          <ac:chgData name="Anja Van Den Bossche" userId="ce15bd7c-dffa-4648-a167-d01a55b0d356" providerId="ADAL" clId="{D397A8E6-A40C-634B-9B77-BF8658FBD59C}" dt="2022-02-14T14:09:00.297" v="2940" actId="478"/>
          <ac:picMkLst>
            <pc:docMk/>
            <pc:sldMk cId="2335051409" sldId="293"/>
            <ac:picMk id="3" creationId="{6894BE8D-FC93-4080-BC1F-A613E0980599}"/>
          </ac:picMkLst>
        </pc:picChg>
        <pc:picChg chg="add mod modCrop">
          <ac:chgData name="Anja Van Den Bossche" userId="ce15bd7c-dffa-4648-a167-d01a55b0d356" providerId="ADAL" clId="{D397A8E6-A40C-634B-9B77-BF8658FBD59C}" dt="2022-02-14T14:44:10.217" v="3384" actId="1076"/>
          <ac:picMkLst>
            <pc:docMk/>
            <pc:sldMk cId="2335051409" sldId="293"/>
            <ac:picMk id="8" creationId="{7A28ECD9-2E65-9349-9948-CD543EF882CF}"/>
          </ac:picMkLst>
        </pc:picChg>
        <pc:picChg chg="add mod modCrop">
          <ac:chgData name="Anja Van Den Bossche" userId="ce15bd7c-dffa-4648-a167-d01a55b0d356" providerId="ADAL" clId="{D397A8E6-A40C-634B-9B77-BF8658FBD59C}" dt="2022-02-14T14:26:26.399" v="3191" actId="1076"/>
          <ac:picMkLst>
            <pc:docMk/>
            <pc:sldMk cId="2335051409" sldId="293"/>
            <ac:picMk id="11" creationId="{9AB68E21-0FB4-E343-B7B8-672FE607AF70}"/>
          </ac:picMkLst>
        </pc:picChg>
        <pc:picChg chg="add mod modCrop">
          <ac:chgData name="Anja Van Den Bossche" userId="ce15bd7c-dffa-4648-a167-d01a55b0d356" providerId="ADAL" clId="{D397A8E6-A40C-634B-9B77-BF8658FBD59C}" dt="2022-02-14T14:26:21.856" v="3190" actId="1076"/>
          <ac:picMkLst>
            <pc:docMk/>
            <pc:sldMk cId="2335051409" sldId="293"/>
            <ac:picMk id="12" creationId="{9B36B757-7BAC-CE4E-890E-227AAD05E5E2}"/>
          </ac:picMkLst>
        </pc:picChg>
        <pc:picChg chg="add mod modCrop">
          <ac:chgData name="Anja Van Den Bossche" userId="ce15bd7c-dffa-4648-a167-d01a55b0d356" providerId="ADAL" clId="{D397A8E6-A40C-634B-9B77-BF8658FBD59C}" dt="2022-02-14T14:28:29.905" v="3278" actId="1076"/>
          <ac:picMkLst>
            <pc:docMk/>
            <pc:sldMk cId="2335051409" sldId="293"/>
            <ac:picMk id="13" creationId="{0C4329E1-4DF2-164F-901C-205158DDB910}"/>
          </ac:picMkLst>
        </pc:picChg>
        <pc:picChg chg="add mod modCrop">
          <ac:chgData name="Anja Van Den Bossche" userId="ce15bd7c-dffa-4648-a167-d01a55b0d356" providerId="ADAL" clId="{D397A8E6-A40C-634B-9B77-BF8658FBD59C}" dt="2022-02-14T14:28:17.949" v="3276" actId="1076"/>
          <ac:picMkLst>
            <pc:docMk/>
            <pc:sldMk cId="2335051409" sldId="293"/>
            <ac:picMk id="14" creationId="{174390AB-38D6-6846-A287-4BDC4480847B}"/>
          </ac:picMkLst>
        </pc:picChg>
        <pc:cxnChg chg="add mod">
          <ac:chgData name="Anja Van Den Bossche" userId="ce15bd7c-dffa-4648-a167-d01a55b0d356" providerId="ADAL" clId="{D397A8E6-A40C-634B-9B77-BF8658FBD59C}" dt="2022-02-14T14:34:32.534" v="3347" actId="1076"/>
          <ac:cxnSpMkLst>
            <pc:docMk/>
            <pc:sldMk cId="2335051409" sldId="293"/>
            <ac:cxnSpMk id="21" creationId="{1CB4F82B-2E16-2C49-9957-B79C5D0E838C}"/>
          </ac:cxnSpMkLst>
        </pc:cxnChg>
        <pc:cxnChg chg="add del mod">
          <ac:chgData name="Anja Van Den Bossche" userId="ce15bd7c-dffa-4648-a167-d01a55b0d356" providerId="ADAL" clId="{D397A8E6-A40C-634B-9B77-BF8658FBD59C}" dt="2022-02-14T14:40:12.039" v="3361" actId="478"/>
          <ac:cxnSpMkLst>
            <pc:docMk/>
            <pc:sldMk cId="2335051409" sldId="293"/>
            <ac:cxnSpMk id="24" creationId="{41A000BD-EDF2-C94B-A4D8-6976F6135A75}"/>
          </ac:cxnSpMkLst>
        </pc:cxnChg>
      </pc:sldChg>
      <pc:sldChg chg="delSp modSp add mod">
        <pc:chgData name="Anja Van Den Bossche" userId="ce15bd7c-dffa-4648-a167-d01a55b0d356" providerId="ADAL" clId="{D397A8E6-A40C-634B-9B77-BF8658FBD59C}" dt="2022-02-15T14:23:16.715" v="3605" actId="1076"/>
        <pc:sldMkLst>
          <pc:docMk/>
          <pc:sldMk cId="1031235296" sldId="294"/>
        </pc:sldMkLst>
        <pc:spChg chg="del mod">
          <ac:chgData name="Anja Van Den Bossche" userId="ce15bd7c-dffa-4648-a167-d01a55b0d356" providerId="ADAL" clId="{D397A8E6-A40C-634B-9B77-BF8658FBD59C}" dt="2022-02-15T09:15:37.036" v="3403" actId="478"/>
          <ac:spMkLst>
            <pc:docMk/>
            <pc:sldMk cId="1031235296" sldId="294"/>
            <ac:spMk id="4" creationId="{D214125B-BF46-4456-B5CD-48A7FD0A05DC}"/>
          </ac:spMkLst>
        </pc:spChg>
        <pc:spChg chg="del mod">
          <ac:chgData name="Anja Van Den Bossche" userId="ce15bd7c-dffa-4648-a167-d01a55b0d356" providerId="ADAL" clId="{D397A8E6-A40C-634B-9B77-BF8658FBD59C}" dt="2022-02-15T09:15:24.908" v="3400" actId="478"/>
          <ac:spMkLst>
            <pc:docMk/>
            <pc:sldMk cId="1031235296" sldId="294"/>
            <ac:spMk id="8" creationId="{46C063FA-6214-41D9-A561-149C9FA6B327}"/>
          </ac:spMkLst>
        </pc:spChg>
        <pc:spChg chg="del mod">
          <ac:chgData name="Anja Van Den Bossche" userId="ce15bd7c-dffa-4648-a167-d01a55b0d356" providerId="ADAL" clId="{D397A8E6-A40C-634B-9B77-BF8658FBD59C}" dt="2022-02-15T09:15:28.028" v="3401" actId="478"/>
          <ac:spMkLst>
            <pc:docMk/>
            <pc:sldMk cId="1031235296" sldId="294"/>
            <ac:spMk id="10" creationId="{4C68F577-A143-4370-BF9C-DE73D44C9BA8}"/>
          </ac:spMkLst>
        </pc:spChg>
        <pc:spChg chg="mod">
          <ac:chgData name="Anja Van Den Bossche" userId="ce15bd7c-dffa-4648-a167-d01a55b0d356" providerId="ADAL" clId="{D397A8E6-A40C-634B-9B77-BF8658FBD59C}" dt="2022-02-15T09:15:07.539" v="3397" actId="20577"/>
          <ac:spMkLst>
            <pc:docMk/>
            <pc:sldMk cId="1031235296" sldId="294"/>
            <ac:spMk id="11" creationId="{B97FFF57-942E-45E4-98FA-1CD9E8AC7063}"/>
          </ac:spMkLst>
        </pc:spChg>
        <pc:picChg chg="mod">
          <ac:chgData name="Anja Van Den Bossche" userId="ce15bd7c-dffa-4648-a167-d01a55b0d356" providerId="ADAL" clId="{D397A8E6-A40C-634B-9B77-BF8658FBD59C}" dt="2022-02-15T14:23:16.715" v="3605" actId="1076"/>
          <ac:picMkLst>
            <pc:docMk/>
            <pc:sldMk cId="1031235296" sldId="294"/>
            <ac:picMk id="10" creationId="{97FA70D5-79E6-420F-BD63-6F663F1DBA6E}"/>
          </ac:picMkLst>
        </pc:picChg>
      </pc:sldChg>
      <pc:sldChg chg="ord">
        <pc:chgData name="Anja Van Den Bossche" userId="ce15bd7c-dffa-4648-a167-d01a55b0d356" providerId="ADAL" clId="{D397A8E6-A40C-634B-9B77-BF8658FBD59C}" dt="2022-02-15T13:58:11.296" v="3443" actId="20578"/>
        <pc:sldMkLst>
          <pc:docMk/>
          <pc:sldMk cId="2290937866" sldId="295"/>
        </pc:sldMkLst>
      </pc:sldChg>
      <pc:sldChg chg="addSp delSp modSp add mod">
        <pc:chgData name="Anja Van Den Bossche" userId="ce15bd7c-dffa-4648-a167-d01a55b0d356" providerId="ADAL" clId="{D397A8E6-A40C-634B-9B77-BF8658FBD59C}" dt="2022-02-15T15:23:14.531" v="4052" actId="20577"/>
        <pc:sldMkLst>
          <pc:docMk/>
          <pc:sldMk cId="3143471469" sldId="296"/>
        </pc:sldMkLst>
        <pc:spChg chg="add mod">
          <ac:chgData name="Anja Van Den Bossche" userId="ce15bd7c-dffa-4648-a167-d01a55b0d356" providerId="ADAL" clId="{D397A8E6-A40C-634B-9B77-BF8658FBD59C}" dt="2022-02-15T15:23:14.531" v="4052" actId="20577"/>
          <ac:spMkLst>
            <pc:docMk/>
            <pc:sldMk cId="3143471469" sldId="296"/>
            <ac:spMk id="10" creationId="{F5AEBD77-FB6F-414B-9A97-22B29FDAF395}"/>
          </ac:spMkLst>
        </pc:spChg>
        <pc:spChg chg="del mod">
          <ac:chgData name="Anja Van Den Bossche" userId="ce15bd7c-dffa-4648-a167-d01a55b0d356" providerId="ADAL" clId="{D397A8E6-A40C-634B-9B77-BF8658FBD59C}" dt="2022-02-15T14:14:53.408" v="3460" actId="478"/>
          <ac:spMkLst>
            <pc:docMk/>
            <pc:sldMk cId="3143471469" sldId="296"/>
            <ac:spMk id="12" creationId="{0554F355-FB0D-664E-9E16-035AC646C2B0}"/>
          </ac:spMkLst>
        </pc:spChg>
        <pc:picChg chg="del">
          <ac:chgData name="Anja Van Den Bossche" userId="ce15bd7c-dffa-4648-a167-d01a55b0d356" providerId="ADAL" clId="{D397A8E6-A40C-634B-9B77-BF8658FBD59C}" dt="2022-02-15T15:20:01.834" v="3956" actId="478"/>
          <ac:picMkLst>
            <pc:docMk/>
            <pc:sldMk cId="3143471469" sldId="296"/>
            <ac:picMk id="6" creationId="{AD2E5F2D-F44E-514D-A961-086CCE28DB91}"/>
          </ac:picMkLst>
        </pc:picChg>
        <pc:picChg chg="add mod">
          <ac:chgData name="Anja Van Den Bossche" userId="ce15bd7c-dffa-4648-a167-d01a55b0d356" providerId="ADAL" clId="{D397A8E6-A40C-634B-9B77-BF8658FBD59C}" dt="2022-02-15T15:20:02.388" v="3957"/>
          <ac:picMkLst>
            <pc:docMk/>
            <pc:sldMk cId="3143471469" sldId="296"/>
            <ac:picMk id="11" creationId="{E8905C2D-9797-C541-A64C-4A9B2201E02D}"/>
          </ac:picMkLst>
        </pc:picChg>
      </pc:sldChg>
      <pc:sldChg chg="addSp delSp modSp add mod">
        <pc:chgData name="Anja Van Den Bossche" userId="ce15bd7c-dffa-4648-a167-d01a55b0d356" providerId="ADAL" clId="{D397A8E6-A40C-634B-9B77-BF8658FBD59C}" dt="2022-02-15T15:23:34.444" v="4054" actId="27636"/>
        <pc:sldMkLst>
          <pc:docMk/>
          <pc:sldMk cId="3590879989" sldId="297"/>
        </pc:sldMkLst>
        <pc:spChg chg="add del mod">
          <ac:chgData name="Anja Van Den Bossche" userId="ce15bd7c-dffa-4648-a167-d01a55b0d356" providerId="ADAL" clId="{D397A8E6-A40C-634B-9B77-BF8658FBD59C}" dt="2022-02-15T14:17:23.414" v="3554" actId="478"/>
          <ac:spMkLst>
            <pc:docMk/>
            <pc:sldMk cId="3590879989" sldId="297"/>
            <ac:spMk id="4" creationId="{B1B4F306-B4AC-734A-8588-1789A471255A}"/>
          </ac:spMkLst>
        </pc:spChg>
        <pc:spChg chg="add del mod">
          <ac:chgData name="Anja Van Den Bossche" userId="ce15bd7c-dffa-4648-a167-d01a55b0d356" providerId="ADAL" clId="{D397A8E6-A40C-634B-9B77-BF8658FBD59C}" dt="2022-02-15T14:17:30.701" v="3556" actId="478"/>
          <ac:spMkLst>
            <pc:docMk/>
            <pc:sldMk cId="3590879989" sldId="297"/>
            <ac:spMk id="5" creationId="{D95D9A4A-ED2C-3846-A7DD-6B3378064433}"/>
          </ac:spMkLst>
        </pc:spChg>
        <pc:spChg chg="del mod">
          <ac:chgData name="Anja Van Den Bossche" userId="ce15bd7c-dffa-4648-a167-d01a55b0d356" providerId="ADAL" clId="{D397A8E6-A40C-634B-9B77-BF8658FBD59C}" dt="2022-02-15T14:17:20.944" v="3553" actId="478"/>
          <ac:spMkLst>
            <pc:docMk/>
            <pc:sldMk cId="3590879989" sldId="297"/>
            <ac:spMk id="10" creationId="{F5AEBD77-FB6F-414B-9A97-22B29FDAF395}"/>
          </ac:spMkLst>
        </pc:spChg>
        <pc:spChg chg="add mod">
          <ac:chgData name="Anja Van Den Bossche" userId="ce15bd7c-dffa-4648-a167-d01a55b0d356" providerId="ADAL" clId="{D397A8E6-A40C-634B-9B77-BF8658FBD59C}" dt="2022-02-15T15:23:34.444" v="4054" actId="27636"/>
          <ac:spMkLst>
            <pc:docMk/>
            <pc:sldMk cId="3590879989" sldId="297"/>
            <ac:spMk id="11" creationId="{0DC32BE6-751B-B148-BB26-46ADFB82590F}"/>
          </ac:spMkLst>
        </pc:spChg>
        <pc:picChg chg="del">
          <ac:chgData name="Anja Van Den Bossche" userId="ce15bd7c-dffa-4648-a167-d01a55b0d356" providerId="ADAL" clId="{D397A8E6-A40C-634B-9B77-BF8658FBD59C}" dt="2022-02-15T15:20:07.459" v="3958" actId="478"/>
          <ac:picMkLst>
            <pc:docMk/>
            <pc:sldMk cId="3590879989" sldId="297"/>
            <ac:picMk id="6" creationId="{AD2E5F2D-F44E-514D-A961-086CCE28DB91}"/>
          </ac:picMkLst>
        </pc:picChg>
        <pc:picChg chg="add mod">
          <ac:chgData name="Anja Van Den Bossche" userId="ce15bd7c-dffa-4648-a167-d01a55b0d356" providerId="ADAL" clId="{D397A8E6-A40C-634B-9B77-BF8658FBD59C}" dt="2022-02-15T15:20:07.935" v="3959"/>
          <ac:picMkLst>
            <pc:docMk/>
            <pc:sldMk cId="3590879989" sldId="297"/>
            <ac:picMk id="12" creationId="{CED521FF-7B55-0B4A-8DBB-3BCD719D67A8}"/>
          </ac:picMkLst>
        </pc:picChg>
      </pc:sldChg>
    </pc:docChg>
  </pc:docChgLst>
  <pc:docChgLst>
    <pc:chgData name="Anja Van Den Bossche" userId="S::anja.vandenbossche@athmariakerke.be::ce15bd7c-dffa-4648-a167-d01a55b0d356" providerId="AD" clId="Web-{4C815A16-5993-6B3D-05EF-D8228FC778B3}"/>
    <pc:docChg chg="modSld">
      <pc:chgData name="Anja Van Den Bossche" userId="S::anja.vandenbossche@athmariakerke.be::ce15bd7c-dffa-4648-a167-d01a55b0d356" providerId="AD" clId="Web-{4C815A16-5993-6B3D-05EF-D8228FC778B3}" dt="2022-02-14T14:53:57.465" v="44" actId="20577"/>
      <pc:docMkLst>
        <pc:docMk/>
      </pc:docMkLst>
      <pc:sldChg chg="modSp">
        <pc:chgData name="Anja Van Den Bossche" userId="S::anja.vandenbossche@athmariakerke.be::ce15bd7c-dffa-4648-a167-d01a55b0d356" providerId="AD" clId="Web-{4C815A16-5993-6B3D-05EF-D8228FC778B3}" dt="2022-02-14T14:53:57.465" v="44" actId="20577"/>
        <pc:sldMkLst>
          <pc:docMk/>
          <pc:sldMk cId="3448530961" sldId="258"/>
        </pc:sldMkLst>
        <pc:spChg chg="mod">
          <ac:chgData name="Anja Van Den Bossche" userId="S::anja.vandenbossche@athmariakerke.be::ce15bd7c-dffa-4648-a167-d01a55b0d356" providerId="AD" clId="Web-{4C815A16-5993-6B3D-05EF-D8228FC778B3}" dt="2022-02-14T14:53:57.465" v="44" actId="20577"/>
          <ac:spMkLst>
            <pc:docMk/>
            <pc:sldMk cId="3448530961" sldId="258"/>
            <ac:spMk id="5" creationId="{C584E199-7BFC-425E-A160-39801849CEEB}"/>
          </ac:spMkLst>
        </pc:spChg>
      </pc:sldChg>
    </pc:docChg>
  </pc:docChgLst>
  <pc:docChgLst>
    <pc:chgData name="Sophie Andres" userId="S::sophie.andres@athmariakerke.be::dbadb950-82d6-4dba-8657-01b637f1f72e" providerId="AD" clId="Web-{78BD0388-DEA3-532C-98A1-3FA143A9936A}"/>
    <pc:docChg chg="addSld delSld modSld sldOrd addMainMaster modMainMaster">
      <pc:chgData name="Sophie Andres" userId="S::sophie.andres@athmariakerke.be::dbadb950-82d6-4dba-8657-01b637f1f72e" providerId="AD" clId="Web-{78BD0388-DEA3-532C-98A1-3FA143A9936A}" dt="2022-02-11T08:42:30.971" v="168" actId="20577"/>
      <pc:docMkLst>
        <pc:docMk/>
      </pc:docMkLst>
      <pc:sldChg chg="del">
        <pc:chgData name="Sophie Andres" userId="S::sophie.andres@athmariakerke.be::dbadb950-82d6-4dba-8657-01b637f1f72e" providerId="AD" clId="Web-{78BD0388-DEA3-532C-98A1-3FA143A9936A}" dt="2022-02-11T08:14:12.113" v="1"/>
        <pc:sldMkLst>
          <pc:docMk/>
          <pc:sldMk cId="3351439039" sldId="256"/>
        </pc:sldMkLst>
      </pc:sldChg>
      <pc:sldChg chg="addSp modSp add">
        <pc:chgData name="Sophie Andres" userId="S::sophie.andres@athmariakerke.be::dbadb950-82d6-4dba-8657-01b637f1f72e" providerId="AD" clId="Web-{78BD0388-DEA3-532C-98A1-3FA143A9936A}" dt="2022-02-11T08:21:57.078" v="36" actId="1076"/>
        <pc:sldMkLst>
          <pc:docMk/>
          <pc:sldMk cId="4105713880" sldId="257"/>
        </pc:sldMkLst>
        <pc:spChg chg="add">
          <ac:chgData name="Sophie Andres" userId="S::sophie.andres@athmariakerke.be::dbadb950-82d6-4dba-8657-01b637f1f72e" providerId="AD" clId="Web-{78BD0388-DEA3-532C-98A1-3FA143A9936A}" dt="2022-02-11T08:21:30.578" v="31"/>
          <ac:spMkLst>
            <pc:docMk/>
            <pc:sldMk cId="4105713880" sldId="257"/>
            <ac:spMk id="2" creationId="{76F67DD0-74B0-45C7-8B86-9BFA1E8DF068}"/>
          </ac:spMkLst>
        </pc:spChg>
        <pc:spChg chg="mod">
          <ac:chgData name="Sophie Andres" userId="S::sophie.andres@athmariakerke.be::dbadb950-82d6-4dba-8657-01b637f1f72e" providerId="AD" clId="Web-{78BD0388-DEA3-532C-98A1-3FA143A9936A}" dt="2022-02-11T08:21:44.656" v="34" actId="14100"/>
          <ac:spMkLst>
            <pc:docMk/>
            <pc:sldMk cId="4105713880" sldId="257"/>
            <ac:spMk id="5" creationId="{7E405C3E-1D79-BE4A-98E3-8E779FFBE8A0}"/>
          </ac:spMkLst>
        </pc:spChg>
        <pc:spChg chg="mod">
          <ac:chgData name="Sophie Andres" userId="S::sophie.andres@athmariakerke.be::dbadb950-82d6-4dba-8657-01b637f1f72e" providerId="AD" clId="Web-{78BD0388-DEA3-532C-98A1-3FA143A9936A}" dt="2022-02-11T08:15:25.927" v="14" actId="1076"/>
          <ac:spMkLst>
            <pc:docMk/>
            <pc:sldMk cId="4105713880" sldId="257"/>
            <ac:spMk id="12" creationId="{140E17B8-F72C-D343-A366-18B8B9A6C83A}"/>
          </ac:spMkLst>
        </pc:spChg>
        <pc:picChg chg="mod">
          <ac:chgData name="Sophie Andres" userId="S::sophie.andres@athmariakerke.be::dbadb950-82d6-4dba-8657-01b637f1f72e" providerId="AD" clId="Web-{78BD0388-DEA3-532C-98A1-3FA143A9936A}" dt="2022-02-11T08:21:51.672" v="35" actId="1076"/>
          <ac:picMkLst>
            <pc:docMk/>
            <pc:sldMk cId="4105713880" sldId="257"/>
            <ac:picMk id="6" creationId="{2B9FAB76-08A0-7044-AB03-D1C41F3D0876}"/>
          </ac:picMkLst>
        </pc:picChg>
        <pc:picChg chg="mod">
          <ac:chgData name="Sophie Andres" userId="S::sophie.andres@athmariakerke.be::dbadb950-82d6-4dba-8657-01b637f1f72e" providerId="AD" clId="Web-{78BD0388-DEA3-532C-98A1-3FA143A9936A}" dt="2022-02-11T08:21:57.078" v="36" actId="1076"/>
          <ac:picMkLst>
            <pc:docMk/>
            <pc:sldMk cId="4105713880" sldId="257"/>
            <ac:picMk id="11" creationId="{99CF9C58-7D33-574E-9721-D61F7189A04F}"/>
          </ac:picMkLst>
        </pc:picChg>
      </pc:sldChg>
      <pc:sldChg chg="addSp delSp modSp add">
        <pc:chgData name="Sophie Andres" userId="S::sophie.andres@athmariakerke.be::dbadb950-82d6-4dba-8657-01b637f1f72e" providerId="AD" clId="Web-{78BD0388-DEA3-532C-98A1-3FA143A9936A}" dt="2022-02-11T08:25:50.038" v="153" actId="20577"/>
        <pc:sldMkLst>
          <pc:docMk/>
          <pc:sldMk cId="3448530961" sldId="258"/>
        </pc:sldMkLst>
        <pc:spChg chg="mod">
          <ac:chgData name="Sophie Andres" userId="S::sophie.andres@athmariakerke.be::dbadb950-82d6-4dba-8657-01b637f1f72e" providerId="AD" clId="Web-{78BD0388-DEA3-532C-98A1-3FA143A9936A}" dt="2022-02-11T08:19:24.887" v="19" actId="20577"/>
          <ac:spMkLst>
            <pc:docMk/>
            <pc:sldMk cId="3448530961" sldId="258"/>
            <ac:spMk id="2" creationId="{00000000-0000-0000-0000-000000000000}"/>
          </ac:spMkLst>
        </pc:spChg>
        <pc:spChg chg="del mod">
          <ac:chgData name="Sophie Andres" userId="S::sophie.andres@athmariakerke.be::dbadb950-82d6-4dba-8657-01b637f1f72e" providerId="AD" clId="Web-{78BD0388-DEA3-532C-98A1-3FA143A9936A}" dt="2022-02-11T08:22:36.423" v="45"/>
          <ac:spMkLst>
            <pc:docMk/>
            <pc:sldMk cId="3448530961" sldId="258"/>
            <ac:spMk id="4" creationId="{D26ED23C-3CE1-4402-8857-6DD4353AED0F}"/>
          </ac:spMkLst>
        </pc:spChg>
        <pc:spChg chg="add mod">
          <ac:chgData name="Sophie Andres" userId="S::sophie.andres@athmariakerke.be::dbadb950-82d6-4dba-8657-01b637f1f72e" providerId="AD" clId="Web-{78BD0388-DEA3-532C-98A1-3FA143A9936A}" dt="2022-02-11T08:25:50.038" v="153" actId="20577"/>
          <ac:spMkLst>
            <pc:docMk/>
            <pc:sldMk cId="3448530961" sldId="258"/>
            <ac:spMk id="5" creationId="{C584E199-7BFC-425E-A160-39801849CEEB}"/>
          </ac:spMkLst>
        </pc:spChg>
        <pc:spChg chg="add mod">
          <ac:chgData name="Sophie Andres" userId="S::sophie.andres@athmariakerke.be::dbadb950-82d6-4dba-8657-01b637f1f72e" providerId="AD" clId="Web-{78BD0388-DEA3-532C-98A1-3FA143A9936A}" dt="2022-02-11T08:23:01.049" v="51"/>
          <ac:spMkLst>
            <pc:docMk/>
            <pc:sldMk cId="3448530961" sldId="258"/>
            <ac:spMk id="7" creationId="{A147B469-B5FD-466F-8CFC-8ABAAD73D58A}"/>
          </ac:spMkLst>
        </pc:spChg>
        <pc:picChg chg="del">
          <ac:chgData name="Sophie Andres" userId="S::sophie.andres@athmariakerke.be::dbadb950-82d6-4dba-8657-01b637f1f72e" providerId="AD" clId="Web-{78BD0388-DEA3-532C-98A1-3FA143A9936A}" dt="2022-02-11T08:19:28.637" v="20"/>
          <ac:picMkLst>
            <pc:docMk/>
            <pc:sldMk cId="3448530961" sldId="258"/>
            <ac:picMk id="6" creationId="{00000000-0000-0000-0000-000000000000}"/>
          </ac:picMkLst>
        </pc:picChg>
        <pc:picChg chg="mod ord">
          <ac:chgData name="Sophie Andres" userId="S::sophie.andres@athmariakerke.be::dbadb950-82d6-4dba-8657-01b637f1f72e" providerId="AD" clId="Web-{78BD0388-DEA3-532C-98A1-3FA143A9936A}" dt="2022-02-11T08:23:33.394" v="54" actId="1076"/>
          <ac:picMkLst>
            <pc:docMk/>
            <pc:sldMk cId="3448530961" sldId="258"/>
            <ac:picMk id="9" creationId="{E141D854-166C-48E6-8A9B-49EFC27CDB14}"/>
          </ac:picMkLst>
        </pc:picChg>
      </pc:sldChg>
      <pc:sldChg chg="modSp add">
        <pc:chgData name="Sophie Andres" userId="S::sophie.andres@athmariakerke.be::dbadb950-82d6-4dba-8657-01b637f1f72e" providerId="AD" clId="Web-{78BD0388-DEA3-532C-98A1-3FA143A9936A}" dt="2022-02-11T08:27:45.760" v="155" actId="20577"/>
        <pc:sldMkLst>
          <pc:docMk/>
          <pc:sldMk cId="2636631859" sldId="259"/>
        </pc:sldMkLst>
        <pc:spChg chg="mod">
          <ac:chgData name="Sophie Andres" userId="S::sophie.andres@athmariakerke.be::dbadb950-82d6-4dba-8657-01b637f1f72e" providerId="AD" clId="Web-{78BD0388-DEA3-532C-98A1-3FA143A9936A}" dt="2022-02-11T08:27:45.760" v="155" actId="20577"/>
          <ac:spMkLst>
            <pc:docMk/>
            <pc:sldMk cId="2636631859" sldId="259"/>
            <ac:spMk id="2" creationId="{00000000-0000-0000-0000-000000000000}"/>
          </ac:spMkLst>
        </pc:spChg>
      </pc:sldChg>
      <pc:sldChg chg="delSp modSp add ord replId">
        <pc:chgData name="Sophie Andres" userId="S::sophie.andres@athmariakerke.be::dbadb950-82d6-4dba-8657-01b637f1f72e" providerId="AD" clId="Web-{78BD0388-DEA3-532C-98A1-3FA143A9936A}" dt="2022-02-11T08:42:30.971" v="168" actId="20577"/>
        <pc:sldMkLst>
          <pc:docMk/>
          <pc:sldMk cId="3823469199" sldId="260"/>
        </pc:sldMkLst>
        <pc:spChg chg="mod">
          <ac:chgData name="Sophie Andres" userId="S::sophie.andres@athmariakerke.be::dbadb950-82d6-4dba-8657-01b637f1f72e" providerId="AD" clId="Web-{78BD0388-DEA3-532C-98A1-3FA143A9936A}" dt="2022-02-11T08:42:30.971" v="168" actId="20577"/>
          <ac:spMkLst>
            <pc:docMk/>
            <pc:sldMk cId="3823469199" sldId="260"/>
            <ac:spMk id="2" creationId="{00000000-0000-0000-0000-000000000000}"/>
          </ac:spMkLst>
        </pc:spChg>
        <pc:spChg chg="del mod">
          <ac:chgData name="Sophie Andres" userId="S::sophie.andres@athmariakerke.be::dbadb950-82d6-4dba-8657-01b637f1f72e" providerId="AD" clId="Web-{78BD0388-DEA3-532C-98A1-3FA143A9936A}" dt="2022-02-11T08:42:05.111" v="160"/>
          <ac:spMkLst>
            <pc:docMk/>
            <pc:sldMk cId="3823469199" sldId="260"/>
            <ac:spMk id="5" creationId="{C584E199-7BFC-425E-A160-39801849CEEB}"/>
          </ac:spMkLst>
        </pc:spChg>
      </pc:sldChg>
      <pc:sldChg chg="add del replId">
        <pc:chgData name="Sophie Andres" userId="S::sophie.andres@athmariakerke.be::dbadb950-82d6-4dba-8657-01b637f1f72e" providerId="AD" clId="Web-{78BD0388-DEA3-532C-98A1-3FA143A9936A}" dt="2022-02-11T08:42:20.783" v="162"/>
        <pc:sldMkLst>
          <pc:docMk/>
          <pc:sldMk cId="3719527357" sldId="261"/>
        </pc:sldMkLst>
      </pc:sldChg>
      <pc:sldMasterChg chg="add addSldLayout">
        <pc:chgData name="Sophie Andres" userId="S::sophie.andres@athmariakerke.be::dbadb950-82d6-4dba-8657-01b637f1f72e" providerId="AD" clId="Web-{78BD0388-DEA3-532C-98A1-3FA143A9936A}" dt="2022-02-11T08:14:09.050" v="0"/>
        <pc:sldMasterMkLst>
          <pc:docMk/>
          <pc:sldMasterMk cId="0" sldId="2147483648"/>
        </pc:sldMasterMkLst>
        <pc:sldLayoutChg chg="add">
          <pc:chgData name="Sophie Andres" userId="S::sophie.andres@athmariakerke.be::dbadb950-82d6-4dba-8657-01b637f1f72e" providerId="AD" clId="Web-{78BD0388-DEA3-532C-98A1-3FA143A9936A}" dt="2022-02-11T08:14:09.050" v="0"/>
          <pc:sldLayoutMkLst>
            <pc:docMk/>
            <pc:sldMasterMk cId="0" sldId="2147483648"/>
            <pc:sldLayoutMk cId="0" sldId="2147483649"/>
          </pc:sldLayoutMkLst>
        </pc:sldLayoutChg>
        <pc:sldLayoutChg chg="add">
          <pc:chgData name="Sophie Andres" userId="S::sophie.andres@athmariakerke.be::dbadb950-82d6-4dba-8657-01b637f1f72e" providerId="AD" clId="Web-{78BD0388-DEA3-532C-98A1-3FA143A9936A}" dt="2022-02-11T08:14:09.050" v="0"/>
          <pc:sldLayoutMkLst>
            <pc:docMk/>
            <pc:sldMasterMk cId="0" sldId="2147483648"/>
            <pc:sldLayoutMk cId="0" sldId="2147483650"/>
          </pc:sldLayoutMkLst>
        </pc:sldLayoutChg>
        <pc:sldLayoutChg chg="add">
          <pc:chgData name="Sophie Andres" userId="S::sophie.andres@athmariakerke.be::dbadb950-82d6-4dba-8657-01b637f1f72e" providerId="AD" clId="Web-{78BD0388-DEA3-532C-98A1-3FA143A9936A}" dt="2022-02-11T08:14:09.050" v="0"/>
          <pc:sldLayoutMkLst>
            <pc:docMk/>
            <pc:sldMasterMk cId="0" sldId="2147483648"/>
            <pc:sldLayoutMk cId="0" sldId="2147483651"/>
          </pc:sldLayoutMkLst>
        </pc:sldLayoutChg>
        <pc:sldLayoutChg chg="add">
          <pc:chgData name="Sophie Andres" userId="S::sophie.andres@athmariakerke.be::dbadb950-82d6-4dba-8657-01b637f1f72e" providerId="AD" clId="Web-{78BD0388-DEA3-532C-98A1-3FA143A9936A}" dt="2022-02-11T08:14:09.050" v="0"/>
          <pc:sldLayoutMkLst>
            <pc:docMk/>
            <pc:sldMasterMk cId="0" sldId="2147483648"/>
            <pc:sldLayoutMk cId="0" sldId="2147483652"/>
          </pc:sldLayoutMkLst>
        </pc:sldLayoutChg>
        <pc:sldLayoutChg chg="add">
          <pc:chgData name="Sophie Andres" userId="S::sophie.andres@athmariakerke.be::dbadb950-82d6-4dba-8657-01b637f1f72e" providerId="AD" clId="Web-{78BD0388-DEA3-532C-98A1-3FA143A9936A}" dt="2022-02-11T08:14:09.050" v="0"/>
          <pc:sldLayoutMkLst>
            <pc:docMk/>
            <pc:sldMasterMk cId="0" sldId="2147483648"/>
            <pc:sldLayoutMk cId="0" sldId="2147483653"/>
          </pc:sldLayoutMkLst>
        </pc:sldLayoutChg>
        <pc:sldLayoutChg chg="add">
          <pc:chgData name="Sophie Andres" userId="S::sophie.andres@athmariakerke.be::dbadb950-82d6-4dba-8657-01b637f1f72e" providerId="AD" clId="Web-{78BD0388-DEA3-532C-98A1-3FA143A9936A}" dt="2022-02-11T08:14:09.050" v="0"/>
          <pc:sldLayoutMkLst>
            <pc:docMk/>
            <pc:sldMasterMk cId="0" sldId="2147483648"/>
            <pc:sldLayoutMk cId="0" sldId="2147483654"/>
          </pc:sldLayoutMkLst>
        </pc:sldLayoutChg>
        <pc:sldLayoutChg chg="add">
          <pc:chgData name="Sophie Andres" userId="S::sophie.andres@athmariakerke.be::dbadb950-82d6-4dba-8657-01b637f1f72e" providerId="AD" clId="Web-{78BD0388-DEA3-532C-98A1-3FA143A9936A}" dt="2022-02-11T08:14:09.050" v="0"/>
          <pc:sldLayoutMkLst>
            <pc:docMk/>
            <pc:sldMasterMk cId="0" sldId="2147483648"/>
            <pc:sldLayoutMk cId="0" sldId="2147483655"/>
          </pc:sldLayoutMkLst>
        </pc:sldLayoutChg>
        <pc:sldLayoutChg chg="add">
          <pc:chgData name="Sophie Andres" userId="S::sophie.andres@athmariakerke.be::dbadb950-82d6-4dba-8657-01b637f1f72e" providerId="AD" clId="Web-{78BD0388-DEA3-532C-98A1-3FA143A9936A}" dt="2022-02-11T08:14:09.050" v="0"/>
          <pc:sldLayoutMkLst>
            <pc:docMk/>
            <pc:sldMasterMk cId="0" sldId="2147483648"/>
            <pc:sldLayoutMk cId="0" sldId="2147483656"/>
          </pc:sldLayoutMkLst>
        </pc:sldLayoutChg>
        <pc:sldLayoutChg chg="add">
          <pc:chgData name="Sophie Andres" userId="S::sophie.andres@athmariakerke.be::dbadb950-82d6-4dba-8657-01b637f1f72e" providerId="AD" clId="Web-{78BD0388-DEA3-532C-98A1-3FA143A9936A}" dt="2022-02-11T08:14:09.050" v="0"/>
          <pc:sldLayoutMkLst>
            <pc:docMk/>
            <pc:sldMasterMk cId="0" sldId="2147483648"/>
            <pc:sldLayoutMk cId="2815116815" sldId="2147483684"/>
          </pc:sldLayoutMkLst>
        </pc:sldLayoutChg>
      </pc:sldMasterChg>
      <pc:sldMasterChg chg="replId modSldLayout">
        <pc:chgData name="Sophie Andres" userId="S::sophie.andres@athmariakerke.be::dbadb950-82d6-4dba-8657-01b637f1f72e" providerId="AD" clId="Web-{78BD0388-DEA3-532C-98A1-3FA143A9936A}" dt="2022-02-11T08:14:09.050" v="0"/>
        <pc:sldMasterMkLst>
          <pc:docMk/>
          <pc:sldMasterMk cId="1710546820" sldId="2147483685"/>
        </pc:sldMasterMkLst>
        <pc:sldLayoutChg chg="replId">
          <pc:chgData name="Sophie Andres" userId="S::sophie.andres@athmariakerke.be::dbadb950-82d6-4dba-8657-01b637f1f72e" providerId="AD" clId="Web-{78BD0388-DEA3-532C-98A1-3FA143A9936A}" dt="2022-02-11T08:14:09.050" v="0"/>
          <pc:sldLayoutMkLst>
            <pc:docMk/>
            <pc:sldMasterMk cId="1710546820" sldId="2147483685"/>
            <pc:sldLayoutMk cId="4249299040" sldId="2147483686"/>
          </pc:sldLayoutMkLst>
        </pc:sldLayoutChg>
        <pc:sldLayoutChg chg="replId">
          <pc:chgData name="Sophie Andres" userId="S::sophie.andres@athmariakerke.be::dbadb950-82d6-4dba-8657-01b637f1f72e" providerId="AD" clId="Web-{78BD0388-DEA3-532C-98A1-3FA143A9936A}" dt="2022-02-11T08:14:09.050" v="0"/>
          <pc:sldLayoutMkLst>
            <pc:docMk/>
            <pc:sldMasterMk cId="1710546820" sldId="2147483685"/>
            <pc:sldLayoutMk cId="1843495715" sldId="2147483687"/>
          </pc:sldLayoutMkLst>
        </pc:sldLayoutChg>
        <pc:sldLayoutChg chg="replId">
          <pc:chgData name="Sophie Andres" userId="S::sophie.andres@athmariakerke.be::dbadb950-82d6-4dba-8657-01b637f1f72e" providerId="AD" clId="Web-{78BD0388-DEA3-532C-98A1-3FA143A9936A}" dt="2022-02-11T08:14:09.050" v="0"/>
          <pc:sldLayoutMkLst>
            <pc:docMk/>
            <pc:sldMasterMk cId="1710546820" sldId="2147483685"/>
            <pc:sldLayoutMk cId="3885912252" sldId="2147483688"/>
          </pc:sldLayoutMkLst>
        </pc:sldLayoutChg>
        <pc:sldLayoutChg chg="replId">
          <pc:chgData name="Sophie Andres" userId="S::sophie.andres@athmariakerke.be::dbadb950-82d6-4dba-8657-01b637f1f72e" providerId="AD" clId="Web-{78BD0388-DEA3-532C-98A1-3FA143A9936A}" dt="2022-02-11T08:14:09.050" v="0"/>
          <pc:sldLayoutMkLst>
            <pc:docMk/>
            <pc:sldMasterMk cId="1710546820" sldId="2147483685"/>
            <pc:sldLayoutMk cId="957811407" sldId="2147483689"/>
          </pc:sldLayoutMkLst>
        </pc:sldLayoutChg>
        <pc:sldLayoutChg chg="replId">
          <pc:chgData name="Sophie Andres" userId="S::sophie.andres@athmariakerke.be::dbadb950-82d6-4dba-8657-01b637f1f72e" providerId="AD" clId="Web-{78BD0388-DEA3-532C-98A1-3FA143A9936A}" dt="2022-02-11T08:14:09.050" v="0"/>
          <pc:sldLayoutMkLst>
            <pc:docMk/>
            <pc:sldMasterMk cId="1710546820" sldId="2147483685"/>
            <pc:sldLayoutMk cId="4148315968" sldId="2147483690"/>
          </pc:sldLayoutMkLst>
        </pc:sldLayoutChg>
        <pc:sldLayoutChg chg="replId">
          <pc:chgData name="Sophie Andres" userId="S::sophie.andres@athmariakerke.be::dbadb950-82d6-4dba-8657-01b637f1f72e" providerId="AD" clId="Web-{78BD0388-DEA3-532C-98A1-3FA143A9936A}" dt="2022-02-11T08:14:09.050" v="0"/>
          <pc:sldLayoutMkLst>
            <pc:docMk/>
            <pc:sldMasterMk cId="1710546820" sldId="2147483685"/>
            <pc:sldLayoutMk cId="1937782621" sldId="2147483691"/>
          </pc:sldLayoutMkLst>
        </pc:sldLayoutChg>
        <pc:sldLayoutChg chg="replId">
          <pc:chgData name="Sophie Andres" userId="S::sophie.andres@athmariakerke.be::dbadb950-82d6-4dba-8657-01b637f1f72e" providerId="AD" clId="Web-{78BD0388-DEA3-532C-98A1-3FA143A9936A}" dt="2022-02-11T08:14:09.050" v="0"/>
          <pc:sldLayoutMkLst>
            <pc:docMk/>
            <pc:sldMasterMk cId="1710546820" sldId="2147483685"/>
            <pc:sldLayoutMk cId="3349604172" sldId="2147483692"/>
          </pc:sldLayoutMkLst>
        </pc:sldLayoutChg>
        <pc:sldLayoutChg chg="replId">
          <pc:chgData name="Sophie Andres" userId="S::sophie.andres@athmariakerke.be::dbadb950-82d6-4dba-8657-01b637f1f72e" providerId="AD" clId="Web-{78BD0388-DEA3-532C-98A1-3FA143A9936A}" dt="2022-02-11T08:14:09.050" v="0"/>
          <pc:sldLayoutMkLst>
            <pc:docMk/>
            <pc:sldMasterMk cId="1710546820" sldId="2147483685"/>
            <pc:sldLayoutMk cId="2568389287" sldId="2147483693"/>
          </pc:sldLayoutMkLst>
        </pc:sldLayoutChg>
      </pc:sldMasterChg>
    </pc:docChg>
  </pc:docChgLst>
  <pc:docChgLst>
    <pc:chgData name="Anja Van Den Bossche" userId="S::anja.vandenbossche@athmariakerke.be::ce15bd7c-dffa-4648-a167-d01a55b0d356" providerId="AD" clId="Web-{F0BA84F9-B31F-09CA-881C-D13D7CA94784}"/>
    <pc:docChg chg="addSld modSld">
      <pc:chgData name="Anja Van Den Bossche" userId="S::anja.vandenbossche@athmariakerke.be::ce15bd7c-dffa-4648-a167-d01a55b0d356" providerId="AD" clId="Web-{F0BA84F9-B31F-09CA-881C-D13D7CA94784}" dt="2022-02-15T13:55:25.936" v="2" actId="1076"/>
      <pc:docMkLst>
        <pc:docMk/>
      </pc:docMkLst>
      <pc:sldChg chg="modSp">
        <pc:chgData name="Anja Van Den Bossche" userId="S::anja.vandenbossche@athmariakerke.be::ce15bd7c-dffa-4648-a167-d01a55b0d356" providerId="AD" clId="Web-{F0BA84F9-B31F-09CA-881C-D13D7CA94784}" dt="2022-02-15T13:55:25.936" v="2" actId="1076"/>
        <pc:sldMkLst>
          <pc:docMk/>
          <pc:sldMk cId="1678869701" sldId="284"/>
        </pc:sldMkLst>
        <pc:spChg chg="mod">
          <ac:chgData name="Anja Van Den Bossche" userId="S::anja.vandenbossche@athmariakerke.be::ce15bd7c-dffa-4648-a167-d01a55b0d356" providerId="AD" clId="Web-{F0BA84F9-B31F-09CA-881C-D13D7CA94784}" dt="2022-02-15T13:55:25.936" v="2" actId="1076"/>
          <ac:spMkLst>
            <pc:docMk/>
            <pc:sldMk cId="1678869701" sldId="284"/>
            <ac:spMk id="4" creationId="{D214125B-BF46-4456-B5CD-48A7FD0A05DC}"/>
          </ac:spMkLst>
        </pc:spChg>
      </pc:sldChg>
      <pc:sldChg chg="add replId">
        <pc:chgData name="Anja Van Den Bossche" userId="S::anja.vandenbossche@athmariakerke.be::ce15bd7c-dffa-4648-a167-d01a55b0d356" providerId="AD" clId="Web-{F0BA84F9-B31F-09CA-881C-D13D7CA94784}" dt="2022-02-15T13:55:08.560" v="0"/>
        <pc:sldMkLst>
          <pc:docMk/>
          <pc:sldMk cId="2290937866" sldId="295"/>
        </pc:sldMkLst>
      </pc:sldChg>
    </pc:docChg>
  </pc:docChgLst>
  <pc:docChgLst>
    <pc:chgData name="Anja Van Den Bossche" userId="S::anja.vandenbossche@athmariakerke.be::ce15bd7c-dffa-4648-a167-d01a55b0d356" providerId="AD" clId="Web-{8F8D539F-3255-5AB3-CDD6-E6AA0AA04ECF}"/>
    <pc:docChg chg="modSld">
      <pc:chgData name="Anja Van Den Bossche" userId="S::anja.vandenbossche@athmariakerke.be::ce15bd7c-dffa-4648-a167-d01a55b0d356" providerId="AD" clId="Web-{8F8D539F-3255-5AB3-CDD6-E6AA0AA04ECF}" dt="2022-02-11T08:49:53.022" v="3" actId="1076"/>
      <pc:docMkLst>
        <pc:docMk/>
      </pc:docMkLst>
      <pc:sldChg chg="modSp">
        <pc:chgData name="Anja Van Den Bossche" userId="S::anja.vandenbossche@athmariakerke.be::ce15bd7c-dffa-4648-a167-d01a55b0d356" providerId="AD" clId="Web-{8F8D539F-3255-5AB3-CDD6-E6AA0AA04ECF}" dt="2022-02-11T08:47:27.770" v="0" actId="14100"/>
        <pc:sldMkLst>
          <pc:docMk/>
          <pc:sldMk cId="4105713880" sldId="257"/>
        </pc:sldMkLst>
        <pc:picChg chg="mod">
          <ac:chgData name="Anja Van Den Bossche" userId="S::anja.vandenbossche@athmariakerke.be::ce15bd7c-dffa-4648-a167-d01a55b0d356" providerId="AD" clId="Web-{8F8D539F-3255-5AB3-CDD6-E6AA0AA04ECF}" dt="2022-02-11T08:47:27.770" v="0" actId="14100"/>
          <ac:picMkLst>
            <pc:docMk/>
            <pc:sldMk cId="4105713880" sldId="257"/>
            <ac:picMk id="10" creationId="{DD6D0A3A-40B3-2746-B842-2EF455298FBA}"/>
          </ac:picMkLst>
        </pc:picChg>
      </pc:sldChg>
      <pc:sldChg chg="addSp modSp">
        <pc:chgData name="Anja Van Den Bossche" userId="S::anja.vandenbossche@athmariakerke.be::ce15bd7c-dffa-4648-a167-d01a55b0d356" providerId="AD" clId="Web-{8F8D539F-3255-5AB3-CDD6-E6AA0AA04ECF}" dt="2022-02-11T08:49:53.022" v="3" actId="1076"/>
        <pc:sldMkLst>
          <pc:docMk/>
          <pc:sldMk cId="3823469199" sldId="260"/>
        </pc:sldMkLst>
        <pc:picChg chg="add mod">
          <ac:chgData name="Anja Van Den Bossche" userId="S::anja.vandenbossche@athmariakerke.be::ce15bd7c-dffa-4648-a167-d01a55b0d356" providerId="AD" clId="Web-{8F8D539F-3255-5AB3-CDD6-E6AA0AA04ECF}" dt="2022-02-11T08:49:53.022" v="3" actId="1076"/>
          <ac:picMkLst>
            <pc:docMk/>
            <pc:sldMk cId="3823469199" sldId="260"/>
            <ac:picMk id="4" creationId="{85EA0626-B2BD-43CC-AD57-18D2E716663A}"/>
          </ac:picMkLst>
        </pc:picChg>
      </pc:sldChg>
    </pc:docChg>
  </pc:docChgLst>
  <pc:docChgLst>
    <pc:chgData name="Jarno Vercruysse" userId="615bdc7f-8065-4301-8601-2fe89a7502e2" providerId="ADAL" clId="{E594A95C-34B0-4C6D-AE1C-5423C1230A2B}"/>
    <pc:docChg chg="modSld">
      <pc:chgData name="Jarno Vercruysse" userId="615bdc7f-8065-4301-8601-2fe89a7502e2" providerId="ADAL" clId="{E594A95C-34B0-4C6D-AE1C-5423C1230A2B}" dt="2022-02-15T13:52:02.182" v="909"/>
      <pc:docMkLst>
        <pc:docMk/>
      </pc:docMkLst>
      <pc:sldChg chg="modAnim">
        <pc:chgData name="Jarno Vercruysse" userId="615bdc7f-8065-4301-8601-2fe89a7502e2" providerId="ADAL" clId="{E594A95C-34B0-4C6D-AE1C-5423C1230A2B}" dt="2022-02-15T13:26:40.712" v="237"/>
        <pc:sldMkLst>
          <pc:docMk/>
          <pc:sldMk cId="1825898378" sldId="282"/>
        </pc:sldMkLst>
      </pc:sldChg>
      <pc:sldChg chg="addSp modSp mod modAnim">
        <pc:chgData name="Jarno Vercruysse" userId="615bdc7f-8065-4301-8601-2fe89a7502e2" providerId="ADAL" clId="{E594A95C-34B0-4C6D-AE1C-5423C1230A2B}" dt="2022-02-15T13:52:02.182" v="909"/>
        <pc:sldMkLst>
          <pc:docMk/>
          <pc:sldMk cId="389684084" sldId="283"/>
        </pc:sldMkLst>
        <pc:spChg chg="mod">
          <ac:chgData name="Jarno Vercruysse" userId="615bdc7f-8065-4301-8601-2fe89a7502e2" providerId="ADAL" clId="{E594A95C-34B0-4C6D-AE1C-5423C1230A2B}" dt="2022-02-15T13:36:37.765" v="846" actId="20577"/>
          <ac:spMkLst>
            <pc:docMk/>
            <pc:sldMk cId="389684084" sldId="283"/>
            <ac:spMk id="8" creationId="{46C063FA-6214-41D9-A561-149C9FA6B327}"/>
          </ac:spMkLst>
        </pc:spChg>
        <pc:picChg chg="add mod">
          <ac:chgData name="Jarno Vercruysse" userId="615bdc7f-8065-4301-8601-2fe89a7502e2" providerId="ADAL" clId="{E594A95C-34B0-4C6D-AE1C-5423C1230A2B}" dt="2022-02-15T13:51:37.357" v="906" actId="1076"/>
          <ac:picMkLst>
            <pc:docMk/>
            <pc:sldMk cId="389684084" sldId="283"/>
            <ac:picMk id="5" creationId="{C9AE27AC-7443-469E-8B50-F6B4B2EE85C5}"/>
          </ac:picMkLst>
        </pc:picChg>
      </pc:sldChg>
      <pc:sldChg chg="addSp modSp mod modAnim">
        <pc:chgData name="Jarno Vercruysse" userId="615bdc7f-8065-4301-8601-2fe89a7502e2" providerId="ADAL" clId="{E594A95C-34B0-4C6D-AE1C-5423C1230A2B}" dt="2022-02-15T13:50:55.974" v="899" actId="1076"/>
        <pc:sldMkLst>
          <pc:docMk/>
          <pc:sldMk cId="1031235296" sldId="294"/>
        </pc:sldMkLst>
        <pc:spChg chg="add mod">
          <ac:chgData name="Jarno Vercruysse" userId="615bdc7f-8065-4301-8601-2fe89a7502e2" providerId="ADAL" clId="{E594A95C-34B0-4C6D-AE1C-5423C1230A2B}" dt="2022-02-15T13:37:46.660" v="870" actId="20577"/>
          <ac:spMkLst>
            <pc:docMk/>
            <pc:sldMk cId="1031235296" sldId="294"/>
            <ac:spMk id="6" creationId="{31769DAF-387F-48EE-95E3-DE42989C03B6}"/>
          </ac:spMkLst>
        </pc:spChg>
        <pc:spChg chg="add mod">
          <ac:chgData name="Jarno Vercruysse" userId="615bdc7f-8065-4301-8601-2fe89a7502e2" providerId="ADAL" clId="{E594A95C-34B0-4C6D-AE1C-5423C1230A2B}" dt="2022-02-15T13:47:53.237" v="876" actId="20577"/>
          <ac:spMkLst>
            <pc:docMk/>
            <pc:sldMk cId="1031235296" sldId="294"/>
            <ac:spMk id="8" creationId="{26526E6D-ED80-49FE-9E92-6C272DBB86A3}"/>
          </ac:spMkLst>
        </pc:spChg>
        <pc:picChg chg="add mod">
          <ac:chgData name="Jarno Vercruysse" userId="615bdc7f-8065-4301-8601-2fe89a7502e2" providerId="ADAL" clId="{E594A95C-34B0-4C6D-AE1C-5423C1230A2B}" dt="2022-02-15T13:50:41.603" v="894" actId="1076"/>
          <ac:picMkLst>
            <pc:docMk/>
            <pc:sldMk cId="1031235296" sldId="294"/>
            <ac:picMk id="4" creationId="{5F5C32B3-4B0F-4E6E-BB2A-A471E0A35FEE}"/>
          </ac:picMkLst>
        </pc:picChg>
        <pc:picChg chg="add mod">
          <ac:chgData name="Jarno Vercruysse" userId="615bdc7f-8065-4301-8601-2fe89a7502e2" providerId="ADAL" clId="{E594A95C-34B0-4C6D-AE1C-5423C1230A2B}" dt="2022-02-15T13:50:55.974" v="899" actId="1076"/>
          <ac:picMkLst>
            <pc:docMk/>
            <pc:sldMk cId="1031235296" sldId="294"/>
            <ac:picMk id="10" creationId="{97FA70D5-79E6-420F-BD63-6F663F1DBA6E}"/>
          </ac:picMkLst>
        </pc:picChg>
      </pc:sldChg>
    </pc:docChg>
  </pc:docChgLst>
  <pc:docChgLst>
    <pc:chgData name="Sophie Andres" userId="S::sophie.andres@athmariakerke.be::dbadb950-82d6-4dba-8657-01b637f1f72e" providerId="AD" clId="Web-{8F3C0AD3-824A-2A4B-9581-700480AF90BE}"/>
    <pc:docChg chg="addSld delSld modSld sldOrd">
      <pc:chgData name="Sophie Andres" userId="S::sophie.andres@athmariakerke.be::dbadb950-82d6-4dba-8657-01b637f1f72e" providerId="AD" clId="Web-{8F3C0AD3-824A-2A4B-9581-700480AF90BE}" dt="2022-02-11T13:38:18.545" v="4425" actId="14100"/>
      <pc:docMkLst>
        <pc:docMk/>
      </pc:docMkLst>
      <pc:sldChg chg="delSp modSp">
        <pc:chgData name="Sophie Andres" userId="S::sophie.andres@athmariakerke.be::dbadb950-82d6-4dba-8657-01b637f1f72e" providerId="AD" clId="Web-{8F3C0AD3-824A-2A4B-9581-700480AF90BE}" dt="2022-02-11T08:47:40.642" v="11" actId="1076"/>
        <pc:sldMkLst>
          <pc:docMk/>
          <pc:sldMk cId="4105713880" sldId="257"/>
        </pc:sldMkLst>
        <pc:spChg chg="del">
          <ac:chgData name="Sophie Andres" userId="S::sophie.andres@athmariakerke.be::dbadb950-82d6-4dba-8657-01b637f1f72e" providerId="AD" clId="Web-{8F3C0AD3-824A-2A4B-9581-700480AF90BE}" dt="2022-02-11T08:46:00.636" v="0"/>
          <ac:spMkLst>
            <pc:docMk/>
            <pc:sldMk cId="4105713880" sldId="257"/>
            <ac:spMk id="2" creationId="{76F67DD0-74B0-45C7-8B86-9BFA1E8DF068}"/>
          </ac:spMkLst>
        </pc:spChg>
        <pc:picChg chg="mod">
          <ac:chgData name="Sophie Andres" userId="S::sophie.andres@athmariakerke.be::dbadb950-82d6-4dba-8657-01b637f1f72e" providerId="AD" clId="Web-{8F3C0AD3-824A-2A4B-9581-700480AF90BE}" dt="2022-02-11T08:47:40.642" v="11" actId="1076"/>
          <ac:picMkLst>
            <pc:docMk/>
            <pc:sldMk cId="4105713880" sldId="257"/>
            <ac:picMk id="6" creationId="{2B9FAB76-08A0-7044-AB03-D1C41F3D0876}"/>
          </ac:picMkLst>
        </pc:picChg>
      </pc:sldChg>
      <pc:sldChg chg="modSp">
        <pc:chgData name="Sophie Andres" userId="S::sophie.andres@athmariakerke.be::dbadb950-82d6-4dba-8657-01b637f1f72e" providerId="AD" clId="Web-{8F3C0AD3-824A-2A4B-9581-700480AF90BE}" dt="2022-02-11T13:09:01.680" v="3832" actId="20577"/>
        <pc:sldMkLst>
          <pc:docMk/>
          <pc:sldMk cId="3448530961" sldId="258"/>
        </pc:sldMkLst>
        <pc:spChg chg="mod">
          <ac:chgData name="Sophie Andres" userId="S::sophie.andres@athmariakerke.be::dbadb950-82d6-4dba-8657-01b637f1f72e" providerId="AD" clId="Web-{8F3C0AD3-824A-2A4B-9581-700480AF90BE}" dt="2022-02-11T13:09:01.680" v="3832" actId="20577"/>
          <ac:spMkLst>
            <pc:docMk/>
            <pc:sldMk cId="3448530961" sldId="258"/>
            <ac:spMk id="5" creationId="{C584E199-7BFC-425E-A160-39801849CEEB}"/>
          </ac:spMkLst>
        </pc:spChg>
        <pc:picChg chg="mod">
          <ac:chgData name="Sophie Andres" userId="S::sophie.andres@athmariakerke.be::dbadb950-82d6-4dba-8657-01b637f1f72e" providerId="AD" clId="Web-{8F3C0AD3-824A-2A4B-9581-700480AF90BE}" dt="2022-02-11T08:47:32.907" v="9" actId="1076"/>
          <ac:picMkLst>
            <pc:docMk/>
            <pc:sldMk cId="3448530961" sldId="258"/>
            <ac:picMk id="9" creationId="{E141D854-166C-48E6-8A9B-49EFC27CDB14}"/>
          </ac:picMkLst>
        </pc:picChg>
      </pc:sldChg>
      <pc:sldChg chg="addSp delSp modSp">
        <pc:chgData name="Sophie Andres" userId="S::sophie.andres@athmariakerke.be::dbadb950-82d6-4dba-8657-01b637f1f72e" providerId="AD" clId="Web-{8F3C0AD3-824A-2A4B-9581-700480AF90BE}" dt="2022-02-11T08:50:36.809" v="31" actId="20577"/>
        <pc:sldMkLst>
          <pc:docMk/>
          <pc:sldMk cId="2636631859" sldId="259"/>
        </pc:sldMkLst>
        <pc:spChg chg="mod">
          <ac:chgData name="Sophie Andres" userId="S::sophie.andres@athmariakerke.be::dbadb950-82d6-4dba-8657-01b637f1f72e" providerId="AD" clId="Web-{8F3C0AD3-824A-2A4B-9581-700480AF90BE}" dt="2022-02-11T08:50:36.809" v="31" actId="20577"/>
          <ac:spMkLst>
            <pc:docMk/>
            <pc:sldMk cId="2636631859" sldId="259"/>
            <ac:spMk id="2" creationId="{00000000-0000-0000-0000-000000000000}"/>
          </ac:spMkLst>
        </pc:spChg>
        <pc:spChg chg="del mod">
          <ac:chgData name="Sophie Andres" userId="S::sophie.andres@athmariakerke.be::dbadb950-82d6-4dba-8657-01b637f1f72e" providerId="AD" clId="Web-{8F3C0AD3-824A-2A4B-9581-700480AF90BE}" dt="2022-02-11T08:46:32.841" v="5"/>
          <ac:spMkLst>
            <pc:docMk/>
            <pc:sldMk cId="2636631859" sldId="259"/>
            <ac:spMk id="4" creationId="{B0617A3F-9CD6-44AB-9E63-843AF2B79425}"/>
          </ac:spMkLst>
        </pc:spChg>
        <pc:spChg chg="add ord">
          <ac:chgData name="Sophie Andres" userId="S::sophie.andres@athmariakerke.be::dbadb950-82d6-4dba-8657-01b637f1f72e" providerId="AD" clId="Web-{8F3C0AD3-824A-2A4B-9581-700480AF90BE}" dt="2022-02-11T08:47:05.359" v="7"/>
          <ac:spMkLst>
            <pc:docMk/>
            <pc:sldMk cId="2636631859" sldId="259"/>
            <ac:spMk id="5" creationId="{3EDA616F-F132-410D-B1EB-19D4C599011B}"/>
          </ac:spMkLst>
        </pc:spChg>
        <pc:picChg chg="mod">
          <ac:chgData name="Sophie Andres" userId="S::sophie.andres@athmariakerke.be::dbadb950-82d6-4dba-8657-01b637f1f72e" providerId="AD" clId="Web-{8F3C0AD3-824A-2A4B-9581-700480AF90BE}" dt="2022-02-11T08:47:12.500" v="8" actId="1076"/>
          <ac:picMkLst>
            <pc:docMk/>
            <pc:sldMk cId="2636631859" sldId="259"/>
            <ac:picMk id="7" creationId="{75C21937-97CE-4682-853D-CB8DB93560E4}"/>
          </ac:picMkLst>
        </pc:picChg>
      </pc:sldChg>
      <pc:sldChg chg="addSp delSp modSp">
        <pc:chgData name="Sophie Andres" userId="S::sophie.andres@athmariakerke.be::dbadb950-82d6-4dba-8657-01b637f1f72e" providerId="AD" clId="Web-{8F3C0AD3-824A-2A4B-9581-700480AF90BE}" dt="2022-02-11T13:04:31.346" v="3795"/>
        <pc:sldMkLst>
          <pc:docMk/>
          <pc:sldMk cId="3823469199" sldId="260"/>
        </pc:sldMkLst>
        <pc:spChg chg="mod">
          <ac:chgData name="Sophie Andres" userId="S::sophie.andres@athmariakerke.be::dbadb950-82d6-4dba-8657-01b637f1f72e" providerId="AD" clId="Web-{8F3C0AD3-824A-2A4B-9581-700480AF90BE}" dt="2022-02-11T08:49:17.617" v="29" actId="20577"/>
          <ac:spMkLst>
            <pc:docMk/>
            <pc:sldMk cId="3823469199" sldId="260"/>
            <ac:spMk id="2" creationId="{00000000-0000-0000-0000-000000000000}"/>
          </ac:spMkLst>
        </pc:spChg>
        <pc:spChg chg="del">
          <ac:chgData name="Sophie Andres" userId="S::sophie.andres@athmariakerke.be::dbadb950-82d6-4dba-8657-01b637f1f72e" providerId="AD" clId="Web-{8F3C0AD3-824A-2A4B-9581-700480AF90BE}" dt="2022-02-11T08:53:35.866" v="41"/>
          <ac:spMkLst>
            <pc:docMk/>
            <pc:sldMk cId="3823469199" sldId="260"/>
            <ac:spMk id="3" creationId="{00000000-0000-0000-0000-000000000000}"/>
          </ac:spMkLst>
        </pc:spChg>
        <pc:spChg chg="add mod">
          <ac:chgData name="Sophie Andres" userId="S::sophie.andres@athmariakerke.be::dbadb950-82d6-4dba-8657-01b637f1f72e" providerId="AD" clId="Web-{8F3C0AD3-824A-2A4B-9581-700480AF90BE}" dt="2022-02-11T08:57:31.333" v="45" actId="1076"/>
          <ac:spMkLst>
            <pc:docMk/>
            <pc:sldMk cId="3823469199" sldId="260"/>
            <ac:spMk id="5" creationId="{39D54A51-1F19-4EEB-BD1D-9EFEF63105B3}"/>
          </ac:spMkLst>
        </pc:spChg>
        <pc:spChg chg="add del mod">
          <ac:chgData name="Sophie Andres" userId="S::sophie.andres@athmariakerke.be::dbadb950-82d6-4dba-8657-01b637f1f72e" providerId="AD" clId="Web-{8F3C0AD3-824A-2A4B-9581-700480AF90BE}" dt="2022-02-11T08:53:47.117" v="42"/>
          <ac:spMkLst>
            <pc:docMk/>
            <pc:sldMk cId="3823469199" sldId="260"/>
            <ac:spMk id="8" creationId="{9FA7B592-9B9D-441C-8C40-7FA43FAB3FC5}"/>
          </ac:spMkLst>
        </pc:spChg>
        <pc:spChg chg="add mod">
          <ac:chgData name="Sophie Andres" userId="S::sophie.andres@athmariakerke.be::dbadb950-82d6-4dba-8657-01b637f1f72e" providerId="AD" clId="Web-{8F3C0AD3-824A-2A4B-9581-700480AF90BE}" dt="2022-02-11T08:58:45.009" v="62" actId="20577"/>
          <ac:spMkLst>
            <pc:docMk/>
            <pc:sldMk cId="3823469199" sldId="260"/>
            <ac:spMk id="10" creationId="{66F395E6-1FAD-4421-996D-B8D54496EDD9}"/>
          </ac:spMkLst>
        </pc:spChg>
        <pc:spChg chg="mod">
          <ac:chgData name="Sophie Andres" userId="S::sophie.andres@athmariakerke.be::dbadb950-82d6-4dba-8657-01b637f1f72e" providerId="AD" clId="Web-{8F3C0AD3-824A-2A4B-9581-700480AF90BE}" dt="2022-02-11T08:59:49.106" v="83" actId="20577"/>
          <ac:spMkLst>
            <pc:docMk/>
            <pc:sldMk cId="3823469199" sldId="260"/>
            <ac:spMk id="11" creationId="{BABA5C9B-AB85-234F-940A-563DB11D6441}"/>
          </ac:spMkLst>
        </pc:spChg>
        <pc:spChg chg="add del mod">
          <ac:chgData name="Sophie Andres" userId="S::sophie.andres@athmariakerke.be::dbadb950-82d6-4dba-8657-01b637f1f72e" providerId="AD" clId="Web-{8F3C0AD3-824A-2A4B-9581-700480AF90BE}" dt="2022-02-11T08:58:57.322" v="66"/>
          <ac:spMkLst>
            <pc:docMk/>
            <pc:sldMk cId="3823469199" sldId="260"/>
            <ac:spMk id="12" creationId="{DFC6E40D-30CD-4E1D-A1B9-2C0EB8759DE4}"/>
          </ac:spMkLst>
        </pc:spChg>
        <pc:spChg chg="add mod">
          <ac:chgData name="Sophie Andres" userId="S::sophie.andres@athmariakerke.be::dbadb950-82d6-4dba-8657-01b637f1f72e" providerId="AD" clId="Web-{8F3C0AD3-824A-2A4B-9581-700480AF90BE}" dt="2022-02-11T08:59:36.653" v="75" actId="14100"/>
          <ac:spMkLst>
            <pc:docMk/>
            <pc:sldMk cId="3823469199" sldId="260"/>
            <ac:spMk id="13" creationId="{32F40A39-00D8-4139-9626-0E000DCCAEC8}"/>
          </ac:spMkLst>
        </pc:spChg>
        <pc:picChg chg="mod">
          <ac:chgData name="Sophie Andres" userId="S::sophie.andres@athmariakerke.be::dbadb950-82d6-4dba-8657-01b637f1f72e" providerId="AD" clId="Web-{8F3C0AD3-824A-2A4B-9581-700480AF90BE}" dt="2022-02-11T08:57:28.083" v="44" actId="1076"/>
          <ac:picMkLst>
            <pc:docMk/>
            <pc:sldMk cId="3823469199" sldId="260"/>
            <ac:picMk id="4" creationId="{85EA0626-B2BD-43CC-AD57-18D2E716663A}"/>
          </ac:picMkLst>
        </pc:picChg>
        <pc:picChg chg="mod">
          <ac:chgData name="Sophie Andres" userId="S::sophie.andres@athmariakerke.be::dbadb950-82d6-4dba-8657-01b637f1f72e" providerId="AD" clId="Web-{8F3C0AD3-824A-2A4B-9581-700480AF90BE}" dt="2022-02-11T08:47:36.079" v="10" actId="1076"/>
          <ac:picMkLst>
            <pc:docMk/>
            <pc:sldMk cId="3823469199" sldId="260"/>
            <ac:picMk id="9" creationId="{E141D854-166C-48E6-8A9B-49EFC27CDB14}"/>
          </ac:picMkLst>
        </pc:picChg>
        <pc:cxnChg chg="add mod">
          <ac:chgData name="Sophie Andres" userId="S::sophie.andres@athmariakerke.be::dbadb950-82d6-4dba-8657-01b637f1f72e" providerId="AD" clId="Web-{8F3C0AD3-824A-2A4B-9581-700480AF90BE}" dt="2022-02-11T13:04:31.346" v="3795"/>
          <ac:cxnSpMkLst>
            <pc:docMk/>
            <pc:sldMk cId="3823469199" sldId="260"/>
            <ac:cxnSpMk id="14" creationId="{D7172F51-F07D-49A2-86B6-A22295FCBF91}"/>
          </ac:cxnSpMkLst>
        </pc:cxnChg>
      </pc:sldChg>
      <pc:sldChg chg="addSp delSp modSp add replId">
        <pc:chgData name="Sophie Andres" userId="S::sophie.andres@athmariakerke.be::dbadb950-82d6-4dba-8657-01b637f1f72e" providerId="AD" clId="Web-{8F3C0AD3-824A-2A4B-9581-700480AF90BE}" dt="2022-02-11T09:22:08.670" v="231"/>
        <pc:sldMkLst>
          <pc:docMk/>
          <pc:sldMk cId="2030835430" sldId="261"/>
        </pc:sldMkLst>
        <pc:spChg chg="del">
          <ac:chgData name="Sophie Andres" userId="S::sophie.andres@athmariakerke.be::dbadb950-82d6-4dba-8657-01b637f1f72e" providerId="AD" clId="Web-{8F3C0AD3-824A-2A4B-9581-700480AF90BE}" dt="2022-02-11T09:03:27.291" v="90"/>
          <ac:spMkLst>
            <pc:docMk/>
            <pc:sldMk cId="2030835430" sldId="261"/>
            <ac:spMk id="5" creationId="{39D54A51-1F19-4EEB-BD1D-9EFEF63105B3}"/>
          </ac:spMkLst>
        </pc:spChg>
        <pc:spChg chg="add mod">
          <ac:chgData name="Sophie Andres" userId="S::sophie.andres@athmariakerke.be::dbadb950-82d6-4dba-8657-01b637f1f72e" providerId="AD" clId="Web-{8F3C0AD3-824A-2A4B-9581-700480AF90BE}" dt="2022-02-11T09:06:42.178" v="112" actId="20577"/>
          <ac:spMkLst>
            <pc:docMk/>
            <pc:sldMk cId="2030835430" sldId="261"/>
            <ac:spMk id="6" creationId="{3DDB41C9-5B56-430F-92A2-CEDC13A765FA}"/>
          </ac:spMkLst>
        </pc:spChg>
        <pc:spChg chg="del mod">
          <ac:chgData name="Sophie Andres" userId="S::sophie.andres@athmariakerke.be::dbadb950-82d6-4dba-8657-01b637f1f72e" providerId="AD" clId="Web-{8F3C0AD3-824A-2A4B-9581-700480AF90BE}" dt="2022-02-11T09:03:31.963" v="92"/>
          <ac:spMkLst>
            <pc:docMk/>
            <pc:sldMk cId="2030835430" sldId="261"/>
            <ac:spMk id="10" creationId="{66F395E6-1FAD-4421-996D-B8D54496EDD9}"/>
          </ac:spMkLst>
        </pc:spChg>
        <pc:spChg chg="del">
          <ac:chgData name="Sophie Andres" userId="S::sophie.andres@athmariakerke.be::dbadb950-82d6-4dba-8657-01b637f1f72e" providerId="AD" clId="Web-{8F3C0AD3-824A-2A4B-9581-700480AF90BE}" dt="2022-02-11T09:03:37.120" v="94"/>
          <ac:spMkLst>
            <pc:docMk/>
            <pc:sldMk cId="2030835430" sldId="261"/>
            <ac:spMk id="11" creationId="{BABA5C9B-AB85-234F-940A-563DB11D6441}"/>
          </ac:spMkLst>
        </pc:spChg>
        <pc:spChg chg="add del">
          <ac:chgData name="Sophie Andres" userId="S::sophie.andres@athmariakerke.be::dbadb950-82d6-4dba-8657-01b637f1f72e" providerId="AD" clId="Web-{8F3C0AD3-824A-2A4B-9581-700480AF90BE}" dt="2022-02-11T09:22:08.670" v="231"/>
          <ac:spMkLst>
            <pc:docMk/>
            <pc:sldMk cId="2030835430" sldId="261"/>
            <ac:spMk id="12" creationId="{6178E3D5-AFD7-4A5C-B19A-9147582E2A60}"/>
          </ac:spMkLst>
        </pc:spChg>
        <pc:spChg chg="del">
          <ac:chgData name="Sophie Andres" userId="S::sophie.andres@athmariakerke.be::dbadb950-82d6-4dba-8657-01b637f1f72e" providerId="AD" clId="Web-{8F3C0AD3-824A-2A4B-9581-700480AF90BE}" dt="2022-02-11T09:03:34.135" v="93"/>
          <ac:spMkLst>
            <pc:docMk/>
            <pc:sldMk cId="2030835430" sldId="261"/>
            <ac:spMk id="13" creationId="{32F40A39-00D8-4139-9626-0E000DCCAEC8}"/>
          </ac:spMkLst>
        </pc:spChg>
        <pc:picChg chg="add mod">
          <ac:chgData name="Sophie Andres" userId="S::sophie.andres@athmariakerke.be::dbadb950-82d6-4dba-8657-01b637f1f72e" providerId="AD" clId="Web-{8F3C0AD3-824A-2A4B-9581-700480AF90BE}" dt="2022-02-11T09:03:57.496" v="99" actId="1076"/>
          <ac:picMkLst>
            <pc:docMk/>
            <pc:sldMk cId="2030835430" sldId="261"/>
            <ac:picMk id="3" creationId="{07B1040B-E732-4315-B037-612BF8FE988C}"/>
          </ac:picMkLst>
        </pc:picChg>
        <pc:picChg chg="del">
          <ac:chgData name="Sophie Andres" userId="S::sophie.andres@athmariakerke.be::dbadb950-82d6-4dba-8657-01b637f1f72e" providerId="AD" clId="Web-{8F3C0AD3-824A-2A4B-9581-700480AF90BE}" dt="2022-02-11T09:03:25.682" v="89"/>
          <ac:picMkLst>
            <pc:docMk/>
            <pc:sldMk cId="2030835430" sldId="261"/>
            <ac:picMk id="4" creationId="{85EA0626-B2BD-43CC-AD57-18D2E716663A}"/>
          </ac:picMkLst>
        </pc:picChg>
        <pc:cxnChg chg="add mod">
          <ac:chgData name="Sophie Andres" userId="S::sophie.andres@athmariakerke.be::dbadb950-82d6-4dba-8657-01b637f1f72e" providerId="AD" clId="Web-{8F3C0AD3-824A-2A4B-9581-700480AF90BE}" dt="2022-02-11T09:06:24.505" v="110"/>
          <ac:cxnSpMkLst>
            <pc:docMk/>
            <pc:sldMk cId="2030835430" sldId="261"/>
            <ac:cxnSpMk id="8" creationId="{3E2C5AEC-AE27-4BA1-8558-B012AF90CB07}"/>
          </ac:cxnSpMkLst>
        </pc:cxnChg>
        <pc:cxnChg chg="del">
          <ac:chgData name="Sophie Andres" userId="S::sophie.andres@athmariakerke.be::dbadb950-82d6-4dba-8657-01b637f1f72e" providerId="AD" clId="Web-{8F3C0AD3-824A-2A4B-9581-700480AF90BE}" dt="2022-02-11T09:03:39.182" v="95"/>
          <ac:cxnSpMkLst>
            <pc:docMk/>
            <pc:sldMk cId="2030835430" sldId="261"/>
            <ac:cxnSpMk id="14" creationId="{D7172F51-F07D-49A2-86B6-A22295FCBF91}"/>
          </ac:cxnSpMkLst>
        </pc:cxnChg>
      </pc:sldChg>
      <pc:sldChg chg="addSp delSp modSp add replId">
        <pc:chgData name="Sophie Andres" userId="S::sophie.andres@athmariakerke.be::dbadb950-82d6-4dba-8657-01b637f1f72e" providerId="AD" clId="Web-{8F3C0AD3-824A-2A4B-9581-700480AF90BE}" dt="2022-02-11T13:31:12.536" v="4287" actId="1076"/>
        <pc:sldMkLst>
          <pc:docMk/>
          <pc:sldMk cId="1172672911" sldId="262"/>
        </pc:sldMkLst>
        <pc:spChg chg="mod">
          <ac:chgData name="Sophie Andres" userId="S::sophie.andres@athmariakerke.be::dbadb950-82d6-4dba-8657-01b637f1f72e" providerId="AD" clId="Web-{8F3C0AD3-824A-2A4B-9581-700480AF90BE}" dt="2022-02-11T09:09:51.079" v="151" actId="20577"/>
          <ac:spMkLst>
            <pc:docMk/>
            <pc:sldMk cId="1172672911" sldId="262"/>
            <ac:spMk id="2" creationId="{00000000-0000-0000-0000-000000000000}"/>
          </ac:spMkLst>
        </pc:spChg>
        <pc:spChg chg="add del mod">
          <ac:chgData name="Sophie Andres" userId="S::sophie.andres@athmariakerke.be::dbadb950-82d6-4dba-8657-01b637f1f72e" providerId="AD" clId="Web-{8F3C0AD3-824A-2A4B-9581-700480AF90BE}" dt="2022-02-11T09:12:48.559" v="162"/>
          <ac:spMkLst>
            <pc:docMk/>
            <pc:sldMk cId="1172672911" sldId="262"/>
            <ac:spMk id="4" creationId="{B9C45240-0A51-44EE-9671-6393DA66077C}"/>
          </ac:spMkLst>
        </pc:spChg>
        <pc:spChg chg="del mod">
          <ac:chgData name="Sophie Andres" userId="S::sophie.andres@athmariakerke.be::dbadb950-82d6-4dba-8657-01b637f1f72e" providerId="AD" clId="Web-{8F3C0AD3-824A-2A4B-9581-700480AF90BE}" dt="2022-02-11T09:09:16.265" v="135"/>
          <ac:spMkLst>
            <pc:docMk/>
            <pc:sldMk cId="1172672911" sldId="262"/>
            <ac:spMk id="6" creationId="{3DDB41C9-5B56-430F-92A2-CEDC13A765FA}"/>
          </ac:spMkLst>
        </pc:spChg>
        <pc:spChg chg="add mod">
          <ac:chgData name="Sophie Andres" userId="S::sophie.andres@athmariakerke.be::dbadb950-82d6-4dba-8657-01b637f1f72e" providerId="AD" clId="Web-{8F3C0AD3-824A-2A4B-9581-700480AF90BE}" dt="2022-02-11T09:27:26.423" v="265" actId="20577"/>
          <ac:spMkLst>
            <pc:docMk/>
            <pc:sldMk cId="1172672911" sldId="262"/>
            <ac:spMk id="12" creationId="{72821AEE-AC59-4195-9901-A7C7C1C053E6}"/>
          </ac:spMkLst>
        </pc:spChg>
        <pc:spChg chg="add mod">
          <ac:chgData name="Sophie Andres" userId="S::sophie.andres@athmariakerke.be::dbadb950-82d6-4dba-8657-01b637f1f72e" providerId="AD" clId="Web-{8F3C0AD3-824A-2A4B-9581-700480AF90BE}" dt="2022-02-11T13:31:12.536" v="4287" actId="1076"/>
          <ac:spMkLst>
            <pc:docMk/>
            <pc:sldMk cId="1172672911" sldId="262"/>
            <ac:spMk id="15" creationId="{0645049B-9493-4EC1-A128-E02CBA1ACCA7}"/>
          </ac:spMkLst>
        </pc:spChg>
        <pc:picChg chg="del">
          <ac:chgData name="Sophie Andres" userId="S::sophie.andres@athmariakerke.be::dbadb950-82d6-4dba-8657-01b637f1f72e" providerId="AD" clId="Web-{8F3C0AD3-824A-2A4B-9581-700480AF90BE}" dt="2022-02-11T09:12:45.511" v="161"/>
          <ac:picMkLst>
            <pc:docMk/>
            <pc:sldMk cId="1172672911" sldId="262"/>
            <ac:picMk id="3" creationId="{07B1040B-E732-4315-B037-612BF8FE988C}"/>
          </ac:picMkLst>
        </pc:picChg>
        <pc:picChg chg="add mod">
          <ac:chgData name="Sophie Andres" userId="S::sophie.andres@athmariakerke.be::dbadb950-82d6-4dba-8657-01b637f1f72e" providerId="AD" clId="Web-{8F3C0AD3-824A-2A4B-9581-700480AF90BE}" dt="2022-02-11T09:20:11.022" v="168" actId="1076"/>
          <ac:picMkLst>
            <pc:docMk/>
            <pc:sldMk cId="1172672911" sldId="262"/>
            <ac:picMk id="5" creationId="{4C059B09-4EF0-4512-B8DE-201C71210FC3}"/>
          </ac:picMkLst>
        </pc:picChg>
        <pc:picChg chg="mod">
          <ac:chgData name="Sophie Andres" userId="S::sophie.andres@athmariakerke.be::dbadb950-82d6-4dba-8657-01b637f1f72e" providerId="AD" clId="Web-{8F3C0AD3-824A-2A4B-9581-700480AF90BE}" dt="2022-02-11T09:16:28.431" v="166" actId="1076"/>
          <ac:picMkLst>
            <pc:docMk/>
            <pc:sldMk cId="1172672911" sldId="262"/>
            <ac:picMk id="10" creationId="{7B1B90F9-66CE-DA43-BEC1-265D87F30027}"/>
          </ac:picMkLst>
        </pc:picChg>
        <pc:cxnChg chg="del">
          <ac:chgData name="Sophie Andres" userId="S::sophie.andres@athmariakerke.be::dbadb950-82d6-4dba-8657-01b637f1f72e" providerId="AD" clId="Web-{8F3C0AD3-824A-2A4B-9581-700480AF90BE}" dt="2022-02-11T09:08:59.092" v="132"/>
          <ac:cxnSpMkLst>
            <pc:docMk/>
            <pc:sldMk cId="1172672911" sldId="262"/>
            <ac:cxnSpMk id="8" creationId="{3E2C5AEC-AE27-4BA1-8558-B012AF90CB07}"/>
          </ac:cxnSpMkLst>
        </pc:cxnChg>
        <pc:cxnChg chg="add mod">
          <ac:chgData name="Sophie Andres" userId="S::sophie.andres@athmariakerke.be::dbadb950-82d6-4dba-8657-01b637f1f72e" providerId="AD" clId="Web-{8F3C0AD3-824A-2A4B-9581-700480AF90BE}" dt="2022-02-11T09:23:42.675" v="236"/>
          <ac:cxnSpMkLst>
            <pc:docMk/>
            <pc:sldMk cId="1172672911" sldId="262"/>
            <ac:cxnSpMk id="13" creationId="{BB26054A-A80A-40E9-83C4-D0AD7670045F}"/>
          </ac:cxnSpMkLst>
        </pc:cxnChg>
        <pc:cxnChg chg="add mod">
          <ac:chgData name="Sophie Andres" userId="S::sophie.andres@athmariakerke.be::dbadb950-82d6-4dba-8657-01b637f1f72e" providerId="AD" clId="Web-{8F3C0AD3-824A-2A4B-9581-700480AF90BE}" dt="2022-02-11T09:23:59.160" v="238" actId="1076"/>
          <ac:cxnSpMkLst>
            <pc:docMk/>
            <pc:sldMk cId="1172672911" sldId="262"/>
            <ac:cxnSpMk id="14" creationId="{1DBBF26E-862A-4D32-84B0-5594A3D5F691}"/>
          </ac:cxnSpMkLst>
        </pc:cxnChg>
      </pc:sldChg>
      <pc:sldChg chg="addSp delSp modSp add replId">
        <pc:chgData name="Sophie Andres" userId="S::sophie.andres@athmariakerke.be::dbadb950-82d6-4dba-8657-01b637f1f72e" providerId="AD" clId="Web-{8F3C0AD3-824A-2A4B-9581-700480AF90BE}" dt="2022-02-11T13:38:18.545" v="4425" actId="14100"/>
        <pc:sldMkLst>
          <pc:docMk/>
          <pc:sldMk cId="285847110" sldId="263"/>
        </pc:sldMkLst>
        <pc:spChg chg="mod">
          <ac:chgData name="Sophie Andres" userId="S::sophie.andres@athmariakerke.be::dbadb950-82d6-4dba-8657-01b637f1f72e" providerId="AD" clId="Web-{8F3C0AD3-824A-2A4B-9581-700480AF90BE}" dt="2022-02-11T10:28:11.598" v="883" actId="20577"/>
          <ac:spMkLst>
            <pc:docMk/>
            <pc:sldMk cId="285847110" sldId="263"/>
            <ac:spMk id="2" creationId="{00000000-0000-0000-0000-000000000000}"/>
          </ac:spMkLst>
        </pc:spChg>
        <pc:spChg chg="add del">
          <ac:chgData name="Sophie Andres" userId="S::sophie.andres@athmariakerke.be::dbadb950-82d6-4dba-8657-01b637f1f72e" providerId="AD" clId="Web-{8F3C0AD3-824A-2A4B-9581-700480AF90BE}" dt="2022-02-11T10:28:16.848" v="884"/>
          <ac:spMkLst>
            <pc:docMk/>
            <pc:sldMk cId="285847110" sldId="263"/>
            <ac:spMk id="3" creationId="{722595E1-D6C7-470E-B810-0CE665CBAED6}"/>
          </ac:spMkLst>
        </pc:spChg>
        <pc:spChg chg="add del">
          <ac:chgData name="Sophie Andres" userId="S::sophie.andres@athmariakerke.be::dbadb950-82d6-4dba-8657-01b637f1f72e" providerId="AD" clId="Web-{8F3C0AD3-824A-2A4B-9581-700480AF90BE}" dt="2022-02-11T10:28:28.239" v="886"/>
          <ac:spMkLst>
            <pc:docMk/>
            <pc:sldMk cId="285847110" sldId="263"/>
            <ac:spMk id="4" creationId="{104C0144-5A64-4B6C-8831-30770E4B6A63}"/>
          </ac:spMkLst>
        </pc:spChg>
        <pc:spChg chg="add mod">
          <ac:chgData name="Sophie Andres" userId="S::sophie.andres@athmariakerke.be::dbadb950-82d6-4dba-8657-01b637f1f72e" providerId="AD" clId="Web-{8F3C0AD3-824A-2A4B-9581-700480AF90BE}" dt="2022-02-11T13:38:18.545" v="4425" actId="14100"/>
          <ac:spMkLst>
            <pc:docMk/>
            <pc:sldMk cId="285847110" sldId="263"/>
            <ac:spMk id="6" creationId="{1462EEDB-AD7C-451E-940A-C953FBBE8C91}"/>
          </ac:spMkLst>
        </pc:spChg>
        <pc:spChg chg="add mod">
          <ac:chgData name="Sophie Andres" userId="S::sophie.andres@athmariakerke.be::dbadb950-82d6-4dba-8657-01b637f1f72e" providerId="AD" clId="Web-{8F3C0AD3-824A-2A4B-9581-700480AF90BE}" dt="2022-02-11T10:38:11.473" v="908" actId="1076"/>
          <ac:spMkLst>
            <pc:docMk/>
            <pc:sldMk cId="285847110" sldId="263"/>
            <ac:spMk id="8" creationId="{4EB5BE5E-4DB1-4303-89F1-35342CD3B3F1}"/>
          </ac:spMkLst>
        </pc:spChg>
        <pc:spChg chg="del mod">
          <ac:chgData name="Sophie Andres" userId="S::sophie.andres@athmariakerke.be::dbadb950-82d6-4dba-8657-01b637f1f72e" providerId="AD" clId="Web-{8F3C0AD3-824A-2A4B-9581-700480AF90BE}" dt="2022-02-11T09:29:31.617" v="316"/>
          <ac:spMkLst>
            <pc:docMk/>
            <pc:sldMk cId="285847110" sldId="263"/>
            <ac:spMk id="12" creationId="{72821AEE-AC59-4195-9901-A7C7C1C053E6}"/>
          </ac:spMkLst>
        </pc:spChg>
        <pc:graphicFrameChg chg="mod modGraphic">
          <ac:chgData name="Sophie Andres" userId="S::sophie.andres@athmariakerke.be::dbadb950-82d6-4dba-8657-01b637f1f72e" providerId="AD" clId="Web-{8F3C0AD3-824A-2A4B-9581-700480AF90BE}" dt="2022-02-11T10:38:47.130" v="915" actId="1076"/>
          <ac:graphicFrameMkLst>
            <pc:docMk/>
            <pc:sldMk cId="285847110" sldId="263"/>
            <ac:graphicFrameMk id="5" creationId="{2AC77087-6F73-5242-A45B-60AD67FA938F}"/>
          </ac:graphicFrameMkLst>
        </pc:graphicFrameChg>
        <pc:picChg chg="del">
          <ac:chgData name="Sophie Andres" userId="S::sophie.andres@athmariakerke.be::dbadb950-82d6-4dba-8657-01b637f1f72e" providerId="AD" clId="Web-{8F3C0AD3-824A-2A4B-9581-700480AF90BE}" dt="2022-02-11T09:29:19.929" v="310"/>
          <ac:picMkLst>
            <pc:docMk/>
            <pc:sldMk cId="285847110" sldId="263"/>
            <ac:picMk id="5" creationId="{4C059B09-4EF0-4512-B8DE-201C71210FC3}"/>
          </ac:picMkLst>
        </pc:picChg>
        <pc:picChg chg="del">
          <ac:chgData name="Sophie Andres" userId="S::sophie.andres@athmariakerke.be::dbadb950-82d6-4dba-8657-01b637f1f72e" providerId="AD" clId="Web-{8F3C0AD3-824A-2A4B-9581-700480AF90BE}" dt="2022-02-11T09:29:28.898" v="315"/>
          <ac:picMkLst>
            <pc:docMk/>
            <pc:sldMk cId="285847110" sldId="263"/>
            <ac:picMk id="10" creationId="{7B1B90F9-66CE-DA43-BEC1-265D87F30027}"/>
          </ac:picMkLst>
        </pc:picChg>
        <pc:picChg chg="del">
          <ac:chgData name="Sophie Andres" userId="S::sophie.andres@athmariakerke.be::dbadb950-82d6-4dba-8657-01b637f1f72e" providerId="AD" clId="Web-{8F3C0AD3-824A-2A4B-9581-700480AF90BE}" dt="2022-02-11T09:29:27.664" v="314"/>
          <ac:picMkLst>
            <pc:docMk/>
            <pc:sldMk cId="285847110" sldId="263"/>
            <ac:picMk id="11" creationId="{FFF04A10-7204-9F49-BF4D-0122EF6FA388}"/>
          </ac:picMkLst>
        </pc:picChg>
        <pc:cxnChg chg="del">
          <ac:chgData name="Sophie Andres" userId="S::sophie.andres@athmariakerke.be::dbadb950-82d6-4dba-8657-01b637f1f72e" providerId="AD" clId="Web-{8F3C0AD3-824A-2A4B-9581-700480AF90BE}" dt="2022-02-11T09:29:21.398" v="311"/>
          <ac:cxnSpMkLst>
            <pc:docMk/>
            <pc:sldMk cId="285847110" sldId="263"/>
            <ac:cxnSpMk id="13" creationId="{BB26054A-A80A-40E9-83C4-D0AD7670045F}"/>
          </ac:cxnSpMkLst>
        </pc:cxnChg>
        <pc:cxnChg chg="del">
          <ac:chgData name="Sophie Andres" userId="S::sophie.andres@athmariakerke.be::dbadb950-82d6-4dba-8657-01b637f1f72e" providerId="AD" clId="Web-{8F3C0AD3-824A-2A4B-9581-700480AF90BE}" dt="2022-02-11T09:29:22.945" v="312"/>
          <ac:cxnSpMkLst>
            <pc:docMk/>
            <pc:sldMk cId="285847110" sldId="263"/>
            <ac:cxnSpMk id="14" creationId="{1DBBF26E-862A-4D32-84B0-5594A3D5F691}"/>
          </ac:cxnSpMkLst>
        </pc:cxnChg>
      </pc:sldChg>
      <pc:sldChg chg="addSp delSp modSp add replId">
        <pc:chgData name="Sophie Andres" userId="S::sophie.andres@athmariakerke.be::dbadb950-82d6-4dba-8657-01b637f1f72e" providerId="AD" clId="Web-{8F3C0AD3-824A-2A4B-9581-700480AF90BE}" dt="2022-02-11T09:53:31.123" v="777" actId="20577"/>
        <pc:sldMkLst>
          <pc:docMk/>
          <pc:sldMk cId="4008956654" sldId="264"/>
        </pc:sldMkLst>
        <pc:spChg chg="mod">
          <ac:chgData name="Sophie Andres" userId="S::sophie.andres@athmariakerke.be::dbadb950-82d6-4dba-8657-01b637f1f72e" providerId="AD" clId="Web-{8F3C0AD3-824A-2A4B-9581-700480AF90BE}" dt="2022-02-11T09:45:30.126" v="500" actId="20577"/>
          <ac:spMkLst>
            <pc:docMk/>
            <pc:sldMk cId="4008956654" sldId="264"/>
            <ac:spMk id="2" creationId="{00000000-0000-0000-0000-000000000000}"/>
          </ac:spMkLst>
        </pc:spChg>
        <pc:spChg chg="add del mod">
          <ac:chgData name="Sophie Andres" userId="S::sophie.andres@athmariakerke.be::dbadb950-82d6-4dba-8657-01b637f1f72e" providerId="AD" clId="Web-{8F3C0AD3-824A-2A4B-9581-700480AF90BE}" dt="2022-02-11T09:45:16.829" v="494"/>
          <ac:spMkLst>
            <pc:docMk/>
            <pc:sldMk cId="4008956654" sldId="264"/>
            <ac:spMk id="3" creationId="{DFFC8562-D977-474D-AA2D-03A0CD7F6ED1}"/>
          </ac:spMkLst>
        </pc:spChg>
        <pc:spChg chg="add del mod">
          <ac:chgData name="Sophie Andres" userId="S::sophie.andres@athmariakerke.be::dbadb950-82d6-4dba-8657-01b637f1f72e" providerId="AD" clId="Web-{8F3C0AD3-824A-2A4B-9581-700480AF90BE}" dt="2022-02-11T09:47:01.257" v="533"/>
          <ac:spMkLst>
            <pc:docMk/>
            <pc:sldMk cId="4008956654" sldId="264"/>
            <ac:spMk id="4" creationId="{3829A6AC-5F1B-439A-9A71-4A48404C6C9D}"/>
          </ac:spMkLst>
        </pc:spChg>
        <pc:spChg chg="add mod">
          <ac:chgData name="Sophie Andres" userId="S::sophie.andres@athmariakerke.be::dbadb950-82d6-4dba-8657-01b637f1f72e" providerId="AD" clId="Web-{8F3C0AD3-824A-2A4B-9581-700480AF90BE}" dt="2022-02-11T09:49:07.030" v="570" actId="14100"/>
          <ac:spMkLst>
            <pc:docMk/>
            <pc:sldMk cId="4008956654" sldId="264"/>
            <ac:spMk id="5" creationId="{634D30BA-65E5-49F9-9CAF-1221E0874F8B}"/>
          </ac:spMkLst>
        </pc:spChg>
        <pc:spChg chg="add mod">
          <ac:chgData name="Sophie Andres" userId="S::sophie.andres@athmariakerke.be::dbadb950-82d6-4dba-8657-01b637f1f72e" providerId="AD" clId="Web-{8F3C0AD3-824A-2A4B-9581-700480AF90BE}" dt="2022-02-11T09:53:31.123" v="777" actId="20577"/>
          <ac:spMkLst>
            <pc:docMk/>
            <pc:sldMk cId="4008956654" sldId="264"/>
            <ac:spMk id="6" creationId="{4F8BD701-3EC3-4524-B4AA-2DE625711896}"/>
          </ac:spMkLst>
        </pc:spChg>
        <pc:spChg chg="add mod">
          <ac:chgData name="Sophie Andres" userId="S::sophie.andres@athmariakerke.be::dbadb950-82d6-4dba-8657-01b637f1f72e" providerId="AD" clId="Web-{8F3C0AD3-824A-2A4B-9581-700480AF90BE}" dt="2022-02-11T09:51:55.117" v="700" actId="14100"/>
          <ac:spMkLst>
            <pc:docMk/>
            <pc:sldMk cId="4008956654" sldId="264"/>
            <ac:spMk id="10" creationId="{3CB1626E-86A5-4FF6-A006-559BB0C1B7E0}"/>
          </ac:spMkLst>
        </pc:spChg>
        <pc:spChg chg="add del">
          <ac:chgData name="Sophie Andres" userId="S::sophie.andres@athmariakerke.be::dbadb950-82d6-4dba-8657-01b637f1f72e" providerId="AD" clId="Web-{8F3C0AD3-824A-2A4B-9581-700480AF90BE}" dt="2022-02-11T09:52:03.196" v="702"/>
          <ac:spMkLst>
            <pc:docMk/>
            <pc:sldMk cId="4008956654" sldId="264"/>
            <ac:spMk id="11" creationId="{8D8CAF2C-0AFF-4F8C-BBA2-1DEEDB317DB9}"/>
          </ac:spMkLst>
        </pc:spChg>
        <pc:spChg chg="add mod">
          <ac:chgData name="Sophie Andres" userId="S::sophie.andres@athmariakerke.be::dbadb950-82d6-4dba-8657-01b637f1f72e" providerId="AD" clId="Web-{8F3C0AD3-824A-2A4B-9581-700480AF90BE}" dt="2022-02-11T09:53:12.825" v="773" actId="20577"/>
          <ac:spMkLst>
            <pc:docMk/>
            <pc:sldMk cId="4008956654" sldId="264"/>
            <ac:spMk id="12" creationId="{8CAC71EF-277C-4B08-9FFB-25156EE755DA}"/>
          </ac:spMkLst>
        </pc:spChg>
      </pc:sldChg>
      <pc:sldChg chg="addSp delSp modSp add replId">
        <pc:chgData name="Sophie Andres" userId="S::sophie.andres@athmariakerke.be::dbadb950-82d6-4dba-8657-01b637f1f72e" providerId="AD" clId="Web-{8F3C0AD3-824A-2A4B-9581-700480AF90BE}" dt="2022-02-11T10:25:51" v="872" actId="20577"/>
        <pc:sldMkLst>
          <pc:docMk/>
          <pc:sldMk cId="2060721070" sldId="265"/>
        </pc:sldMkLst>
        <pc:spChg chg="mod">
          <ac:chgData name="Sophie Andres" userId="S::sophie.andres@athmariakerke.be::dbadb950-82d6-4dba-8657-01b637f1f72e" providerId="AD" clId="Web-{8F3C0AD3-824A-2A4B-9581-700480AF90BE}" dt="2022-02-11T10:16:00" v="793" actId="20577"/>
          <ac:spMkLst>
            <pc:docMk/>
            <pc:sldMk cId="2060721070" sldId="265"/>
            <ac:spMk id="2" creationId="{00000000-0000-0000-0000-000000000000}"/>
          </ac:spMkLst>
        </pc:spChg>
        <pc:spChg chg="add mod">
          <ac:chgData name="Sophie Andres" userId="S::sophie.andres@athmariakerke.be::dbadb950-82d6-4dba-8657-01b637f1f72e" providerId="AD" clId="Web-{8F3C0AD3-824A-2A4B-9581-700480AF90BE}" dt="2022-02-11T10:25:51" v="872" actId="20577"/>
          <ac:spMkLst>
            <pc:docMk/>
            <pc:sldMk cId="2060721070" sldId="265"/>
            <ac:spMk id="3" creationId="{9AC6A7DA-23E9-4484-9137-3B3B8235E7CF}"/>
          </ac:spMkLst>
        </pc:spChg>
        <pc:spChg chg="del">
          <ac:chgData name="Sophie Andres" userId="S::sophie.andres@athmariakerke.be::dbadb950-82d6-4dba-8657-01b637f1f72e" providerId="AD" clId="Web-{8F3C0AD3-824A-2A4B-9581-700480AF90BE}" dt="2022-02-11T10:16:08.250" v="794"/>
          <ac:spMkLst>
            <pc:docMk/>
            <pc:sldMk cId="2060721070" sldId="265"/>
            <ac:spMk id="5" creationId="{634D30BA-65E5-49F9-9CAF-1221E0874F8B}"/>
          </ac:spMkLst>
        </pc:spChg>
        <pc:spChg chg="del">
          <ac:chgData name="Sophie Andres" userId="S::sophie.andres@athmariakerke.be::dbadb950-82d6-4dba-8657-01b637f1f72e" providerId="AD" clId="Web-{8F3C0AD3-824A-2A4B-9581-700480AF90BE}" dt="2022-02-11T10:16:14.047" v="796"/>
          <ac:spMkLst>
            <pc:docMk/>
            <pc:sldMk cId="2060721070" sldId="265"/>
            <ac:spMk id="6" creationId="{4F8BD701-3EC3-4524-B4AA-2DE625711896}"/>
          </ac:spMkLst>
        </pc:spChg>
        <pc:spChg chg="del">
          <ac:chgData name="Sophie Andres" userId="S::sophie.andres@athmariakerke.be::dbadb950-82d6-4dba-8657-01b637f1f72e" providerId="AD" clId="Web-{8F3C0AD3-824A-2A4B-9581-700480AF90BE}" dt="2022-02-11T10:16:10.688" v="795"/>
          <ac:spMkLst>
            <pc:docMk/>
            <pc:sldMk cId="2060721070" sldId="265"/>
            <ac:spMk id="10" creationId="{3CB1626E-86A5-4FF6-A006-559BB0C1B7E0}"/>
          </ac:spMkLst>
        </pc:spChg>
        <pc:spChg chg="add mod">
          <ac:chgData name="Sophie Andres" userId="S::sophie.andres@athmariakerke.be::dbadb950-82d6-4dba-8657-01b637f1f72e" providerId="AD" clId="Web-{8F3C0AD3-824A-2A4B-9581-700480AF90BE}" dt="2022-02-11T10:24:56.342" v="865" actId="1076"/>
          <ac:spMkLst>
            <pc:docMk/>
            <pc:sldMk cId="2060721070" sldId="265"/>
            <ac:spMk id="11" creationId="{23D5495C-72F2-4903-ADEF-D37466F3927A}"/>
          </ac:spMkLst>
        </pc:spChg>
        <pc:spChg chg="del">
          <ac:chgData name="Sophie Andres" userId="S::sophie.andres@athmariakerke.be::dbadb950-82d6-4dba-8657-01b637f1f72e" providerId="AD" clId="Web-{8F3C0AD3-824A-2A4B-9581-700480AF90BE}" dt="2022-02-11T10:16:16.547" v="797"/>
          <ac:spMkLst>
            <pc:docMk/>
            <pc:sldMk cId="2060721070" sldId="265"/>
            <ac:spMk id="12" creationId="{8CAC71EF-277C-4B08-9FFB-25156EE755DA}"/>
          </ac:spMkLst>
        </pc:spChg>
      </pc:sldChg>
      <pc:sldChg chg="addSp modSp add replId">
        <pc:chgData name="Sophie Andres" userId="S::sophie.andres@athmariakerke.be::dbadb950-82d6-4dba-8657-01b637f1f72e" providerId="AD" clId="Web-{8F3C0AD3-824A-2A4B-9581-700480AF90BE}" dt="2022-02-11T13:30:51.926" v="4273" actId="1076"/>
        <pc:sldMkLst>
          <pc:docMk/>
          <pc:sldMk cId="433066695" sldId="266"/>
        </pc:sldMkLst>
        <pc:spChg chg="add mod">
          <ac:chgData name="Sophie Andres" userId="S::sophie.andres@athmariakerke.be::dbadb950-82d6-4dba-8657-01b637f1f72e" providerId="AD" clId="Web-{8F3C0AD3-824A-2A4B-9581-700480AF90BE}" dt="2022-02-11T10:40:44.461" v="927"/>
          <ac:spMkLst>
            <pc:docMk/>
            <pc:sldMk cId="433066695" sldId="266"/>
            <ac:spMk id="3" creationId="{53A8081E-5358-4E34-8E09-134DAB1EBA8F}"/>
          </ac:spMkLst>
        </pc:spChg>
        <pc:spChg chg="mod">
          <ac:chgData name="Sophie Andres" userId="S::sophie.andres@athmariakerke.be::dbadb950-82d6-4dba-8657-01b637f1f72e" providerId="AD" clId="Web-{8F3C0AD3-824A-2A4B-9581-700480AF90BE}" dt="2022-02-11T10:40:26.055" v="921" actId="20577"/>
          <ac:spMkLst>
            <pc:docMk/>
            <pc:sldMk cId="433066695" sldId="266"/>
            <ac:spMk id="12" creationId="{72821AEE-AC59-4195-9901-A7C7C1C053E6}"/>
          </ac:spMkLst>
        </pc:spChg>
        <pc:spChg chg="mod">
          <ac:chgData name="Sophie Andres" userId="S::sophie.andres@athmariakerke.be::dbadb950-82d6-4dba-8657-01b637f1f72e" providerId="AD" clId="Web-{8F3C0AD3-824A-2A4B-9581-700480AF90BE}" dt="2022-02-11T13:30:51.926" v="4273" actId="1076"/>
          <ac:spMkLst>
            <pc:docMk/>
            <pc:sldMk cId="433066695" sldId="266"/>
            <ac:spMk id="15" creationId="{0645049B-9493-4EC1-A128-E02CBA1ACCA7}"/>
          </ac:spMkLst>
        </pc:spChg>
        <pc:cxnChg chg="mod">
          <ac:chgData name="Sophie Andres" userId="S::sophie.andres@athmariakerke.be::dbadb950-82d6-4dba-8657-01b637f1f72e" providerId="AD" clId="Web-{8F3C0AD3-824A-2A4B-9581-700480AF90BE}" dt="2022-02-11T10:40:08.726" v="918"/>
          <ac:cxnSpMkLst>
            <pc:docMk/>
            <pc:sldMk cId="433066695" sldId="266"/>
            <ac:cxnSpMk id="13" creationId="{BB26054A-A80A-40E9-83C4-D0AD7670045F}"/>
          </ac:cxnSpMkLst>
        </pc:cxnChg>
        <pc:cxnChg chg="mod">
          <ac:chgData name="Sophie Andres" userId="S::sophie.andres@athmariakerke.be::dbadb950-82d6-4dba-8657-01b637f1f72e" providerId="AD" clId="Web-{8F3C0AD3-824A-2A4B-9581-700480AF90BE}" dt="2022-02-11T10:40:11.898" v="919"/>
          <ac:cxnSpMkLst>
            <pc:docMk/>
            <pc:sldMk cId="433066695" sldId="266"/>
            <ac:cxnSpMk id="14" creationId="{1DBBF26E-862A-4D32-84B0-5594A3D5F691}"/>
          </ac:cxnSpMkLst>
        </pc:cxnChg>
      </pc:sldChg>
      <pc:sldChg chg="addSp delSp modSp add ord replId">
        <pc:chgData name="Sophie Andres" userId="S::sophie.andres@athmariakerke.be::dbadb950-82d6-4dba-8657-01b637f1f72e" providerId="AD" clId="Web-{8F3C0AD3-824A-2A4B-9581-700480AF90BE}" dt="2022-02-11T13:33:38.899" v="4418"/>
        <pc:sldMkLst>
          <pc:docMk/>
          <pc:sldMk cId="1081032404" sldId="267"/>
        </pc:sldMkLst>
        <pc:spChg chg="mod">
          <ac:chgData name="Sophie Andres" userId="S::sophie.andres@athmariakerke.be::dbadb950-82d6-4dba-8657-01b637f1f72e" providerId="AD" clId="Web-{8F3C0AD3-824A-2A4B-9581-700480AF90BE}" dt="2022-02-11T10:41:14.103" v="930" actId="1076"/>
          <ac:spMkLst>
            <pc:docMk/>
            <pc:sldMk cId="1081032404" sldId="267"/>
            <ac:spMk id="3" creationId="{53A8081E-5358-4E34-8E09-134DAB1EBA8F}"/>
          </ac:spMkLst>
        </pc:spChg>
        <pc:spChg chg="add">
          <ac:chgData name="Sophie Andres" userId="S::sophie.andres@athmariakerke.be::dbadb950-82d6-4dba-8657-01b637f1f72e" providerId="AD" clId="Web-{8F3C0AD3-824A-2A4B-9581-700480AF90BE}" dt="2022-02-11T13:33:38.899" v="4418"/>
          <ac:spMkLst>
            <pc:docMk/>
            <pc:sldMk cId="1081032404" sldId="267"/>
            <ac:spMk id="4" creationId="{299E9F4A-5ACC-4FF4-A59C-1008773CFCE2}"/>
          </ac:spMkLst>
        </pc:spChg>
        <pc:spChg chg="del">
          <ac:chgData name="Sophie Andres" userId="S::sophie.andres@athmariakerke.be::dbadb950-82d6-4dba-8657-01b637f1f72e" providerId="AD" clId="Web-{8F3C0AD3-824A-2A4B-9581-700480AF90BE}" dt="2022-02-11T13:27:32.641" v="4092"/>
          <ac:spMkLst>
            <pc:docMk/>
            <pc:sldMk cId="1081032404" sldId="267"/>
            <ac:spMk id="15" creationId="{0645049B-9493-4EC1-A128-E02CBA1ACCA7}"/>
          </ac:spMkLst>
        </pc:spChg>
      </pc:sldChg>
      <pc:sldChg chg="delSp modSp add ord replId">
        <pc:chgData name="Sophie Andres" userId="S::sophie.andres@athmariakerke.be::dbadb950-82d6-4dba-8657-01b637f1f72e" providerId="AD" clId="Web-{8F3C0AD3-824A-2A4B-9581-700480AF90BE}" dt="2022-02-11T11:07:54.004" v="1967"/>
        <pc:sldMkLst>
          <pc:docMk/>
          <pc:sldMk cId="987335601" sldId="268"/>
        </pc:sldMkLst>
        <pc:spChg chg="mod">
          <ac:chgData name="Sophie Andres" userId="S::sophie.andres@athmariakerke.be::dbadb950-82d6-4dba-8657-01b637f1f72e" providerId="AD" clId="Web-{8F3C0AD3-824A-2A4B-9581-700480AF90BE}" dt="2022-02-11T10:42:30.355" v="962" actId="20577"/>
          <ac:spMkLst>
            <pc:docMk/>
            <pc:sldMk cId="987335601" sldId="268"/>
            <ac:spMk id="2" creationId="{00000000-0000-0000-0000-000000000000}"/>
          </ac:spMkLst>
        </pc:spChg>
        <pc:spChg chg="del">
          <ac:chgData name="Sophie Andres" userId="S::sophie.andres@athmariakerke.be::dbadb950-82d6-4dba-8657-01b637f1f72e" providerId="AD" clId="Web-{8F3C0AD3-824A-2A4B-9581-700480AF90BE}" dt="2022-02-11T10:42:46.590" v="964"/>
          <ac:spMkLst>
            <pc:docMk/>
            <pc:sldMk cId="987335601" sldId="268"/>
            <ac:spMk id="5" creationId="{634D30BA-65E5-49F9-9CAF-1221E0874F8B}"/>
          </ac:spMkLst>
        </pc:spChg>
        <pc:spChg chg="del">
          <ac:chgData name="Sophie Andres" userId="S::sophie.andres@athmariakerke.be::dbadb950-82d6-4dba-8657-01b637f1f72e" providerId="AD" clId="Web-{8F3C0AD3-824A-2A4B-9581-700480AF90BE}" dt="2022-02-11T10:42:44.418" v="963"/>
          <ac:spMkLst>
            <pc:docMk/>
            <pc:sldMk cId="987335601" sldId="268"/>
            <ac:spMk id="6" creationId="{4F8BD701-3EC3-4524-B4AA-2DE625711896}"/>
          </ac:spMkLst>
        </pc:spChg>
        <pc:spChg chg="del">
          <ac:chgData name="Sophie Andres" userId="S::sophie.andres@athmariakerke.be::dbadb950-82d6-4dba-8657-01b637f1f72e" providerId="AD" clId="Web-{8F3C0AD3-824A-2A4B-9581-700480AF90BE}" dt="2022-02-11T10:42:48.511" v="965"/>
          <ac:spMkLst>
            <pc:docMk/>
            <pc:sldMk cId="987335601" sldId="268"/>
            <ac:spMk id="10" creationId="{3CB1626E-86A5-4FF6-A006-559BB0C1B7E0}"/>
          </ac:spMkLst>
        </pc:spChg>
        <pc:spChg chg="del">
          <ac:chgData name="Sophie Andres" userId="S::sophie.andres@athmariakerke.be::dbadb950-82d6-4dba-8657-01b637f1f72e" providerId="AD" clId="Web-{8F3C0AD3-824A-2A4B-9581-700480AF90BE}" dt="2022-02-11T10:42:50.418" v="966"/>
          <ac:spMkLst>
            <pc:docMk/>
            <pc:sldMk cId="987335601" sldId="268"/>
            <ac:spMk id="12" creationId="{8CAC71EF-277C-4B08-9FFB-25156EE755DA}"/>
          </ac:spMkLst>
        </pc:spChg>
        <pc:graphicFrameChg chg="mod modGraphic">
          <ac:chgData name="Sophie Andres" userId="S::sophie.andres@athmariakerke.be::dbadb950-82d6-4dba-8657-01b637f1f72e" providerId="AD" clId="Web-{8F3C0AD3-824A-2A4B-9581-700480AF90BE}" dt="2022-02-11T11:07:54.004" v="1967"/>
          <ac:graphicFrameMkLst>
            <pc:docMk/>
            <pc:sldMk cId="987335601" sldId="268"/>
            <ac:graphicFrameMk id="3" creationId="{5FEEC750-44E7-E14D-8CDE-9E427445B71C}"/>
          </ac:graphicFrameMkLst>
        </pc:graphicFrameChg>
      </pc:sldChg>
      <pc:sldChg chg="addSp delSp modSp add replId">
        <pc:chgData name="Sophie Andres" userId="S::sophie.andres@athmariakerke.be::dbadb950-82d6-4dba-8657-01b637f1f72e" providerId="AD" clId="Web-{8F3C0AD3-824A-2A4B-9581-700480AF90BE}" dt="2022-02-11T11:00:51.524" v="1857" actId="20577"/>
        <pc:sldMkLst>
          <pc:docMk/>
          <pc:sldMk cId="2892876577" sldId="269"/>
        </pc:sldMkLst>
        <pc:spChg chg="add mod">
          <ac:chgData name="Sophie Andres" userId="S::sophie.andres@athmariakerke.be::dbadb950-82d6-4dba-8657-01b637f1f72e" providerId="AD" clId="Web-{8F3C0AD3-824A-2A4B-9581-700480AF90BE}" dt="2022-02-11T11:00:51.524" v="1857" actId="20577"/>
          <ac:spMkLst>
            <pc:docMk/>
            <pc:sldMk cId="2892876577" sldId="269"/>
            <ac:spMk id="3" creationId="{2E7B8488-DDDA-42AA-BF18-A1F43F076DF1}"/>
          </ac:spMkLst>
        </pc:spChg>
        <pc:spChg chg="add del mod">
          <ac:chgData name="Sophie Andres" userId="S::sophie.andres@athmariakerke.be::dbadb950-82d6-4dba-8657-01b637f1f72e" providerId="AD" clId="Web-{8F3C0AD3-824A-2A4B-9581-700480AF90BE}" dt="2022-02-11T11:00:44.321" v="1788"/>
          <ac:spMkLst>
            <pc:docMk/>
            <pc:sldMk cId="2892876577" sldId="269"/>
            <ac:spMk id="8" creationId="{CE5705D2-28CB-4E4D-834C-D4283BFC83FA}"/>
          </ac:spMkLst>
        </pc:spChg>
        <pc:graphicFrameChg chg="add del">
          <ac:chgData name="Sophie Andres" userId="S::sophie.andres@athmariakerke.be::dbadb950-82d6-4dba-8657-01b637f1f72e" providerId="AD" clId="Web-{8F3C0AD3-824A-2A4B-9581-700480AF90BE}" dt="2022-02-11T10:47:29.785" v="1079"/>
          <ac:graphicFrameMkLst>
            <pc:docMk/>
            <pc:sldMk cId="2892876577" sldId="269"/>
            <ac:graphicFrameMk id="4" creationId="{EE2F6A6B-C9D6-4E2F-958B-9B0CE9DF062B}"/>
          </ac:graphicFrameMkLst>
        </pc:graphicFrameChg>
      </pc:sldChg>
      <pc:sldChg chg="addSp delSp modSp add replId">
        <pc:chgData name="Sophie Andres" userId="S::sophie.andres@athmariakerke.be::dbadb950-82d6-4dba-8657-01b637f1f72e" providerId="AD" clId="Web-{8F3C0AD3-824A-2A4B-9581-700480AF90BE}" dt="2022-02-11T10:49:46.101" v="1150" actId="20577"/>
        <pc:sldMkLst>
          <pc:docMk/>
          <pc:sldMk cId="1387655853" sldId="270"/>
        </pc:sldMkLst>
        <pc:spChg chg="mod">
          <ac:chgData name="Sophie Andres" userId="S::sophie.andres@athmariakerke.be::dbadb950-82d6-4dba-8657-01b637f1f72e" providerId="AD" clId="Web-{8F3C0AD3-824A-2A4B-9581-700480AF90BE}" dt="2022-02-11T10:48:05.864" v="1082" actId="20577"/>
          <ac:spMkLst>
            <pc:docMk/>
            <pc:sldMk cId="1387655853" sldId="270"/>
            <ac:spMk id="2" creationId="{00000000-0000-0000-0000-000000000000}"/>
          </ac:spMkLst>
        </pc:spChg>
        <pc:spChg chg="del mod">
          <ac:chgData name="Sophie Andres" userId="S::sophie.andres@athmariakerke.be::dbadb950-82d6-4dba-8657-01b637f1f72e" providerId="AD" clId="Web-{8F3C0AD3-824A-2A4B-9581-700480AF90BE}" dt="2022-02-11T10:48:16.489" v="1105"/>
          <ac:spMkLst>
            <pc:docMk/>
            <pc:sldMk cId="1387655853" sldId="270"/>
            <ac:spMk id="3" creationId="{2E7B8488-DDDA-42AA-BF18-A1F43F076DF1}"/>
          </ac:spMkLst>
        </pc:spChg>
        <pc:spChg chg="add mod">
          <ac:chgData name="Sophie Andres" userId="S::sophie.andres@athmariakerke.be::dbadb950-82d6-4dba-8657-01b637f1f72e" providerId="AD" clId="Web-{8F3C0AD3-824A-2A4B-9581-700480AF90BE}" dt="2022-02-11T10:48:52.740" v="1140" actId="20577"/>
          <ac:spMkLst>
            <pc:docMk/>
            <pc:sldMk cId="1387655853" sldId="270"/>
            <ac:spMk id="4" creationId="{D214125B-BF46-4456-B5CD-48A7FD0A05DC}"/>
          </ac:spMkLst>
        </pc:spChg>
        <pc:spChg chg="add mod">
          <ac:chgData name="Sophie Andres" userId="S::sophie.andres@athmariakerke.be::dbadb950-82d6-4dba-8657-01b637f1f72e" providerId="AD" clId="Web-{8F3C0AD3-824A-2A4B-9581-700480AF90BE}" dt="2022-02-11T10:49:46.101" v="1150" actId="20577"/>
          <ac:spMkLst>
            <pc:docMk/>
            <pc:sldMk cId="1387655853" sldId="270"/>
            <ac:spMk id="8" creationId="{FA1AB3FD-2B40-4959-A8FC-5994BC98A1B5}"/>
          </ac:spMkLst>
        </pc:spChg>
      </pc:sldChg>
      <pc:sldChg chg="addSp delSp modSp add replId">
        <pc:chgData name="Sophie Andres" userId="S::sophie.andres@athmariakerke.be::dbadb950-82d6-4dba-8657-01b637f1f72e" providerId="AD" clId="Web-{8F3C0AD3-824A-2A4B-9581-700480AF90BE}" dt="2022-02-11T10:58:32.630" v="1713"/>
        <pc:sldMkLst>
          <pc:docMk/>
          <pc:sldMk cId="2682332514" sldId="271"/>
        </pc:sldMkLst>
        <pc:spChg chg="mod">
          <ac:chgData name="Sophie Andres" userId="S::sophie.andres@athmariakerke.be::dbadb950-82d6-4dba-8657-01b637f1f72e" providerId="AD" clId="Web-{8F3C0AD3-824A-2A4B-9581-700480AF90BE}" dt="2022-02-11T10:51:13.619" v="1202" actId="20577"/>
          <ac:spMkLst>
            <pc:docMk/>
            <pc:sldMk cId="2682332514" sldId="271"/>
            <ac:spMk id="2" creationId="{00000000-0000-0000-0000-000000000000}"/>
          </ac:spMkLst>
        </pc:spChg>
        <pc:spChg chg="del">
          <ac:chgData name="Sophie Andres" userId="S::sophie.andres@athmariakerke.be::dbadb950-82d6-4dba-8657-01b637f1f72e" providerId="AD" clId="Web-{8F3C0AD3-824A-2A4B-9581-700480AF90BE}" dt="2022-02-11T10:51:20.244" v="1204"/>
          <ac:spMkLst>
            <pc:docMk/>
            <pc:sldMk cId="2682332514" sldId="271"/>
            <ac:spMk id="4" creationId="{D214125B-BF46-4456-B5CD-48A7FD0A05DC}"/>
          </ac:spMkLst>
        </pc:spChg>
        <pc:spChg chg="del">
          <ac:chgData name="Sophie Andres" userId="S::sophie.andres@athmariakerke.be::dbadb950-82d6-4dba-8657-01b637f1f72e" providerId="AD" clId="Web-{8F3C0AD3-824A-2A4B-9581-700480AF90BE}" dt="2022-02-11T10:51:18.197" v="1203"/>
          <ac:spMkLst>
            <pc:docMk/>
            <pc:sldMk cId="2682332514" sldId="271"/>
            <ac:spMk id="8" creationId="{FA1AB3FD-2B40-4959-A8FC-5994BC98A1B5}"/>
          </ac:spMkLst>
        </pc:spChg>
        <pc:spChg chg="add del mod">
          <ac:chgData name="Sophie Andres" userId="S::sophie.andres@athmariakerke.be::dbadb950-82d6-4dba-8657-01b637f1f72e" providerId="AD" clId="Web-{8F3C0AD3-824A-2A4B-9581-700480AF90BE}" dt="2022-02-11T10:51:48.807" v="1217"/>
          <ac:spMkLst>
            <pc:docMk/>
            <pc:sldMk cId="2682332514" sldId="271"/>
            <ac:spMk id="10" creationId="{0AD897F5-EE10-4C73-A6AB-6CAF2B134C78}"/>
          </ac:spMkLst>
        </pc:spChg>
        <pc:graphicFrameChg chg="add mod modGraphic">
          <ac:chgData name="Sophie Andres" userId="S::sophie.andres@athmariakerke.be::dbadb950-82d6-4dba-8657-01b637f1f72e" providerId="AD" clId="Web-{8F3C0AD3-824A-2A4B-9581-700480AF90BE}" dt="2022-02-11T10:58:32.630" v="1713"/>
          <ac:graphicFrameMkLst>
            <pc:docMk/>
            <pc:sldMk cId="2682332514" sldId="271"/>
            <ac:graphicFrameMk id="3" creationId="{C5E4C935-E547-489C-9450-C20293B39856}"/>
          </ac:graphicFrameMkLst>
        </pc:graphicFrameChg>
      </pc:sldChg>
      <pc:sldChg chg="addSp delSp modSp add replId">
        <pc:chgData name="Sophie Andres" userId="S::sophie.andres@athmariakerke.be::dbadb950-82d6-4dba-8657-01b637f1f72e" providerId="AD" clId="Web-{8F3C0AD3-824A-2A4B-9581-700480AF90BE}" dt="2022-02-11T12:39:50.127" v="3385" actId="1076"/>
        <pc:sldMkLst>
          <pc:docMk/>
          <pc:sldMk cId="310404574" sldId="272"/>
        </pc:sldMkLst>
        <pc:spChg chg="add mod">
          <ac:chgData name="Sophie Andres" userId="S::sophie.andres@athmariakerke.be::dbadb950-82d6-4dba-8657-01b637f1f72e" providerId="AD" clId="Web-{8F3C0AD3-824A-2A4B-9581-700480AF90BE}" dt="2022-02-11T11:42:55.477" v="2328" actId="1076"/>
          <ac:spMkLst>
            <pc:docMk/>
            <pc:sldMk cId="310404574" sldId="272"/>
            <ac:spMk id="3" creationId="{D9CB3D20-BB86-4F02-82A0-F47EEAAC225A}"/>
          </ac:spMkLst>
        </pc:spChg>
        <pc:spChg chg="add mod">
          <ac:chgData name="Sophie Andres" userId="S::sophie.andres@athmariakerke.be::dbadb950-82d6-4dba-8657-01b637f1f72e" providerId="AD" clId="Web-{8F3C0AD3-824A-2A4B-9581-700480AF90BE}" dt="2022-02-11T12:39:39.330" v="3382" actId="1076"/>
          <ac:spMkLst>
            <pc:docMk/>
            <pc:sldMk cId="310404574" sldId="272"/>
            <ac:spMk id="4" creationId="{357FA56D-0163-4363-8A88-34E3292AAE99}"/>
          </ac:spMkLst>
        </pc:spChg>
        <pc:spChg chg="add mod">
          <ac:chgData name="Sophie Andres" userId="S::sophie.andres@athmariakerke.be::dbadb950-82d6-4dba-8657-01b637f1f72e" providerId="AD" clId="Web-{8F3C0AD3-824A-2A4B-9581-700480AF90BE}" dt="2022-02-11T12:39:50.127" v="3385" actId="1076"/>
          <ac:spMkLst>
            <pc:docMk/>
            <pc:sldMk cId="310404574" sldId="272"/>
            <ac:spMk id="5" creationId="{2DEE68D9-73AD-4DED-B395-ABEADAE15271}"/>
          </ac:spMkLst>
        </pc:spChg>
        <pc:spChg chg="add del mod">
          <ac:chgData name="Sophie Andres" userId="S::sophie.andres@athmariakerke.be::dbadb950-82d6-4dba-8657-01b637f1f72e" providerId="AD" clId="Web-{8F3C0AD3-824A-2A4B-9581-700480AF90BE}" dt="2022-02-11T11:15:34.470" v="1968"/>
          <ac:spMkLst>
            <pc:docMk/>
            <pc:sldMk cId="310404574" sldId="272"/>
            <ac:spMk id="8" creationId="{7D309AD5-0CA2-416C-A111-2EA734CF992F}"/>
          </ac:spMkLst>
        </pc:spChg>
        <pc:spChg chg="add del mod">
          <ac:chgData name="Sophie Andres" userId="S::sophie.andres@athmariakerke.be::dbadb950-82d6-4dba-8657-01b637f1f72e" providerId="AD" clId="Web-{8F3C0AD3-824A-2A4B-9581-700480AF90BE}" dt="2022-02-11T11:39:48.457" v="2152"/>
          <ac:spMkLst>
            <pc:docMk/>
            <pc:sldMk cId="310404574" sldId="272"/>
            <ac:spMk id="8" creationId="{95BF16FE-91CD-47A8-8DF3-45A2A46FC613}"/>
          </ac:spMkLst>
        </pc:spChg>
        <pc:spChg chg="add del mod">
          <ac:chgData name="Sophie Andres" userId="S::sophie.andres@athmariakerke.be::dbadb950-82d6-4dba-8657-01b637f1f72e" providerId="AD" clId="Web-{8F3C0AD3-824A-2A4B-9581-700480AF90BE}" dt="2022-02-11T11:46:34.497" v="2467"/>
          <ac:spMkLst>
            <pc:docMk/>
            <pc:sldMk cId="310404574" sldId="272"/>
            <ac:spMk id="10" creationId="{75A6989E-DF0E-40C3-B532-DD58C76FD0BA}"/>
          </ac:spMkLst>
        </pc:spChg>
        <pc:spChg chg="add mod">
          <ac:chgData name="Sophie Andres" userId="S::sophie.andres@athmariakerke.be::dbadb950-82d6-4dba-8657-01b637f1f72e" providerId="AD" clId="Web-{8F3C0AD3-824A-2A4B-9581-700480AF90BE}" dt="2022-02-11T12:39:45.908" v="3384" actId="1076"/>
          <ac:spMkLst>
            <pc:docMk/>
            <pc:sldMk cId="310404574" sldId="272"/>
            <ac:spMk id="11" creationId="{B80EF779-C4A2-45DB-A291-F4088DB4784A}"/>
          </ac:spMkLst>
        </pc:spChg>
        <pc:spChg chg="add del mod">
          <ac:chgData name="Sophie Andres" userId="S::sophie.andres@athmariakerke.be::dbadb950-82d6-4dba-8657-01b637f1f72e" providerId="AD" clId="Web-{8F3C0AD3-824A-2A4B-9581-700480AF90BE}" dt="2022-02-11T12:13:43.922" v="2864"/>
          <ac:spMkLst>
            <pc:docMk/>
            <pc:sldMk cId="310404574" sldId="272"/>
            <ac:spMk id="13" creationId="{C9F5D1D9-CE6C-4796-A709-15A64A2EC26A}"/>
          </ac:spMkLst>
        </pc:spChg>
        <pc:graphicFrameChg chg="del">
          <ac:chgData name="Sophie Andres" userId="S::sophie.andres@athmariakerke.be::dbadb950-82d6-4dba-8657-01b637f1f72e" providerId="AD" clId="Web-{8F3C0AD3-824A-2A4B-9581-700480AF90BE}" dt="2022-02-11T10:59:24.882" v="1715"/>
          <ac:graphicFrameMkLst>
            <pc:docMk/>
            <pc:sldMk cId="310404574" sldId="272"/>
            <ac:graphicFrameMk id="3" creationId="{C5E4C935-E547-489C-9450-C20293B39856}"/>
          </ac:graphicFrameMkLst>
        </pc:graphicFrameChg>
        <pc:cxnChg chg="add mod">
          <ac:chgData name="Sophie Andres" userId="S::sophie.andres@athmariakerke.be::dbadb950-82d6-4dba-8657-01b637f1f72e" providerId="AD" clId="Web-{8F3C0AD3-824A-2A4B-9581-700480AF90BE}" dt="2022-02-11T12:14:24.204" v="2872"/>
          <ac:cxnSpMkLst>
            <pc:docMk/>
            <pc:sldMk cId="310404574" sldId="272"/>
            <ac:cxnSpMk id="14" creationId="{464ABDDD-79C4-441D-9F0C-774AAA7BDD6A}"/>
          </ac:cxnSpMkLst>
        </pc:cxnChg>
        <pc:cxnChg chg="add mod">
          <ac:chgData name="Sophie Andres" userId="S::sophie.andres@athmariakerke.be::dbadb950-82d6-4dba-8657-01b637f1f72e" providerId="AD" clId="Web-{8F3C0AD3-824A-2A4B-9581-700480AF90BE}" dt="2022-02-11T12:14:50.752" v="2876" actId="1076"/>
          <ac:cxnSpMkLst>
            <pc:docMk/>
            <pc:sldMk cId="310404574" sldId="272"/>
            <ac:cxnSpMk id="15" creationId="{EE258CC5-8307-4DC8-889D-C98C1B0C970D}"/>
          </ac:cxnSpMkLst>
        </pc:cxnChg>
      </pc:sldChg>
      <pc:sldChg chg="addSp modSp add del replId">
        <pc:chgData name="Sophie Andres" userId="S::sophie.andres@athmariakerke.be::dbadb950-82d6-4dba-8657-01b637f1f72e" providerId="AD" clId="Web-{8F3C0AD3-824A-2A4B-9581-700480AF90BE}" dt="2022-02-11T12:18:03.115" v="2981"/>
        <pc:sldMkLst>
          <pc:docMk/>
          <pc:sldMk cId="1769068034" sldId="273"/>
        </pc:sldMkLst>
        <pc:spChg chg="mod">
          <ac:chgData name="Sophie Andres" userId="S::sophie.andres@athmariakerke.be::dbadb950-82d6-4dba-8657-01b637f1f72e" providerId="AD" clId="Web-{8F3C0AD3-824A-2A4B-9581-700480AF90BE}" dt="2022-02-11T11:40:07.083" v="2169" actId="20577"/>
          <ac:spMkLst>
            <pc:docMk/>
            <pc:sldMk cId="1769068034" sldId="273"/>
            <ac:spMk id="3" creationId="{D9CB3D20-BB86-4F02-82A0-F47EEAAC225A}"/>
          </ac:spMkLst>
        </pc:spChg>
        <pc:spChg chg="mod">
          <ac:chgData name="Sophie Andres" userId="S::sophie.andres@athmariakerke.be::dbadb950-82d6-4dba-8657-01b637f1f72e" providerId="AD" clId="Web-{8F3C0AD3-824A-2A4B-9581-700480AF90BE}" dt="2022-02-11T11:44:58.636" v="2420" actId="20577"/>
          <ac:spMkLst>
            <pc:docMk/>
            <pc:sldMk cId="1769068034" sldId="273"/>
            <ac:spMk id="4" creationId="{357FA56D-0163-4363-8A88-34E3292AAE99}"/>
          </ac:spMkLst>
        </pc:spChg>
        <pc:spChg chg="add mod">
          <ac:chgData name="Sophie Andres" userId="S::sophie.andres@athmariakerke.be::dbadb950-82d6-4dba-8657-01b637f1f72e" providerId="AD" clId="Web-{8F3C0AD3-824A-2A4B-9581-700480AF90BE}" dt="2022-02-11T11:48:07.984" v="2537" actId="20577"/>
          <ac:spMkLst>
            <pc:docMk/>
            <pc:sldMk cId="1769068034" sldId="273"/>
            <ac:spMk id="8" creationId="{B7894C38-4497-4DD7-B0D3-FEFB7B629BDA}"/>
          </ac:spMkLst>
        </pc:spChg>
      </pc:sldChg>
      <pc:sldChg chg="add del replId">
        <pc:chgData name="Sophie Andres" userId="S::sophie.andres@athmariakerke.be::dbadb950-82d6-4dba-8657-01b637f1f72e" providerId="AD" clId="Web-{8F3C0AD3-824A-2A4B-9581-700480AF90BE}" dt="2022-02-11T12:18:06.990" v="2982"/>
        <pc:sldMkLst>
          <pc:docMk/>
          <pc:sldMk cId="511509549" sldId="274"/>
        </pc:sldMkLst>
      </pc:sldChg>
      <pc:sldChg chg="modSp add replId">
        <pc:chgData name="Sophie Andres" userId="S::sophie.andres@athmariakerke.be::dbadb950-82d6-4dba-8657-01b637f1f72e" providerId="AD" clId="Web-{8F3C0AD3-824A-2A4B-9581-700480AF90BE}" dt="2022-02-11T12:09:51.964" v="2797" actId="20577"/>
        <pc:sldMkLst>
          <pc:docMk/>
          <pc:sldMk cId="3653713396" sldId="275"/>
        </pc:sldMkLst>
        <pc:spChg chg="mod">
          <ac:chgData name="Sophie Andres" userId="S::sophie.andres@athmariakerke.be::dbadb950-82d6-4dba-8657-01b637f1f72e" providerId="AD" clId="Web-{8F3C0AD3-824A-2A4B-9581-700480AF90BE}" dt="2022-02-11T12:09:51.964" v="2797" actId="20577"/>
          <ac:spMkLst>
            <pc:docMk/>
            <pc:sldMk cId="3653713396" sldId="275"/>
            <ac:spMk id="2" creationId="{00000000-0000-0000-0000-000000000000}"/>
          </ac:spMkLst>
        </pc:spChg>
        <pc:spChg chg="mod">
          <ac:chgData name="Sophie Andres" userId="S::sophie.andres@athmariakerke.be::dbadb950-82d6-4dba-8657-01b637f1f72e" providerId="AD" clId="Web-{8F3C0AD3-824A-2A4B-9581-700480AF90BE}" dt="2022-02-11T11:56:50.557" v="2665" actId="20577"/>
          <ac:spMkLst>
            <pc:docMk/>
            <pc:sldMk cId="3653713396" sldId="275"/>
            <ac:spMk id="4" creationId="{D214125B-BF46-4456-B5CD-48A7FD0A05DC}"/>
          </ac:spMkLst>
        </pc:spChg>
        <pc:spChg chg="mod">
          <ac:chgData name="Sophie Andres" userId="S::sophie.andres@athmariakerke.be::dbadb950-82d6-4dba-8657-01b637f1f72e" providerId="AD" clId="Web-{8F3C0AD3-824A-2A4B-9581-700480AF90BE}" dt="2022-02-11T12:01:56.079" v="2792" actId="1076"/>
          <ac:spMkLst>
            <pc:docMk/>
            <pc:sldMk cId="3653713396" sldId="275"/>
            <ac:spMk id="8" creationId="{FA1AB3FD-2B40-4959-A8FC-5994BC98A1B5}"/>
          </ac:spMkLst>
        </pc:spChg>
      </pc:sldChg>
      <pc:sldChg chg="delSp modSp add del replId">
        <pc:chgData name="Sophie Andres" userId="S::sophie.andres@athmariakerke.be::dbadb950-82d6-4dba-8657-01b637f1f72e" providerId="AD" clId="Web-{8F3C0AD3-824A-2A4B-9581-700480AF90BE}" dt="2022-02-11T12:39:54.627" v="3386"/>
        <pc:sldMkLst>
          <pc:docMk/>
          <pc:sldMk cId="4272882456" sldId="276"/>
        </pc:sldMkLst>
        <pc:spChg chg="mod">
          <ac:chgData name="Sophie Andres" userId="S::sophie.andres@athmariakerke.be::dbadb950-82d6-4dba-8657-01b637f1f72e" providerId="AD" clId="Web-{8F3C0AD3-824A-2A4B-9581-700480AF90BE}" dt="2022-02-11T12:17:03.223" v="2972" actId="20577"/>
          <ac:spMkLst>
            <pc:docMk/>
            <pc:sldMk cId="4272882456" sldId="276"/>
            <ac:spMk id="3" creationId="{D9CB3D20-BB86-4F02-82A0-F47EEAAC225A}"/>
          </ac:spMkLst>
        </pc:spChg>
        <pc:spChg chg="mod">
          <ac:chgData name="Sophie Andres" userId="S::sophie.andres@athmariakerke.be::dbadb950-82d6-4dba-8657-01b637f1f72e" providerId="AD" clId="Web-{8F3C0AD3-824A-2A4B-9581-700480AF90BE}" dt="2022-02-11T12:17:19.177" v="2978" actId="1076"/>
          <ac:spMkLst>
            <pc:docMk/>
            <pc:sldMk cId="4272882456" sldId="276"/>
            <ac:spMk id="4" creationId="{357FA56D-0163-4363-8A88-34E3292AAE99}"/>
          </ac:spMkLst>
        </pc:spChg>
        <pc:spChg chg="del">
          <ac:chgData name="Sophie Andres" userId="S::sophie.andres@athmariakerke.be::dbadb950-82d6-4dba-8657-01b637f1f72e" providerId="AD" clId="Web-{8F3C0AD3-824A-2A4B-9581-700480AF90BE}" dt="2022-02-11T12:16:52.629" v="2967"/>
          <ac:spMkLst>
            <pc:docMk/>
            <pc:sldMk cId="4272882456" sldId="276"/>
            <ac:spMk id="5" creationId="{2DEE68D9-73AD-4DED-B395-ABEADAE15271}"/>
          </ac:spMkLst>
        </pc:spChg>
        <pc:spChg chg="mod">
          <ac:chgData name="Sophie Andres" userId="S::sophie.andres@athmariakerke.be::dbadb950-82d6-4dba-8657-01b637f1f72e" providerId="AD" clId="Web-{8F3C0AD3-824A-2A4B-9581-700480AF90BE}" dt="2022-02-11T12:18:26.975" v="3011" actId="20577"/>
          <ac:spMkLst>
            <pc:docMk/>
            <pc:sldMk cId="4272882456" sldId="276"/>
            <ac:spMk id="11" creationId="{B80EF779-C4A2-45DB-A291-F4088DB4784A}"/>
          </ac:spMkLst>
        </pc:spChg>
        <pc:cxnChg chg="mod">
          <ac:chgData name="Sophie Andres" userId="S::sophie.andres@athmariakerke.be::dbadb950-82d6-4dba-8657-01b637f1f72e" providerId="AD" clId="Web-{8F3C0AD3-824A-2A4B-9581-700480AF90BE}" dt="2022-02-11T12:17:55.896" v="2980" actId="1076"/>
          <ac:cxnSpMkLst>
            <pc:docMk/>
            <pc:sldMk cId="4272882456" sldId="276"/>
            <ac:cxnSpMk id="14" creationId="{464ABDDD-79C4-441D-9F0C-774AAA7BDD6A}"/>
          </ac:cxnSpMkLst>
        </pc:cxnChg>
        <pc:cxnChg chg="del">
          <ac:chgData name="Sophie Andres" userId="S::sophie.andres@athmariakerke.be::dbadb950-82d6-4dba-8657-01b637f1f72e" providerId="AD" clId="Web-{8F3C0AD3-824A-2A4B-9581-700480AF90BE}" dt="2022-02-11T12:17:06.473" v="2973"/>
          <ac:cxnSpMkLst>
            <pc:docMk/>
            <pc:sldMk cId="4272882456" sldId="276"/>
            <ac:cxnSpMk id="15" creationId="{EE258CC5-8307-4DC8-889D-C98C1B0C970D}"/>
          </ac:cxnSpMkLst>
        </pc:cxnChg>
      </pc:sldChg>
      <pc:sldChg chg="modSp add ord replId">
        <pc:chgData name="Sophie Andres" userId="S::sophie.andres@athmariakerke.be::dbadb950-82d6-4dba-8657-01b637f1f72e" providerId="AD" clId="Web-{8F3C0AD3-824A-2A4B-9581-700480AF90BE}" dt="2022-02-11T12:20:15.306" v="3043" actId="20577"/>
        <pc:sldMkLst>
          <pc:docMk/>
          <pc:sldMk cId="147415799" sldId="277"/>
        </pc:sldMkLst>
        <pc:spChg chg="mod">
          <ac:chgData name="Sophie Andres" userId="S::sophie.andres@athmariakerke.be::dbadb950-82d6-4dba-8657-01b637f1f72e" providerId="AD" clId="Web-{8F3C0AD3-824A-2A4B-9581-700480AF90BE}" dt="2022-02-11T12:19:00.116" v="3030" actId="20577"/>
          <ac:spMkLst>
            <pc:docMk/>
            <pc:sldMk cId="147415799" sldId="277"/>
            <ac:spMk id="2" creationId="{00000000-0000-0000-0000-000000000000}"/>
          </ac:spMkLst>
        </pc:spChg>
        <pc:spChg chg="mod">
          <ac:chgData name="Sophie Andres" userId="S::sophie.andres@athmariakerke.be::dbadb950-82d6-4dba-8657-01b637f1f72e" providerId="AD" clId="Web-{8F3C0AD3-824A-2A4B-9581-700480AF90BE}" dt="2022-02-11T12:19:52.039" v="3038" actId="20577"/>
          <ac:spMkLst>
            <pc:docMk/>
            <pc:sldMk cId="147415799" sldId="277"/>
            <ac:spMk id="4" creationId="{D214125B-BF46-4456-B5CD-48A7FD0A05DC}"/>
          </ac:spMkLst>
        </pc:spChg>
        <pc:spChg chg="mod">
          <ac:chgData name="Sophie Andres" userId="S::sophie.andres@athmariakerke.be::dbadb950-82d6-4dba-8657-01b637f1f72e" providerId="AD" clId="Web-{8F3C0AD3-824A-2A4B-9581-700480AF90BE}" dt="2022-02-11T12:20:15.306" v="3043" actId="20577"/>
          <ac:spMkLst>
            <pc:docMk/>
            <pc:sldMk cId="147415799" sldId="277"/>
            <ac:spMk id="8" creationId="{FA1AB3FD-2B40-4959-A8FC-5994BC98A1B5}"/>
          </ac:spMkLst>
        </pc:spChg>
      </pc:sldChg>
      <pc:sldChg chg="modSp add replId">
        <pc:chgData name="Sophie Andres" userId="S::sophie.andres@athmariakerke.be::dbadb950-82d6-4dba-8657-01b637f1f72e" providerId="AD" clId="Web-{8F3C0AD3-824A-2A4B-9581-700480AF90BE}" dt="2022-02-11T12:20:51.181" v="3051" actId="20577"/>
        <pc:sldMkLst>
          <pc:docMk/>
          <pc:sldMk cId="2574937740" sldId="278"/>
        </pc:sldMkLst>
        <pc:spChg chg="mod">
          <ac:chgData name="Sophie Andres" userId="S::sophie.andres@athmariakerke.be::dbadb950-82d6-4dba-8657-01b637f1f72e" providerId="AD" clId="Web-{8F3C0AD3-824A-2A4B-9581-700480AF90BE}" dt="2022-02-11T12:20:38.525" v="3048" actId="20577"/>
          <ac:spMkLst>
            <pc:docMk/>
            <pc:sldMk cId="2574937740" sldId="278"/>
            <ac:spMk id="4" creationId="{D214125B-BF46-4456-B5CD-48A7FD0A05DC}"/>
          </ac:spMkLst>
        </pc:spChg>
        <pc:spChg chg="mod">
          <ac:chgData name="Sophie Andres" userId="S::sophie.andres@athmariakerke.be::dbadb950-82d6-4dba-8657-01b637f1f72e" providerId="AD" clId="Web-{8F3C0AD3-824A-2A4B-9581-700480AF90BE}" dt="2022-02-11T12:20:51.181" v="3051" actId="20577"/>
          <ac:spMkLst>
            <pc:docMk/>
            <pc:sldMk cId="2574937740" sldId="278"/>
            <ac:spMk id="8" creationId="{FA1AB3FD-2B40-4959-A8FC-5994BC98A1B5}"/>
          </ac:spMkLst>
        </pc:spChg>
      </pc:sldChg>
      <pc:sldChg chg="addSp delSp modSp add replId">
        <pc:chgData name="Sophie Andres" userId="S::sophie.andres@athmariakerke.be::dbadb950-82d6-4dba-8657-01b637f1f72e" providerId="AD" clId="Web-{8F3C0AD3-824A-2A4B-9581-700480AF90BE}" dt="2022-02-11T12:23:40.888" v="3074" actId="1076"/>
        <pc:sldMkLst>
          <pc:docMk/>
          <pc:sldMk cId="2172105811" sldId="279"/>
        </pc:sldMkLst>
        <pc:spChg chg="mod">
          <ac:chgData name="Sophie Andres" userId="S::sophie.andres@athmariakerke.be::dbadb950-82d6-4dba-8657-01b637f1f72e" providerId="AD" clId="Web-{8F3C0AD3-824A-2A4B-9581-700480AF90BE}" dt="2022-02-11T12:22:10.089" v="3068" actId="20577"/>
          <ac:spMkLst>
            <pc:docMk/>
            <pc:sldMk cId="2172105811" sldId="279"/>
            <ac:spMk id="4" creationId="{D214125B-BF46-4456-B5CD-48A7FD0A05DC}"/>
          </ac:spMkLst>
        </pc:spChg>
        <pc:spChg chg="del">
          <ac:chgData name="Sophie Andres" userId="S::sophie.andres@athmariakerke.be::dbadb950-82d6-4dba-8657-01b637f1f72e" providerId="AD" clId="Web-{8F3C0AD3-824A-2A4B-9581-700480AF90BE}" dt="2022-02-11T12:22:12.996" v="3069"/>
          <ac:spMkLst>
            <pc:docMk/>
            <pc:sldMk cId="2172105811" sldId="279"/>
            <ac:spMk id="8" creationId="{FA1AB3FD-2B40-4959-A8FC-5994BC98A1B5}"/>
          </ac:spMkLst>
        </pc:spChg>
        <pc:picChg chg="add mod">
          <ac:chgData name="Sophie Andres" userId="S::sophie.andres@athmariakerke.be::dbadb950-82d6-4dba-8657-01b637f1f72e" providerId="AD" clId="Web-{8F3C0AD3-824A-2A4B-9581-700480AF90BE}" dt="2022-02-11T12:23:40.888" v="3074" actId="1076"/>
          <ac:picMkLst>
            <pc:docMk/>
            <pc:sldMk cId="2172105811" sldId="279"/>
            <ac:picMk id="3" creationId="{6894BE8D-FC93-4080-BC1F-A613E0980599}"/>
          </ac:picMkLst>
        </pc:picChg>
      </pc:sldChg>
      <pc:sldChg chg="add del">
        <pc:chgData name="Sophie Andres" userId="S::sophie.andres@athmariakerke.be::dbadb950-82d6-4dba-8657-01b637f1f72e" providerId="AD" clId="Web-{8F3C0AD3-824A-2A4B-9581-700480AF90BE}" dt="2022-02-11T12:23:45.529" v="3075"/>
        <pc:sldMkLst>
          <pc:docMk/>
          <pc:sldMk cId="1326708406" sldId="280"/>
        </pc:sldMkLst>
      </pc:sldChg>
      <pc:sldChg chg="addSp delSp modSp add replId">
        <pc:chgData name="Sophie Andres" userId="S::sophie.andres@athmariakerke.be::dbadb950-82d6-4dba-8657-01b637f1f72e" providerId="AD" clId="Web-{8F3C0AD3-824A-2A4B-9581-700480AF90BE}" dt="2022-02-11T12:27:53.862" v="3242" actId="20577"/>
        <pc:sldMkLst>
          <pc:docMk/>
          <pc:sldMk cId="2539614349" sldId="280"/>
        </pc:sldMkLst>
        <pc:spChg chg="mod">
          <ac:chgData name="Sophie Andres" userId="S::sophie.andres@athmariakerke.be::dbadb950-82d6-4dba-8657-01b637f1f72e" providerId="AD" clId="Web-{8F3C0AD3-824A-2A4B-9581-700480AF90BE}" dt="2022-02-11T12:24:38.936" v="3085" actId="20577"/>
          <ac:spMkLst>
            <pc:docMk/>
            <pc:sldMk cId="2539614349" sldId="280"/>
            <ac:spMk id="4" creationId="{D214125B-BF46-4456-B5CD-48A7FD0A05DC}"/>
          </ac:spMkLst>
        </pc:spChg>
        <pc:spChg chg="add del mod">
          <ac:chgData name="Sophie Andres" userId="S::sophie.andres@athmariakerke.be::dbadb950-82d6-4dba-8657-01b637f1f72e" providerId="AD" clId="Web-{8F3C0AD3-824A-2A4B-9581-700480AF90BE}" dt="2022-02-11T12:24:34.936" v="3078"/>
          <ac:spMkLst>
            <pc:docMk/>
            <pc:sldMk cId="2539614349" sldId="280"/>
            <ac:spMk id="6" creationId="{EE30561E-3075-4E50-BF6C-FADE734630E2}"/>
          </ac:spMkLst>
        </pc:spChg>
        <pc:spChg chg="add mod">
          <ac:chgData name="Sophie Andres" userId="S::sophie.andres@athmariakerke.be::dbadb950-82d6-4dba-8657-01b637f1f72e" providerId="AD" clId="Web-{8F3C0AD3-824A-2A4B-9581-700480AF90BE}" dt="2022-02-11T12:27:53.862" v="3242" actId="20577"/>
          <ac:spMkLst>
            <pc:docMk/>
            <pc:sldMk cId="2539614349" sldId="280"/>
            <ac:spMk id="8" creationId="{46C063FA-6214-41D9-A561-149C9FA6B327}"/>
          </ac:spMkLst>
        </pc:spChg>
        <pc:picChg chg="del">
          <ac:chgData name="Sophie Andres" userId="S::sophie.andres@athmariakerke.be::dbadb950-82d6-4dba-8657-01b637f1f72e" providerId="AD" clId="Web-{8F3C0AD3-824A-2A4B-9581-700480AF90BE}" dt="2022-02-11T12:24:26.811" v="3077"/>
          <ac:picMkLst>
            <pc:docMk/>
            <pc:sldMk cId="2539614349" sldId="280"/>
            <ac:picMk id="3" creationId="{6894BE8D-FC93-4080-BC1F-A613E0980599}"/>
          </ac:picMkLst>
        </pc:picChg>
      </pc:sldChg>
      <pc:sldChg chg="modSp add replId">
        <pc:chgData name="Sophie Andres" userId="S::sophie.andres@athmariakerke.be::dbadb950-82d6-4dba-8657-01b637f1f72e" providerId="AD" clId="Web-{8F3C0AD3-824A-2A4B-9581-700480AF90BE}" dt="2022-02-11T12:39:28.002" v="3381" actId="1076"/>
        <pc:sldMkLst>
          <pc:docMk/>
          <pc:sldMk cId="3427443761" sldId="281"/>
        </pc:sldMkLst>
        <pc:spChg chg="mod">
          <ac:chgData name="Sophie Andres" userId="S::sophie.andres@athmariakerke.be::dbadb950-82d6-4dba-8657-01b637f1f72e" providerId="AD" clId="Web-{8F3C0AD3-824A-2A4B-9581-700480AF90BE}" dt="2022-02-11T12:39:16.267" v="3379" actId="1076"/>
          <ac:spMkLst>
            <pc:docMk/>
            <pc:sldMk cId="3427443761" sldId="281"/>
            <ac:spMk id="4" creationId="{357FA56D-0163-4363-8A88-34E3292AAE99}"/>
          </ac:spMkLst>
        </pc:spChg>
        <pc:spChg chg="mod">
          <ac:chgData name="Sophie Andres" userId="S::sophie.andres@athmariakerke.be::dbadb950-82d6-4dba-8657-01b637f1f72e" providerId="AD" clId="Web-{8F3C0AD3-824A-2A4B-9581-700480AF90BE}" dt="2022-02-11T12:39:28.002" v="3381" actId="1076"/>
          <ac:spMkLst>
            <pc:docMk/>
            <pc:sldMk cId="3427443761" sldId="281"/>
            <ac:spMk id="5" creationId="{2DEE68D9-73AD-4DED-B395-ABEADAE15271}"/>
          </ac:spMkLst>
        </pc:spChg>
        <pc:spChg chg="mod">
          <ac:chgData name="Sophie Andres" userId="S::sophie.andres@athmariakerke.be::dbadb950-82d6-4dba-8657-01b637f1f72e" providerId="AD" clId="Web-{8F3C0AD3-824A-2A4B-9581-700480AF90BE}" dt="2022-02-11T12:39:20.173" v="3380" actId="1076"/>
          <ac:spMkLst>
            <pc:docMk/>
            <pc:sldMk cId="3427443761" sldId="281"/>
            <ac:spMk id="11" creationId="{B80EF779-C4A2-45DB-A291-F4088DB4784A}"/>
          </ac:spMkLst>
        </pc:spChg>
      </pc:sldChg>
      <pc:sldChg chg="addSp modSp add replId">
        <pc:chgData name="Sophie Andres" userId="S::sophie.andres@athmariakerke.be::dbadb950-82d6-4dba-8657-01b637f1f72e" providerId="AD" clId="Web-{8F3C0AD3-824A-2A4B-9581-700480AF90BE}" dt="2022-02-11T12:57:41.994" v="3638" actId="20577"/>
        <pc:sldMkLst>
          <pc:docMk/>
          <pc:sldMk cId="1825898378" sldId="282"/>
        </pc:sldMkLst>
        <pc:spChg chg="mod">
          <ac:chgData name="Sophie Andres" userId="S::sophie.andres@athmariakerke.be::dbadb950-82d6-4dba-8657-01b637f1f72e" providerId="AD" clId="Web-{8F3C0AD3-824A-2A4B-9581-700480AF90BE}" dt="2022-02-11T12:43:52.695" v="3392" actId="20577"/>
          <ac:spMkLst>
            <pc:docMk/>
            <pc:sldMk cId="1825898378" sldId="282"/>
            <ac:spMk id="2" creationId="{00000000-0000-0000-0000-000000000000}"/>
          </ac:spMkLst>
        </pc:spChg>
        <pc:spChg chg="mod">
          <ac:chgData name="Sophie Andres" userId="S::sophie.andres@athmariakerke.be::dbadb950-82d6-4dba-8657-01b637f1f72e" providerId="AD" clId="Web-{8F3C0AD3-824A-2A4B-9581-700480AF90BE}" dt="2022-02-11T12:57:24.946" v="3610" actId="20577"/>
          <ac:spMkLst>
            <pc:docMk/>
            <pc:sldMk cId="1825898378" sldId="282"/>
            <ac:spMk id="4" creationId="{D214125B-BF46-4456-B5CD-48A7FD0A05DC}"/>
          </ac:spMkLst>
        </pc:spChg>
        <pc:spChg chg="mod">
          <ac:chgData name="Sophie Andres" userId="S::sophie.andres@athmariakerke.be::dbadb950-82d6-4dba-8657-01b637f1f72e" providerId="AD" clId="Web-{8F3C0AD3-824A-2A4B-9581-700480AF90BE}" dt="2022-02-11T12:52:07.690" v="3476" actId="20577"/>
          <ac:spMkLst>
            <pc:docMk/>
            <pc:sldMk cId="1825898378" sldId="282"/>
            <ac:spMk id="8" creationId="{46C063FA-6214-41D9-A561-149C9FA6B327}"/>
          </ac:spMkLst>
        </pc:spChg>
        <pc:spChg chg="add mod">
          <ac:chgData name="Sophie Andres" userId="S::sophie.andres@athmariakerke.be::dbadb950-82d6-4dba-8657-01b637f1f72e" providerId="AD" clId="Web-{8F3C0AD3-824A-2A4B-9581-700480AF90BE}" dt="2022-02-11T12:57:41.994" v="3638" actId="20577"/>
          <ac:spMkLst>
            <pc:docMk/>
            <pc:sldMk cId="1825898378" sldId="282"/>
            <ac:spMk id="10" creationId="{4C68F577-A143-4370-BF9C-DE73D44C9BA8}"/>
          </ac:spMkLst>
        </pc:spChg>
        <pc:spChg chg="add mod">
          <ac:chgData name="Sophie Andres" userId="S::sophie.andres@athmariakerke.be::dbadb950-82d6-4dba-8657-01b637f1f72e" providerId="AD" clId="Web-{8F3C0AD3-824A-2A4B-9581-700480AF90BE}" dt="2022-02-11T12:57:14.446" v="3593" actId="20577"/>
          <ac:spMkLst>
            <pc:docMk/>
            <pc:sldMk cId="1825898378" sldId="282"/>
            <ac:spMk id="11" creationId="{B97FFF57-942E-45E4-98FA-1CD9E8AC7063}"/>
          </ac:spMkLst>
        </pc:spChg>
      </pc:sldChg>
      <pc:sldChg chg="modSp add replId">
        <pc:chgData name="Sophie Andres" userId="S::sophie.andres@athmariakerke.be::dbadb950-82d6-4dba-8657-01b637f1f72e" providerId="AD" clId="Web-{8F3C0AD3-824A-2A4B-9581-700480AF90BE}" dt="2022-02-11T13:00:22.059" v="3786" actId="20577"/>
        <pc:sldMkLst>
          <pc:docMk/>
          <pc:sldMk cId="389684084" sldId="283"/>
        </pc:sldMkLst>
        <pc:spChg chg="mod">
          <ac:chgData name="Sophie Andres" userId="S::sophie.andres@athmariakerke.be::dbadb950-82d6-4dba-8657-01b637f1f72e" providerId="AD" clId="Web-{8F3C0AD3-824A-2A4B-9581-700480AF90BE}" dt="2022-02-11T12:55:15.881" v="3481" actId="20577"/>
          <ac:spMkLst>
            <pc:docMk/>
            <pc:sldMk cId="389684084" sldId="283"/>
            <ac:spMk id="4" creationId="{D214125B-BF46-4456-B5CD-48A7FD0A05DC}"/>
          </ac:spMkLst>
        </pc:spChg>
        <pc:spChg chg="mod">
          <ac:chgData name="Sophie Andres" userId="S::sophie.andres@athmariakerke.be::dbadb950-82d6-4dba-8657-01b637f1f72e" providerId="AD" clId="Web-{8F3C0AD3-824A-2A4B-9581-700480AF90BE}" dt="2022-02-11T13:00:22.059" v="3786" actId="20577"/>
          <ac:spMkLst>
            <pc:docMk/>
            <pc:sldMk cId="389684084" sldId="283"/>
            <ac:spMk id="8" creationId="{46C063FA-6214-41D9-A561-149C9FA6B327}"/>
          </ac:spMkLst>
        </pc:spChg>
      </pc:sldChg>
      <pc:sldChg chg="modSp add replId">
        <pc:chgData name="Sophie Andres" userId="S::sophie.andres@athmariakerke.be::dbadb950-82d6-4dba-8657-01b637f1f72e" providerId="AD" clId="Web-{8F3C0AD3-824A-2A4B-9581-700480AF90BE}" dt="2022-02-11T13:08:04.788" v="3804" actId="20577"/>
        <pc:sldMkLst>
          <pc:docMk/>
          <pc:sldMk cId="1678869701" sldId="284"/>
        </pc:sldMkLst>
        <pc:spChg chg="mod">
          <ac:chgData name="Sophie Andres" userId="S::sophie.andres@athmariakerke.be::dbadb950-82d6-4dba-8657-01b637f1f72e" providerId="AD" clId="Web-{8F3C0AD3-824A-2A4B-9581-700480AF90BE}" dt="2022-02-11T13:01:52.905" v="3788" actId="20577"/>
          <ac:spMkLst>
            <pc:docMk/>
            <pc:sldMk cId="1678869701" sldId="284"/>
            <ac:spMk id="2" creationId="{00000000-0000-0000-0000-000000000000}"/>
          </ac:spMkLst>
        </pc:spChg>
        <pc:spChg chg="mod">
          <ac:chgData name="Sophie Andres" userId="S::sophie.andres@athmariakerke.be::dbadb950-82d6-4dba-8657-01b637f1f72e" providerId="AD" clId="Web-{8F3C0AD3-824A-2A4B-9581-700480AF90BE}" dt="2022-02-11T13:08:04.788" v="3804" actId="20577"/>
          <ac:spMkLst>
            <pc:docMk/>
            <pc:sldMk cId="1678869701" sldId="284"/>
            <ac:spMk id="4" creationId="{D214125B-BF46-4456-B5CD-48A7FD0A05DC}"/>
          </ac:spMkLst>
        </pc:spChg>
        <pc:spChg chg="mod">
          <ac:chgData name="Sophie Andres" userId="S::sophie.andres@athmariakerke.be::dbadb950-82d6-4dba-8657-01b637f1f72e" providerId="AD" clId="Web-{8F3C0AD3-824A-2A4B-9581-700480AF90BE}" dt="2022-02-11T13:07:52.835" v="3797" actId="20577"/>
          <ac:spMkLst>
            <pc:docMk/>
            <pc:sldMk cId="1678869701" sldId="284"/>
            <ac:spMk id="8" creationId="{46C063FA-6214-41D9-A561-149C9FA6B327}"/>
          </ac:spMkLst>
        </pc:spChg>
      </pc:sldChg>
      <pc:sldChg chg="modSp add ord replId">
        <pc:chgData name="Sophie Andres" userId="S::sophie.andres@athmariakerke.be::dbadb950-82d6-4dba-8657-01b637f1f72e" providerId="AD" clId="Web-{8F3C0AD3-824A-2A4B-9581-700480AF90BE}" dt="2022-02-11T13:16:17.048" v="4085"/>
        <pc:sldMkLst>
          <pc:docMk/>
          <pc:sldMk cId="2007296089" sldId="285"/>
        </pc:sldMkLst>
        <pc:spChg chg="mod">
          <ac:chgData name="Sophie Andres" userId="S::sophie.andres@athmariakerke.be::dbadb950-82d6-4dba-8657-01b637f1f72e" providerId="AD" clId="Web-{8F3C0AD3-824A-2A4B-9581-700480AF90BE}" dt="2022-02-11T13:08:13.335" v="3807" actId="20577"/>
          <ac:spMkLst>
            <pc:docMk/>
            <pc:sldMk cId="2007296089" sldId="285"/>
            <ac:spMk id="2" creationId="{00000000-0000-0000-0000-000000000000}"/>
          </ac:spMkLst>
        </pc:spChg>
      </pc:sldChg>
      <pc:sldChg chg="addSp modSp add replId">
        <pc:chgData name="Sophie Andres" userId="S::sophie.andres@athmariakerke.be::dbadb950-82d6-4dba-8657-01b637f1f72e" providerId="AD" clId="Web-{8F3C0AD3-824A-2A4B-9581-700480AF90BE}" dt="2022-02-11T13:15:59.407" v="4084" actId="1076"/>
        <pc:sldMkLst>
          <pc:docMk/>
          <pc:sldMk cId="17383610" sldId="286"/>
        </pc:sldMkLst>
        <pc:spChg chg="mod">
          <ac:chgData name="Sophie Andres" userId="S::sophie.andres@athmariakerke.be::dbadb950-82d6-4dba-8657-01b637f1f72e" providerId="AD" clId="Web-{8F3C0AD3-824A-2A4B-9581-700480AF90BE}" dt="2022-02-11T13:09:20.508" v="3835" actId="20577"/>
          <ac:spMkLst>
            <pc:docMk/>
            <pc:sldMk cId="17383610" sldId="286"/>
            <ac:spMk id="2" creationId="{00000000-0000-0000-0000-000000000000}"/>
          </ac:spMkLst>
        </pc:spChg>
        <pc:spChg chg="mod">
          <ac:chgData name="Sophie Andres" userId="S::sophie.andres@athmariakerke.be::dbadb950-82d6-4dba-8657-01b637f1f72e" providerId="AD" clId="Web-{8F3C0AD3-824A-2A4B-9581-700480AF90BE}" dt="2022-02-11T13:15:37.985" v="4079" actId="1076"/>
          <ac:spMkLst>
            <pc:docMk/>
            <pc:sldMk cId="17383610" sldId="286"/>
            <ac:spMk id="4" creationId="{D214125B-BF46-4456-B5CD-48A7FD0A05DC}"/>
          </ac:spMkLst>
        </pc:spChg>
        <pc:spChg chg="mod">
          <ac:chgData name="Sophie Andres" userId="S::sophie.andres@athmariakerke.be::dbadb950-82d6-4dba-8657-01b637f1f72e" providerId="AD" clId="Web-{8F3C0AD3-824A-2A4B-9581-700480AF90BE}" dt="2022-02-11T13:15:42.173" v="4080" actId="1076"/>
          <ac:spMkLst>
            <pc:docMk/>
            <pc:sldMk cId="17383610" sldId="286"/>
            <ac:spMk id="8" creationId="{46C063FA-6214-41D9-A561-149C9FA6B327}"/>
          </ac:spMkLst>
        </pc:spChg>
        <pc:spChg chg="add mod">
          <ac:chgData name="Sophie Andres" userId="S::sophie.andres@athmariakerke.be::dbadb950-82d6-4dba-8657-01b637f1f72e" providerId="AD" clId="Web-{8F3C0AD3-824A-2A4B-9581-700480AF90BE}" dt="2022-02-11T13:15:46.188" v="4081" actId="1076"/>
          <ac:spMkLst>
            <pc:docMk/>
            <pc:sldMk cId="17383610" sldId="286"/>
            <ac:spMk id="10" creationId="{B9ABB06B-428E-462D-A549-4A42A33B786C}"/>
          </ac:spMkLst>
        </pc:spChg>
        <pc:spChg chg="add mod">
          <ac:chgData name="Sophie Andres" userId="S::sophie.andres@athmariakerke.be::dbadb950-82d6-4dba-8657-01b637f1f72e" providerId="AD" clId="Web-{8F3C0AD3-824A-2A4B-9581-700480AF90BE}" dt="2022-02-11T13:15:49.392" v="4082" actId="1076"/>
          <ac:spMkLst>
            <pc:docMk/>
            <pc:sldMk cId="17383610" sldId="286"/>
            <ac:spMk id="11" creationId="{299DBA9A-B16A-4163-B1A3-473354FE6EFC}"/>
          </ac:spMkLst>
        </pc:spChg>
        <pc:spChg chg="add mod">
          <ac:chgData name="Sophie Andres" userId="S::sophie.andres@athmariakerke.be::dbadb950-82d6-4dba-8657-01b637f1f72e" providerId="AD" clId="Web-{8F3C0AD3-824A-2A4B-9581-700480AF90BE}" dt="2022-02-11T13:15:55.501" v="4083" actId="1076"/>
          <ac:spMkLst>
            <pc:docMk/>
            <pc:sldMk cId="17383610" sldId="286"/>
            <ac:spMk id="12" creationId="{B9139D5F-86F7-4B9B-965D-68896A28EBC1}"/>
          </ac:spMkLst>
        </pc:spChg>
        <pc:spChg chg="add mod">
          <ac:chgData name="Sophie Andres" userId="S::sophie.andres@athmariakerke.be::dbadb950-82d6-4dba-8657-01b637f1f72e" providerId="AD" clId="Web-{8F3C0AD3-824A-2A4B-9581-700480AF90BE}" dt="2022-02-11T13:15:59.407" v="4084" actId="1076"/>
          <ac:spMkLst>
            <pc:docMk/>
            <pc:sldMk cId="17383610" sldId="286"/>
            <ac:spMk id="13" creationId="{69B3074C-CF21-4FAA-89AD-0AABA64803B4}"/>
          </ac:spMkLst>
        </pc:spChg>
      </pc:sldChg>
      <pc:sldChg chg="addSp delSp modSp add del ord replId">
        <pc:chgData name="Sophie Andres" userId="S::sophie.andres@athmariakerke.be::dbadb950-82d6-4dba-8657-01b637f1f72e" providerId="AD" clId="Web-{8F3C0AD3-824A-2A4B-9581-700480AF90BE}" dt="2022-02-11T13:34:00.711" v="4422"/>
        <pc:sldMkLst>
          <pc:docMk/>
          <pc:sldMk cId="60254938" sldId="287"/>
        </pc:sldMkLst>
        <pc:spChg chg="mod">
          <ac:chgData name="Sophie Andres" userId="S::sophie.andres@athmariakerke.be::dbadb950-82d6-4dba-8657-01b637f1f72e" providerId="AD" clId="Web-{8F3C0AD3-824A-2A4B-9581-700480AF90BE}" dt="2022-02-11T13:27:19.406" v="4091" actId="14100"/>
          <ac:spMkLst>
            <pc:docMk/>
            <pc:sldMk cId="60254938" sldId="287"/>
            <ac:spMk id="3" creationId="{53A8081E-5358-4E34-8E09-134DAB1EBA8F}"/>
          </ac:spMkLst>
        </pc:spChg>
        <pc:spChg chg="add">
          <ac:chgData name="Sophie Andres" userId="S::sophie.andres@athmariakerke.be::dbadb950-82d6-4dba-8657-01b637f1f72e" providerId="AD" clId="Web-{8F3C0AD3-824A-2A4B-9581-700480AF90BE}" dt="2022-02-11T13:33:45.102" v="4419"/>
          <ac:spMkLst>
            <pc:docMk/>
            <pc:sldMk cId="60254938" sldId="287"/>
            <ac:spMk id="4" creationId="{3E3CD22F-7AA9-4305-8C7C-99AFCE32CF8A}"/>
          </ac:spMkLst>
        </pc:spChg>
        <pc:spChg chg="del mod">
          <ac:chgData name="Sophie Andres" userId="S::sophie.andres@athmariakerke.be::dbadb950-82d6-4dba-8657-01b637f1f72e" providerId="AD" clId="Web-{8F3C0AD3-824A-2A4B-9581-700480AF90BE}" dt="2022-02-11T13:28:10.532" v="4107"/>
          <ac:spMkLst>
            <pc:docMk/>
            <pc:sldMk cId="60254938" sldId="287"/>
            <ac:spMk id="12" creationId="{72821AEE-AC59-4195-9901-A7C7C1C053E6}"/>
          </ac:spMkLst>
        </pc:spChg>
        <pc:spChg chg="del mod">
          <ac:chgData name="Sophie Andres" userId="S::sophie.andres@athmariakerke.be::dbadb950-82d6-4dba-8657-01b637f1f72e" providerId="AD" clId="Web-{8F3C0AD3-824A-2A4B-9581-700480AF90BE}" dt="2022-02-11T13:27:58.844" v="4102"/>
          <ac:spMkLst>
            <pc:docMk/>
            <pc:sldMk cId="60254938" sldId="287"/>
            <ac:spMk id="15" creationId="{0645049B-9493-4EC1-A128-E02CBA1ACCA7}"/>
          </ac:spMkLst>
        </pc:spChg>
        <pc:picChg chg="mod">
          <ac:chgData name="Sophie Andres" userId="S::sophie.andres@athmariakerke.be::dbadb950-82d6-4dba-8657-01b637f1f72e" providerId="AD" clId="Web-{8F3C0AD3-824A-2A4B-9581-700480AF90BE}" dt="2022-02-11T13:28:14.048" v="4108" actId="1076"/>
          <ac:picMkLst>
            <pc:docMk/>
            <pc:sldMk cId="60254938" sldId="287"/>
            <ac:picMk id="5" creationId="{4C059B09-4EF0-4512-B8DE-201C71210FC3}"/>
          </ac:picMkLst>
        </pc:picChg>
        <pc:cxnChg chg="del">
          <ac:chgData name="Sophie Andres" userId="S::sophie.andres@athmariakerke.be::dbadb950-82d6-4dba-8657-01b637f1f72e" providerId="AD" clId="Web-{8F3C0AD3-824A-2A4B-9581-700480AF90BE}" dt="2022-02-11T13:28:00.282" v="4103"/>
          <ac:cxnSpMkLst>
            <pc:docMk/>
            <pc:sldMk cId="60254938" sldId="287"/>
            <ac:cxnSpMk id="13" creationId="{BB26054A-A80A-40E9-83C4-D0AD7670045F}"/>
          </ac:cxnSpMkLst>
        </pc:cxnChg>
        <pc:cxnChg chg="del">
          <ac:chgData name="Sophie Andres" userId="S::sophie.andres@athmariakerke.be::dbadb950-82d6-4dba-8657-01b637f1f72e" providerId="AD" clId="Web-{8F3C0AD3-824A-2A4B-9581-700480AF90BE}" dt="2022-02-11T13:28:01.954" v="4104"/>
          <ac:cxnSpMkLst>
            <pc:docMk/>
            <pc:sldMk cId="60254938" sldId="287"/>
            <ac:cxnSpMk id="14" creationId="{1DBBF26E-862A-4D32-84B0-5594A3D5F691}"/>
          </ac:cxnSpMkLst>
        </pc:cxnChg>
      </pc:sldChg>
      <pc:sldChg chg="modSp add ord replId">
        <pc:chgData name="Sophie Andres" userId="S::sophie.andres@athmariakerke.be::dbadb950-82d6-4dba-8657-01b637f1f72e" providerId="AD" clId="Web-{8F3C0AD3-824A-2A4B-9581-700480AF90BE}" dt="2022-02-11T13:33:17.664" v="4417" actId="20577"/>
        <pc:sldMkLst>
          <pc:docMk/>
          <pc:sldMk cId="3686833135" sldId="288"/>
        </pc:sldMkLst>
        <pc:spChg chg="mod">
          <ac:chgData name="Sophie Andres" userId="S::sophie.andres@athmariakerke.be::dbadb950-82d6-4dba-8657-01b637f1f72e" providerId="AD" clId="Web-{8F3C0AD3-824A-2A4B-9581-700480AF90BE}" dt="2022-02-11T13:28:52.486" v="4122" actId="20577"/>
          <ac:spMkLst>
            <pc:docMk/>
            <pc:sldMk cId="3686833135" sldId="288"/>
            <ac:spMk id="2" creationId="{00000000-0000-0000-0000-000000000000}"/>
          </ac:spMkLst>
        </pc:spChg>
        <pc:spChg chg="mod">
          <ac:chgData name="Sophie Andres" userId="S::sophie.andres@athmariakerke.be::dbadb950-82d6-4dba-8657-01b637f1f72e" providerId="AD" clId="Web-{8F3C0AD3-824A-2A4B-9581-700480AF90BE}" dt="2022-02-11T13:28:59.049" v="4131" actId="20577"/>
          <ac:spMkLst>
            <pc:docMk/>
            <pc:sldMk cId="3686833135" sldId="288"/>
            <ac:spMk id="5" creationId="{634D30BA-65E5-49F9-9CAF-1221E0874F8B}"/>
          </ac:spMkLst>
        </pc:spChg>
        <pc:spChg chg="mod">
          <ac:chgData name="Sophie Andres" userId="S::sophie.andres@athmariakerke.be::dbadb950-82d6-4dba-8657-01b637f1f72e" providerId="AD" clId="Web-{8F3C0AD3-824A-2A4B-9581-700480AF90BE}" dt="2022-02-11T13:32:49.476" v="4390" actId="20577"/>
          <ac:spMkLst>
            <pc:docMk/>
            <pc:sldMk cId="3686833135" sldId="288"/>
            <ac:spMk id="6" creationId="{4F8BD701-3EC3-4524-B4AA-2DE625711896}"/>
          </ac:spMkLst>
        </pc:spChg>
        <pc:spChg chg="mod">
          <ac:chgData name="Sophie Andres" userId="S::sophie.andres@athmariakerke.be::dbadb950-82d6-4dba-8657-01b637f1f72e" providerId="AD" clId="Web-{8F3C0AD3-824A-2A4B-9581-700480AF90BE}" dt="2022-02-11T13:31:29.724" v="4297" actId="20577"/>
          <ac:spMkLst>
            <pc:docMk/>
            <pc:sldMk cId="3686833135" sldId="288"/>
            <ac:spMk id="10" creationId="{3CB1626E-86A5-4FF6-A006-559BB0C1B7E0}"/>
          </ac:spMkLst>
        </pc:spChg>
        <pc:spChg chg="mod">
          <ac:chgData name="Sophie Andres" userId="S::sophie.andres@athmariakerke.be::dbadb950-82d6-4dba-8657-01b637f1f72e" providerId="AD" clId="Web-{8F3C0AD3-824A-2A4B-9581-700480AF90BE}" dt="2022-02-11T13:33:17.664" v="4417" actId="20577"/>
          <ac:spMkLst>
            <pc:docMk/>
            <pc:sldMk cId="3686833135" sldId="288"/>
            <ac:spMk id="12" creationId="{8CAC71EF-277C-4B08-9FFB-25156EE755DA}"/>
          </ac:spMkLst>
        </pc:spChg>
      </pc:sldChg>
      <pc:sldChg chg="modSp add ord replId">
        <pc:chgData name="Sophie Andres" userId="S::sophie.andres@athmariakerke.be::dbadb950-82d6-4dba-8657-01b637f1f72e" providerId="AD" clId="Web-{8F3C0AD3-824A-2A4B-9581-700480AF90BE}" dt="2022-02-11T13:34:12.587" v="4424" actId="14100"/>
        <pc:sldMkLst>
          <pc:docMk/>
          <pc:sldMk cId="3422875015" sldId="290"/>
        </pc:sldMkLst>
        <pc:spChg chg="mod">
          <ac:chgData name="Sophie Andres" userId="S::sophie.andres@athmariakerke.be::dbadb950-82d6-4dba-8657-01b637f1f72e" providerId="AD" clId="Web-{8F3C0AD3-824A-2A4B-9581-700480AF90BE}" dt="2022-02-11T13:34:12.587" v="4424" actId="14100"/>
          <ac:spMkLst>
            <pc:docMk/>
            <pc:sldMk cId="3422875015" sldId="290"/>
            <ac:spMk id="3" creationId="{53A8081E-5358-4E34-8E09-134DAB1EBA8F}"/>
          </ac:spMkLst>
        </pc:spChg>
      </pc:sldChg>
    </pc:docChg>
  </pc:docChgLst>
  <pc:docChgLst>
    <pc:chgData name="Sophie Andres" userId="dbadb950-82d6-4dba-8657-01b637f1f72e" providerId="ADAL" clId="{04446009-B3A7-4197-9438-EA0A9F18F974}"/>
    <pc:docChg chg="custSel modSld">
      <pc:chgData name="Sophie Andres" userId="dbadb950-82d6-4dba-8657-01b637f1f72e" providerId="ADAL" clId="{04446009-B3A7-4197-9438-EA0A9F18F974}" dt="2022-02-15T17:32:37.125" v="1" actId="27636"/>
      <pc:docMkLst>
        <pc:docMk/>
      </pc:docMkLst>
      <pc:sldChg chg="modNotes">
        <pc:chgData name="Sophie Andres" userId="dbadb950-82d6-4dba-8657-01b637f1f72e" providerId="ADAL" clId="{04446009-B3A7-4197-9438-EA0A9F18F974}" dt="2022-02-15T17:32:37.115" v="0" actId="27636"/>
        <pc:sldMkLst>
          <pc:docMk/>
          <pc:sldMk cId="2892876577" sldId="269"/>
        </pc:sldMkLst>
      </pc:sldChg>
      <pc:sldChg chg="modNotes">
        <pc:chgData name="Sophie Andres" userId="dbadb950-82d6-4dba-8657-01b637f1f72e" providerId="ADAL" clId="{04446009-B3A7-4197-9438-EA0A9F18F974}" dt="2022-02-15T17:32:37.125" v="1" actId="27636"/>
        <pc:sldMkLst>
          <pc:docMk/>
          <pc:sldMk cId="3427443761" sldId="28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3A65C-61FB-4B3A-A576-89ADBAC66074}" type="datetimeFigureOut">
              <a:t>16/02/2022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5EB42A-3012-4E19-B401-F3E694272DCE}" type="slidenum">
              <a:t>‹nr.›</a:t>
            </a:fld>
            <a:endParaRPr lang="nl-NL"/>
          </a:p>
        </p:txBody>
      </p:sp>
    </p:spTree>
    <p:extLst>
      <p:ext uri="{BB962C8B-B14F-4D97-AF65-F5344CB8AC3E}">
        <p14:creationId xmlns:p14="http://schemas.microsoft.com/office/powerpoint/2010/main" val="1036423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740A2D1C-34BD-4A08-9AFD-C8C00F0012DB}" type="slidenum">
              <a:rPr lang="nl-NL" smtClean="0"/>
              <a:pPr/>
              <a:t>1</a:t>
            </a:fld>
            <a:endParaRPr lang="nl-NL"/>
          </a:p>
        </p:txBody>
      </p:sp>
    </p:spTree>
    <p:extLst>
      <p:ext uri="{BB962C8B-B14F-4D97-AF65-F5344CB8AC3E}">
        <p14:creationId xmlns:p14="http://schemas.microsoft.com/office/powerpoint/2010/main" val="2820219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r>
              <a:rPr lang="nl-NL"/>
              <a:t>Waarom?</a:t>
            </a:r>
          </a:p>
          <a:p>
            <a:pPr lvl="2">
              <a:lnSpc>
                <a:spcPct val="150000"/>
              </a:lnSpc>
            </a:pPr>
            <a:r>
              <a:rPr lang="nl-NL"/>
              <a:t>Geleidelijke groei in taakspanning.</a:t>
            </a:r>
          </a:p>
          <a:p>
            <a:pPr lvl="2">
              <a:lnSpc>
                <a:spcPct val="150000"/>
              </a:lnSpc>
            </a:pPr>
            <a:r>
              <a:rPr lang="nl-NL"/>
              <a:t>Leerlingen zo goed mogelijk leren kennen om vaardigheden en talenten te ontdekken.</a:t>
            </a:r>
          </a:p>
          <a:p>
            <a:pPr lvl="2">
              <a:lnSpc>
                <a:spcPct val="150000"/>
              </a:lnSpc>
            </a:pPr>
            <a:r>
              <a:rPr lang="nl-NL"/>
              <a:t>Niet alle leerlingen beschikken over dezelfde basiscompetenties.</a:t>
            </a:r>
          </a:p>
          <a:p>
            <a:pPr lvl="2">
              <a:lnSpc>
                <a:spcPct val="150000"/>
              </a:lnSpc>
            </a:pPr>
            <a:r>
              <a:rPr lang="nl-NL"/>
              <a:t>Stapsgewijze opbouw levert meestal betere resultaten op.</a:t>
            </a:r>
          </a:p>
          <a:p>
            <a:pPr lvl="2">
              <a:lnSpc>
                <a:spcPct val="150000"/>
              </a:lnSpc>
            </a:pPr>
            <a:r>
              <a:rPr lang="nl-NL"/>
              <a:t>Meer tijd en ruimte voor differentiëren en remediëren.</a:t>
            </a:r>
          </a:p>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10</a:t>
            </a:fld>
            <a:endParaRPr lang="nl-NL"/>
          </a:p>
        </p:txBody>
      </p:sp>
    </p:spTree>
    <p:extLst>
      <p:ext uri="{BB962C8B-B14F-4D97-AF65-F5344CB8AC3E}">
        <p14:creationId xmlns:p14="http://schemas.microsoft.com/office/powerpoint/2010/main" val="555621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11</a:t>
            </a:fld>
            <a:endParaRPr lang="nl-NL"/>
          </a:p>
        </p:txBody>
      </p:sp>
    </p:spTree>
    <p:extLst>
      <p:ext uri="{BB962C8B-B14F-4D97-AF65-F5344CB8AC3E}">
        <p14:creationId xmlns:p14="http://schemas.microsoft.com/office/powerpoint/2010/main" val="623264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rtl="0" fontAlgn="base"/>
            <a:r>
              <a:rPr lang="nl-NL" sz="1200" b="1" i="0" u="none" strike="noStrike" kern="1200">
                <a:solidFill>
                  <a:schemeClr val="tx1"/>
                </a:solidFill>
                <a:effectLst/>
                <a:latin typeface="+mn-lt"/>
                <a:ea typeface="+mn-ea"/>
                <a:cs typeface="+mn-cs"/>
              </a:rPr>
              <a:t>Extra binnen de modules: remediëringsmodule</a:t>
            </a:r>
            <a:r>
              <a:rPr lang="en-US" sz="1200" b="0" i="0" kern="1200">
                <a:solidFill>
                  <a:schemeClr val="tx1"/>
                </a:solidFill>
                <a:effectLst/>
                <a:latin typeface="+mn-lt"/>
                <a:ea typeface="+mn-ea"/>
                <a:cs typeface="+mn-cs"/>
              </a:rPr>
              <a:t>​</a:t>
            </a:r>
          </a:p>
          <a:p>
            <a:pPr rtl="0" fontAlgn="base"/>
            <a:r>
              <a:rPr lang="nl-NL" sz="1200" b="0" i="0" u="none" strike="noStrike" kern="1200">
                <a:solidFill>
                  <a:schemeClr val="tx1"/>
                </a:solidFill>
                <a:effectLst/>
                <a:latin typeface="+mn-lt"/>
                <a:ea typeface="+mn-ea"/>
                <a:cs typeface="+mn-cs"/>
              </a:rPr>
              <a:t>Indien de klassenraad (na de eerste examenreeks – december) merkt dat de leerling nood heeft aan een extra steuntje voor wiskunde of taal, kan de leerling doorverwezen worden </a:t>
            </a:r>
          </a:p>
          <a:p>
            <a:pPr rtl="0" fontAlgn="base"/>
            <a:r>
              <a:rPr lang="nl-NL" sz="1200" b="0" i="0" u="none" strike="noStrike" kern="1200">
                <a:solidFill>
                  <a:schemeClr val="tx1"/>
                </a:solidFill>
                <a:effectLst/>
                <a:latin typeface="+mn-lt"/>
                <a:ea typeface="+mn-ea"/>
                <a:cs typeface="+mn-cs"/>
              </a:rPr>
              <a:t>naar een remediëringsmodule:  taal (TBOOST) </a:t>
            </a:r>
            <a:r>
              <a:rPr lang="en-US" sz="1200" b="0" i="0" kern="1200">
                <a:solidFill>
                  <a:schemeClr val="tx1"/>
                </a:solidFill>
                <a:effectLst/>
                <a:latin typeface="+mn-lt"/>
                <a:ea typeface="+mn-ea"/>
                <a:cs typeface="+mn-cs"/>
              </a:rPr>
              <a:t>​</a:t>
            </a:r>
          </a:p>
          <a:p>
            <a:pPr rtl="0" fontAlgn="base"/>
            <a:r>
              <a:rPr lang="nl-NL" sz="1200" b="0" i="0" u="none" strike="noStrike" kern="1200">
                <a:solidFill>
                  <a:schemeClr val="tx1"/>
                </a:solidFill>
                <a:effectLst/>
                <a:latin typeface="+mn-lt"/>
                <a:ea typeface="+mn-ea"/>
                <a:cs typeface="+mn-cs"/>
              </a:rPr>
              <a:t>of</a:t>
            </a:r>
            <a:r>
              <a:rPr lang="en-US" sz="1200" b="0" i="0" kern="1200">
                <a:solidFill>
                  <a:schemeClr val="tx1"/>
                </a:solidFill>
                <a:effectLst/>
                <a:latin typeface="+mn-lt"/>
                <a:ea typeface="+mn-ea"/>
                <a:cs typeface="+mn-cs"/>
              </a:rPr>
              <a:t>​</a:t>
            </a:r>
          </a:p>
          <a:p>
            <a:pPr rtl="0" fontAlgn="base"/>
            <a:r>
              <a:rPr lang="nl-NL" sz="1200" b="0" i="0" u="none" strike="noStrike" kern="1200">
                <a:solidFill>
                  <a:schemeClr val="tx1"/>
                </a:solidFill>
                <a:effectLst/>
                <a:latin typeface="+mn-lt"/>
                <a:ea typeface="+mn-ea"/>
                <a:cs typeface="+mn-cs"/>
              </a:rPr>
              <a:t>wiskunde (WBOOST)</a:t>
            </a:r>
            <a:endParaRPr lang="nl-BE" sz="1200" b="0" i="0" kern="1200">
              <a:solidFill>
                <a:schemeClr val="tx1"/>
              </a:solidFill>
              <a:effectLst/>
              <a:latin typeface="+mn-lt"/>
              <a:ea typeface="+mn-ea"/>
              <a:cs typeface="+mn-cs"/>
            </a:endParaRPr>
          </a:p>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12</a:t>
            </a:fld>
            <a:endParaRPr lang="nl-NL"/>
          </a:p>
        </p:txBody>
      </p:sp>
    </p:spTree>
    <p:extLst>
      <p:ext uri="{BB962C8B-B14F-4D97-AF65-F5344CB8AC3E}">
        <p14:creationId xmlns:p14="http://schemas.microsoft.com/office/powerpoint/2010/main" val="1342017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13</a:t>
            </a:fld>
            <a:endParaRPr lang="nl-NL"/>
          </a:p>
        </p:txBody>
      </p:sp>
    </p:spTree>
    <p:extLst>
      <p:ext uri="{BB962C8B-B14F-4D97-AF65-F5344CB8AC3E}">
        <p14:creationId xmlns:p14="http://schemas.microsoft.com/office/powerpoint/2010/main" val="2951131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14</a:t>
            </a:fld>
            <a:endParaRPr lang="nl-NL"/>
          </a:p>
        </p:txBody>
      </p:sp>
    </p:spTree>
    <p:extLst>
      <p:ext uri="{BB962C8B-B14F-4D97-AF65-F5344CB8AC3E}">
        <p14:creationId xmlns:p14="http://schemas.microsoft.com/office/powerpoint/2010/main" val="4001460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15</a:t>
            </a:fld>
            <a:endParaRPr lang="nl-NL"/>
          </a:p>
        </p:txBody>
      </p:sp>
    </p:spTree>
    <p:extLst>
      <p:ext uri="{BB962C8B-B14F-4D97-AF65-F5344CB8AC3E}">
        <p14:creationId xmlns:p14="http://schemas.microsoft.com/office/powerpoint/2010/main" val="1947650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16</a:t>
            </a:fld>
            <a:endParaRPr lang="nl-NL"/>
          </a:p>
        </p:txBody>
      </p:sp>
    </p:spTree>
    <p:extLst>
      <p:ext uri="{BB962C8B-B14F-4D97-AF65-F5344CB8AC3E}">
        <p14:creationId xmlns:p14="http://schemas.microsoft.com/office/powerpoint/2010/main" val="1388652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17</a:t>
            </a:fld>
            <a:endParaRPr lang="nl-NL"/>
          </a:p>
        </p:txBody>
      </p:sp>
    </p:spTree>
    <p:extLst>
      <p:ext uri="{BB962C8B-B14F-4D97-AF65-F5344CB8AC3E}">
        <p14:creationId xmlns:p14="http://schemas.microsoft.com/office/powerpoint/2010/main" val="3087508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18</a:t>
            </a:fld>
            <a:endParaRPr lang="nl-NL"/>
          </a:p>
        </p:txBody>
      </p:sp>
    </p:spTree>
    <p:extLst>
      <p:ext uri="{BB962C8B-B14F-4D97-AF65-F5344CB8AC3E}">
        <p14:creationId xmlns:p14="http://schemas.microsoft.com/office/powerpoint/2010/main" val="45449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19</a:t>
            </a:fld>
            <a:endParaRPr lang="nl-NL"/>
          </a:p>
        </p:txBody>
      </p:sp>
    </p:spTree>
    <p:extLst>
      <p:ext uri="{BB962C8B-B14F-4D97-AF65-F5344CB8AC3E}">
        <p14:creationId xmlns:p14="http://schemas.microsoft.com/office/powerpoint/2010/main" val="70971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r>
              <a:rPr lang="nl-BE" sz="1200" b="1"/>
              <a:t>Het programma voor vanavond ziet er als volgt uit. </a:t>
            </a:r>
          </a:p>
          <a:p>
            <a:r>
              <a:rPr lang="nl-BE" sz="1200" b="1" baseline="0"/>
              <a:t>We nemen we u mee in het verhaal waar we voor staan en waar we ons situeren in het onderwijslandschap.</a:t>
            </a:r>
          </a:p>
          <a:p>
            <a:r>
              <a:rPr lang="nl-BE" sz="1200" b="1" baseline="0"/>
              <a:t>Hoe gaan we om met onze leerlingen?</a:t>
            </a:r>
          </a:p>
          <a:p>
            <a:r>
              <a:rPr lang="nl-BE" sz="1200" b="1" baseline="0"/>
              <a:t>Hoe ontluikt de digisprong bij ons</a:t>
            </a:r>
          </a:p>
          <a:p>
            <a:r>
              <a:rPr lang="nl-BE" sz="1200" b="1" baseline="0"/>
              <a:t>Enz</a:t>
            </a:r>
          </a:p>
          <a:p>
            <a:r>
              <a:rPr lang="nl-BE" sz="1200" b="1" baseline="0"/>
              <a:t>Uiteraard luisteren we ook graag naar jullie vragen. </a:t>
            </a:r>
          </a:p>
          <a:p>
            <a:endParaRPr lang="nl-BE" sz="1200" b="1" baseline="0"/>
          </a:p>
          <a:p>
            <a:endParaRPr lang="nl-BE" sz="1200" b="1" baseline="0"/>
          </a:p>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2</a:t>
            </a:fld>
            <a:endParaRPr lang="nl-NL"/>
          </a:p>
        </p:txBody>
      </p:sp>
    </p:spTree>
    <p:extLst>
      <p:ext uri="{BB962C8B-B14F-4D97-AF65-F5344CB8AC3E}">
        <p14:creationId xmlns:p14="http://schemas.microsoft.com/office/powerpoint/2010/main" val="3376847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20</a:t>
            </a:fld>
            <a:endParaRPr lang="nl-NL"/>
          </a:p>
        </p:txBody>
      </p:sp>
    </p:spTree>
    <p:extLst>
      <p:ext uri="{BB962C8B-B14F-4D97-AF65-F5344CB8AC3E}">
        <p14:creationId xmlns:p14="http://schemas.microsoft.com/office/powerpoint/2010/main" val="3958757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21</a:t>
            </a:fld>
            <a:endParaRPr lang="nl-NL"/>
          </a:p>
        </p:txBody>
      </p:sp>
    </p:spTree>
    <p:extLst>
      <p:ext uri="{BB962C8B-B14F-4D97-AF65-F5344CB8AC3E}">
        <p14:creationId xmlns:p14="http://schemas.microsoft.com/office/powerpoint/2010/main" val="177003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22</a:t>
            </a:fld>
            <a:endParaRPr lang="nl-NL"/>
          </a:p>
        </p:txBody>
      </p:sp>
    </p:spTree>
    <p:extLst>
      <p:ext uri="{BB962C8B-B14F-4D97-AF65-F5344CB8AC3E}">
        <p14:creationId xmlns:p14="http://schemas.microsoft.com/office/powerpoint/2010/main" val="2808933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fontScale="55000" lnSpcReduction="20000"/>
          </a:bodyPr>
          <a:lstStyle/>
          <a:p>
            <a:r>
              <a:rPr lang="nl-BE" sz="1200" b="0" kern="1200" dirty="0">
                <a:solidFill>
                  <a:schemeClr val="tx1"/>
                </a:solidFill>
                <a:effectLst/>
                <a:latin typeface="+mn-lt"/>
                <a:ea typeface="+mn-ea"/>
                <a:cs typeface="+mn-cs"/>
              </a:rPr>
              <a:t>Wat?</a:t>
            </a:r>
          </a:p>
          <a:p>
            <a:r>
              <a:rPr lang="nl-BE" sz="1200" kern="1200" dirty="0">
                <a:solidFill>
                  <a:schemeClr val="tx1"/>
                </a:solidFill>
                <a:effectLst/>
                <a:latin typeface="+mn-lt"/>
                <a:ea typeface="+mn-ea"/>
                <a:cs typeface="+mn-cs"/>
              </a:rPr>
              <a:t>Het uitgangspunt van het zorgcontinuüm is dat elke school een visie op zorg moet uitbouwen en van hieruit haar beleid moet vorm geven.</a:t>
            </a:r>
          </a:p>
          <a:p>
            <a:r>
              <a:rPr lang="nl-BE" sz="1200" kern="1200" dirty="0">
                <a:solidFill>
                  <a:schemeClr val="tx1"/>
                </a:solidFill>
                <a:effectLst/>
                <a:latin typeface="+mn-lt"/>
                <a:ea typeface="+mn-ea"/>
                <a:cs typeface="+mn-cs"/>
              </a:rPr>
              <a:t>Het </a:t>
            </a:r>
            <a:r>
              <a:rPr lang="nl-BE" sz="1200" b="1" kern="1200" dirty="0">
                <a:solidFill>
                  <a:schemeClr val="tx1"/>
                </a:solidFill>
                <a:effectLst/>
                <a:latin typeface="+mn-lt"/>
                <a:ea typeface="+mn-ea"/>
                <a:cs typeface="+mn-cs"/>
              </a:rPr>
              <a:t>zorgcontinuüm</a:t>
            </a:r>
            <a:r>
              <a:rPr lang="nl-BE" sz="1200" kern="1200" dirty="0">
                <a:solidFill>
                  <a:schemeClr val="tx1"/>
                </a:solidFill>
                <a:effectLst/>
                <a:latin typeface="+mn-lt"/>
                <a:ea typeface="+mn-ea"/>
                <a:cs typeface="+mn-cs"/>
              </a:rPr>
              <a:t> beschrijft hoe het </a:t>
            </a:r>
            <a:r>
              <a:rPr lang="nl-BE" sz="1200" b="1" kern="1200" dirty="0">
                <a:solidFill>
                  <a:schemeClr val="tx1"/>
                </a:solidFill>
                <a:effectLst/>
                <a:latin typeface="+mn-lt"/>
                <a:ea typeface="+mn-ea"/>
                <a:cs typeface="+mn-cs"/>
              </a:rPr>
              <a:t>zorgbeleid in de school kan</a:t>
            </a:r>
            <a:r>
              <a:rPr lang="nl-BE" sz="1200" kern="1200" dirty="0">
                <a:solidFill>
                  <a:schemeClr val="tx1"/>
                </a:solidFill>
                <a:effectLst/>
                <a:latin typeface="+mn-lt"/>
                <a:ea typeface="+mn-ea"/>
                <a:cs typeface="+mn-cs"/>
              </a:rPr>
              <a:t> </a:t>
            </a:r>
            <a:r>
              <a:rPr lang="nl-BE" sz="1200" b="1" kern="1200" dirty="0">
                <a:solidFill>
                  <a:schemeClr val="tx1"/>
                </a:solidFill>
                <a:effectLst/>
                <a:latin typeface="+mn-lt"/>
                <a:ea typeface="+mn-ea"/>
                <a:cs typeface="+mn-cs"/>
              </a:rPr>
              <a:t>uitgebouwd worden</a:t>
            </a:r>
            <a:r>
              <a:rPr lang="nl-BE" sz="1200" kern="1200" dirty="0">
                <a:solidFill>
                  <a:schemeClr val="tx1"/>
                </a:solidFill>
                <a:effectLst/>
                <a:latin typeface="+mn-lt"/>
                <a:ea typeface="+mn-ea"/>
                <a:cs typeface="+mn-cs"/>
              </a:rPr>
              <a:t>. Het bestaat uit </a:t>
            </a:r>
            <a:r>
              <a:rPr lang="nl-BE" sz="1200" b="1" kern="1200" dirty="0">
                <a:solidFill>
                  <a:schemeClr val="tx1"/>
                </a:solidFill>
                <a:effectLst/>
                <a:latin typeface="+mn-lt"/>
                <a:ea typeface="+mn-ea"/>
                <a:cs typeface="+mn-cs"/>
              </a:rPr>
              <a:t>vier fasen</a:t>
            </a:r>
            <a:r>
              <a:rPr lang="nl-BE" sz="1200" kern="1200" dirty="0">
                <a:solidFill>
                  <a:schemeClr val="tx1"/>
                </a:solidFill>
                <a:effectLst/>
                <a:latin typeface="+mn-lt"/>
                <a:ea typeface="+mn-ea"/>
                <a:cs typeface="+mn-cs"/>
              </a:rPr>
              <a:t>: </a:t>
            </a:r>
            <a:r>
              <a:rPr lang="nl-BE" sz="1200" b="1" kern="1200" dirty="0">
                <a:solidFill>
                  <a:schemeClr val="tx1"/>
                </a:solidFill>
                <a:effectLst/>
                <a:latin typeface="+mn-lt"/>
                <a:ea typeface="+mn-ea"/>
                <a:cs typeface="+mn-cs"/>
              </a:rPr>
              <a:t>brede basiszorg</a:t>
            </a:r>
            <a:r>
              <a:rPr lang="nl-BE" sz="1200" kern="1200" dirty="0">
                <a:solidFill>
                  <a:schemeClr val="tx1"/>
                </a:solidFill>
                <a:effectLst/>
                <a:latin typeface="+mn-lt"/>
                <a:ea typeface="+mn-ea"/>
                <a:cs typeface="+mn-cs"/>
              </a:rPr>
              <a:t>,</a:t>
            </a:r>
            <a:r>
              <a:rPr lang="nl-BE" sz="1200" b="1" kern="1200" dirty="0">
                <a:solidFill>
                  <a:schemeClr val="tx1"/>
                </a:solidFill>
                <a:effectLst/>
                <a:latin typeface="+mn-lt"/>
                <a:ea typeface="+mn-ea"/>
                <a:cs typeface="+mn-cs"/>
              </a:rPr>
              <a:t> verhoogde zorg</a:t>
            </a:r>
            <a:r>
              <a:rPr lang="nl-BE" sz="1200" kern="1200" dirty="0">
                <a:solidFill>
                  <a:schemeClr val="tx1"/>
                </a:solidFill>
                <a:effectLst/>
                <a:latin typeface="+mn-lt"/>
                <a:ea typeface="+mn-ea"/>
                <a:cs typeface="+mn-cs"/>
              </a:rPr>
              <a:t>,</a:t>
            </a:r>
            <a:r>
              <a:rPr lang="nl-BE" sz="1200" b="1" kern="1200" dirty="0">
                <a:solidFill>
                  <a:schemeClr val="tx1"/>
                </a:solidFill>
                <a:effectLst/>
                <a:latin typeface="+mn-lt"/>
                <a:ea typeface="+mn-ea"/>
                <a:cs typeface="+mn-cs"/>
              </a:rPr>
              <a:t> uitbreiding van zorg</a:t>
            </a:r>
            <a:r>
              <a:rPr lang="nl-BE" sz="1200" kern="1200" dirty="0">
                <a:solidFill>
                  <a:schemeClr val="tx1"/>
                </a:solidFill>
                <a:effectLst/>
                <a:latin typeface="+mn-lt"/>
                <a:ea typeface="+mn-ea"/>
                <a:cs typeface="+mn-cs"/>
              </a:rPr>
              <a:t> en </a:t>
            </a:r>
            <a:r>
              <a:rPr lang="nl-BE" sz="1200" b="1" kern="1200" dirty="0">
                <a:solidFill>
                  <a:schemeClr val="tx1"/>
                </a:solidFill>
                <a:effectLst/>
                <a:latin typeface="+mn-lt"/>
                <a:ea typeface="+mn-ea"/>
                <a:cs typeface="+mn-cs"/>
              </a:rPr>
              <a:t>overstap naar school op maat</a:t>
            </a:r>
            <a:r>
              <a:rPr lang="nl-BE" sz="1200" kern="1200" dirty="0">
                <a:solidFill>
                  <a:schemeClr val="tx1"/>
                </a:solidFill>
                <a:effectLst/>
                <a:latin typeface="+mn-lt"/>
                <a:ea typeface="+mn-ea"/>
                <a:cs typeface="+mn-cs"/>
              </a:rPr>
              <a:t>.</a:t>
            </a:r>
          </a:p>
          <a:p>
            <a:r>
              <a:rPr lang="nl-BE" sz="1200" b="0" kern="1200" dirty="0">
                <a:solidFill>
                  <a:schemeClr val="tx1"/>
                </a:solidFill>
                <a:effectLst/>
                <a:latin typeface="+mn-lt"/>
                <a:ea typeface="+mn-ea"/>
                <a:cs typeface="+mn-cs"/>
              </a:rPr>
              <a:t>De opbouw</a:t>
            </a:r>
          </a:p>
          <a:p>
            <a:r>
              <a:rPr lang="nl-BE" sz="1200" kern="1200" dirty="0">
                <a:solidFill>
                  <a:schemeClr val="tx1"/>
                </a:solidFill>
                <a:effectLst/>
                <a:latin typeface="+mn-lt"/>
                <a:ea typeface="+mn-ea"/>
                <a:cs typeface="+mn-cs"/>
              </a:rPr>
              <a:t>Het is een bewuste keuze om in de voorstelling met stippellijnen te werken omdat het continuüm </a:t>
            </a:r>
            <a:r>
              <a:rPr lang="nl-BE" sz="1200" b="1" kern="1200" dirty="0">
                <a:solidFill>
                  <a:schemeClr val="tx1"/>
                </a:solidFill>
                <a:effectLst/>
                <a:latin typeface="+mn-lt"/>
                <a:ea typeface="+mn-ea"/>
                <a:cs typeface="+mn-cs"/>
              </a:rPr>
              <a:t>een doorlopend</a:t>
            </a:r>
            <a:r>
              <a:rPr lang="nl-BE" sz="1200" kern="1200" dirty="0">
                <a:solidFill>
                  <a:schemeClr val="tx1"/>
                </a:solidFill>
                <a:effectLst/>
                <a:latin typeface="+mn-lt"/>
                <a:ea typeface="+mn-ea"/>
                <a:cs typeface="+mn-cs"/>
              </a:rPr>
              <a:t>, </a:t>
            </a:r>
            <a:r>
              <a:rPr lang="nl-BE" sz="1200" b="1" kern="1200" dirty="0">
                <a:solidFill>
                  <a:schemeClr val="tx1"/>
                </a:solidFill>
                <a:effectLst/>
                <a:latin typeface="+mn-lt"/>
                <a:ea typeface="+mn-ea"/>
                <a:cs typeface="+mn-cs"/>
              </a:rPr>
              <a:t>aansluitend geheel van zorg</a:t>
            </a:r>
            <a:r>
              <a:rPr lang="nl-BE" sz="1200" kern="1200" dirty="0">
                <a:solidFill>
                  <a:schemeClr val="tx1"/>
                </a:solidFill>
                <a:effectLst/>
                <a:latin typeface="+mn-lt"/>
                <a:ea typeface="+mn-ea"/>
                <a:cs typeface="+mn-cs"/>
              </a:rPr>
              <a:t> is. De zorgwerking </a:t>
            </a:r>
            <a:r>
              <a:rPr lang="nl-BE" sz="1200" b="1" kern="1200" dirty="0">
                <a:solidFill>
                  <a:schemeClr val="tx1"/>
                </a:solidFill>
                <a:effectLst/>
                <a:latin typeface="+mn-lt"/>
                <a:ea typeface="+mn-ea"/>
                <a:cs typeface="+mn-cs"/>
              </a:rPr>
              <a:t>vloeit ‘natuurlijk’ over naar een intensievere vorm</a:t>
            </a:r>
            <a:r>
              <a:rPr lang="nl-BE" sz="1200" kern="1200" dirty="0">
                <a:solidFill>
                  <a:schemeClr val="tx1"/>
                </a:solidFill>
                <a:effectLst/>
                <a:latin typeface="+mn-lt"/>
                <a:ea typeface="+mn-ea"/>
                <a:cs typeface="+mn-cs"/>
              </a:rPr>
              <a:t> van zorg, indien nodig. Het zorgcontinuüm is bedoeld als kader, een </a:t>
            </a:r>
            <a:r>
              <a:rPr lang="nl-BE" sz="1200" b="1" kern="1200" dirty="0">
                <a:solidFill>
                  <a:schemeClr val="tx1"/>
                </a:solidFill>
                <a:effectLst/>
                <a:latin typeface="+mn-lt"/>
                <a:ea typeface="+mn-ea"/>
                <a:cs typeface="+mn-cs"/>
              </a:rPr>
              <a:t>houvast</a:t>
            </a:r>
            <a:r>
              <a:rPr lang="nl-BE" sz="1200" kern="1200" dirty="0">
                <a:solidFill>
                  <a:schemeClr val="tx1"/>
                </a:solidFill>
                <a:effectLst/>
                <a:latin typeface="+mn-lt"/>
                <a:ea typeface="+mn-ea"/>
                <a:cs typeface="+mn-cs"/>
              </a:rPr>
              <a:t>. De noden van de leerlingen zijn immers niet strikt af te lijnen of in vakjes te delen. Het is een driehoek omdat het van fase 0, naar 1, 2 of 3 over steeds minder leerlingen gaat waarvoor de zorg steeds specifieker wordt. </a:t>
            </a:r>
            <a:r>
              <a:rPr lang="nl-BE" sz="1200" b="1" kern="1200" dirty="0">
                <a:solidFill>
                  <a:schemeClr val="tx1"/>
                </a:solidFill>
                <a:effectLst/>
                <a:latin typeface="+mn-lt"/>
                <a:ea typeface="+mn-ea"/>
                <a:cs typeface="+mn-cs"/>
              </a:rPr>
              <a:t>De vorige fase blijft van kracht</a:t>
            </a:r>
            <a:r>
              <a:rPr lang="nl-BE" sz="1200" kern="1200" dirty="0">
                <a:solidFill>
                  <a:schemeClr val="tx1"/>
                </a:solidFill>
                <a:effectLst/>
                <a:latin typeface="+mn-lt"/>
                <a:ea typeface="+mn-ea"/>
                <a:cs typeface="+mn-cs"/>
              </a:rPr>
              <a:t>, wanneer je overgaat naar een volgende fase.</a:t>
            </a:r>
            <a:br>
              <a:rPr lang="nl-BE" sz="1200" kern="1200" dirty="0">
                <a:solidFill>
                  <a:schemeClr val="tx1"/>
                </a:solidFill>
                <a:effectLst/>
                <a:latin typeface="+mn-lt"/>
                <a:ea typeface="+mn-ea"/>
                <a:cs typeface="+mn-cs"/>
              </a:rPr>
            </a:br>
            <a:endParaRPr lang="nl-BE" sz="1200" kern="1200" dirty="0">
              <a:solidFill>
                <a:schemeClr val="tx1"/>
              </a:solidFill>
              <a:effectLst/>
              <a:latin typeface="+mn-lt"/>
              <a:ea typeface="+mn-ea"/>
              <a:cs typeface="+mn-cs"/>
            </a:endParaRPr>
          </a:p>
          <a:p>
            <a:r>
              <a:rPr lang="nl-BE" sz="1200" b="0" kern="1200" dirty="0">
                <a:solidFill>
                  <a:schemeClr val="tx1"/>
                </a:solidFill>
                <a:effectLst/>
                <a:latin typeface="+mn-lt"/>
                <a:ea typeface="+mn-ea"/>
                <a:cs typeface="+mn-cs"/>
              </a:rPr>
              <a:t>Fase 0: Brede basiszorg </a:t>
            </a:r>
          </a:p>
          <a:p>
            <a:r>
              <a:rPr lang="nl-BE" sz="1200" kern="1200" dirty="0">
                <a:solidFill>
                  <a:schemeClr val="tx1"/>
                </a:solidFill>
                <a:effectLst/>
                <a:latin typeface="+mn-lt"/>
                <a:ea typeface="+mn-ea"/>
                <a:cs typeface="+mn-cs"/>
              </a:rPr>
              <a:t>Bovenaan in het zorgcontinuüm van zorg staat </a:t>
            </a:r>
            <a:r>
              <a:rPr lang="nl-BE" sz="1200" b="1" kern="1200" dirty="0">
                <a:solidFill>
                  <a:schemeClr val="tx1"/>
                </a:solidFill>
                <a:effectLst/>
                <a:latin typeface="+mn-lt"/>
                <a:ea typeface="+mn-ea"/>
                <a:cs typeface="+mn-cs"/>
              </a:rPr>
              <a:t>brede basiszorg</a:t>
            </a:r>
            <a:r>
              <a:rPr lang="nl-BE" sz="1200" kern="1200" dirty="0">
                <a:solidFill>
                  <a:schemeClr val="tx1"/>
                </a:solidFill>
                <a:effectLst/>
                <a:latin typeface="+mn-lt"/>
                <a:ea typeface="+mn-ea"/>
                <a:cs typeface="+mn-cs"/>
              </a:rPr>
              <a:t>. Dit is de zorg die </a:t>
            </a:r>
            <a:r>
              <a:rPr lang="nl-BE" sz="1200" b="1" kern="1200" dirty="0">
                <a:solidFill>
                  <a:schemeClr val="tx1"/>
                </a:solidFill>
                <a:effectLst/>
                <a:latin typeface="+mn-lt"/>
                <a:ea typeface="+mn-ea"/>
                <a:cs typeface="+mn-cs"/>
              </a:rPr>
              <a:t>iedere leerkracht biedt aan alle leerlingen om met kwaliteitsonderwijs optimale ontwikkelingskansen na te streven</a:t>
            </a:r>
            <a:r>
              <a:rPr lang="nl-BE" sz="1200" kern="1200" dirty="0">
                <a:solidFill>
                  <a:schemeClr val="tx1"/>
                </a:solidFill>
                <a:effectLst/>
                <a:latin typeface="+mn-lt"/>
                <a:ea typeface="+mn-ea"/>
                <a:cs typeface="+mn-cs"/>
              </a:rPr>
              <a:t>. De school stimuleert via een </a:t>
            </a:r>
            <a:r>
              <a:rPr lang="nl-BE" sz="1200" b="1" kern="1200" dirty="0">
                <a:solidFill>
                  <a:schemeClr val="tx1"/>
                </a:solidFill>
                <a:effectLst/>
                <a:latin typeface="+mn-lt"/>
                <a:ea typeface="+mn-ea"/>
                <a:cs typeface="+mn-cs"/>
              </a:rPr>
              <a:t>krachtige leeromgeving</a:t>
            </a:r>
            <a:r>
              <a:rPr lang="nl-BE" sz="1200" kern="1200" dirty="0">
                <a:solidFill>
                  <a:schemeClr val="tx1"/>
                </a:solidFill>
                <a:effectLst/>
                <a:latin typeface="+mn-lt"/>
                <a:ea typeface="+mn-ea"/>
                <a:cs typeface="+mn-cs"/>
              </a:rPr>
              <a:t> de ontwikkeling van alle leerlingen en probeert </a:t>
            </a:r>
            <a:r>
              <a:rPr lang="nl-BE" sz="1200" b="1" kern="1200" dirty="0">
                <a:solidFill>
                  <a:schemeClr val="tx1"/>
                </a:solidFill>
                <a:effectLst/>
                <a:latin typeface="+mn-lt"/>
                <a:ea typeface="+mn-ea"/>
                <a:cs typeface="+mn-cs"/>
              </a:rPr>
              <a:t>problemen te voorkomen</a:t>
            </a:r>
            <a:r>
              <a:rPr lang="nl-BE" sz="1200" kern="1200" dirty="0">
                <a:solidFill>
                  <a:schemeClr val="tx1"/>
                </a:solidFill>
                <a:effectLst/>
                <a:latin typeface="+mn-lt"/>
                <a:ea typeface="+mn-ea"/>
                <a:cs typeface="+mn-cs"/>
              </a:rPr>
              <a:t>. Ze werkt daarbij actief aan het </a:t>
            </a:r>
            <a:r>
              <a:rPr lang="nl-BE" sz="1200" b="1" kern="1200" dirty="0">
                <a:solidFill>
                  <a:schemeClr val="tx1"/>
                </a:solidFill>
                <a:effectLst/>
                <a:latin typeface="+mn-lt"/>
                <a:ea typeface="+mn-ea"/>
                <a:cs typeface="+mn-cs"/>
              </a:rPr>
              <a:t>verminderen van risicofactoren</a:t>
            </a:r>
            <a:r>
              <a:rPr lang="nl-BE" sz="1200" kern="1200" dirty="0">
                <a:solidFill>
                  <a:schemeClr val="tx1"/>
                </a:solidFill>
                <a:effectLst/>
                <a:latin typeface="+mn-lt"/>
                <a:ea typeface="+mn-ea"/>
                <a:cs typeface="+mn-cs"/>
              </a:rPr>
              <a:t> en aan het </a:t>
            </a:r>
            <a:r>
              <a:rPr lang="nl-BE" sz="1200" b="1" kern="1200" dirty="0">
                <a:solidFill>
                  <a:schemeClr val="tx1"/>
                </a:solidFill>
                <a:effectLst/>
                <a:latin typeface="+mn-lt"/>
                <a:ea typeface="+mn-ea"/>
                <a:cs typeface="+mn-cs"/>
              </a:rPr>
              <a:t>versterken van beschermende factoren</a:t>
            </a:r>
            <a:r>
              <a:rPr lang="nl-BE" sz="1200" kern="1200" dirty="0">
                <a:solidFill>
                  <a:schemeClr val="tx1"/>
                </a:solidFill>
                <a:effectLst/>
                <a:latin typeface="+mn-lt"/>
                <a:ea typeface="+mn-ea"/>
                <a:cs typeface="+mn-cs"/>
              </a:rPr>
              <a:t>.</a:t>
            </a:r>
          </a:p>
          <a:p>
            <a:endParaRPr lang="nl-BE" sz="1200" b="0" kern="1200" dirty="0">
              <a:solidFill>
                <a:schemeClr val="tx1"/>
              </a:solidFill>
              <a:effectLst/>
              <a:latin typeface="+mn-lt"/>
              <a:ea typeface="+mn-ea"/>
              <a:cs typeface="+mn-cs"/>
            </a:endParaRPr>
          </a:p>
          <a:p>
            <a:endParaRPr lang="nl-BE" sz="1200" b="0" kern="1200" dirty="0">
              <a:solidFill>
                <a:schemeClr val="tx1"/>
              </a:solidFill>
              <a:effectLst/>
              <a:latin typeface="+mn-lt"/>
              <a:ea typeface="+mn-ea"/>
              <a:cs typeface="+mn-cs"/>
            </a:endParaRPr>
          </a:p>
          <a:p>
            <a:r>
              <a:rPr lang="nl-BE" sz="1200" b="0" kern="1200" dirty="0">
                <a:solidFill>
                  <a:schemeClr val="tx1"/>
                </a:solidFill>
                <a:effectLst/>
                <a:latin typeface="+mn-lt"/>
                <a:ea typeface="+mn-ea"/>
                <a:cs typeface="+mn-cs"/>
              </a:rPr>
              <a:t>Fase 1: Verhoogde zorg</a:t>
            </a:r>
          </a:p>
          <a:p>
            <a:pPr rtl="0" fontAlgn="t"/>
            <a:r>
              <a:rPr lang="nl-BE" sz="1200" kern="1200" dirty="0">
                <a:solidFill>
                  <a:schemeClr val="tx1"/>
                </a:solidFill>
                <a:effectLst/>
                <a:latin typeface="+mn-lt"/>
                <a:ea typeface="+mn-ea"/>
                <a:cs typeface="+mn-cs"/>
              </a:rPr>
              <a:t>Soms volstaat een brede basiszorg niet voor leerlingen met specifieke onderwijsbehoeften. In deze volgende fase beschikt het schoolteam zelf over voldoende deskundigheid om deze leerlingen de nodige </a:t>
            </a:r>
            <a:r>
              <a:rPr lang="nl-BE" sz="1200" b="1" kern="1200" dirty="0">
                <a:solidFill>
                  <a:schemeClr val="tx1"/>
                </a:solidFill>
                <a:effectLst/>
                <a:latin typeface="+mn-lt"/>
                <a:ea typeface="+mn-ea"/>
                <a:cs typeface="+mn-cs"/>
              </a:rPr>
              <a:t>ontwikkelingskansen en –stimulansen te bieden</a:t>
            </a:r>
            <a:r>
              <a:rPr lang="nl-BE" sz="1200" kern="1200" dirty="0">
                <a:solidFill>
                  <a:schemeClr val="tx1"/>
                </a:solidFill>
                <a:effectLst/>
                <a:latin typeface="+mn-lt"/>
                <a:ea typeface="+mn-ea"/>
                <a:cs typeface="+mn-cs"/>
              </a:rPr>
              <a:t>. Het is bij voorkeur de </a:t>
            </a:r>
            <a:r>
              <a:rPr lang="nl-BE" sz="1200" b="1" kern="1200" dirty="0">
                <a:solidFill>
                  <a:schemeClr val="tx1"/>
                </a:solidFill>
                <a:effectLst/>
                <a:latin typeface="+mn-lt"/>
                <a:ea typeface="+mn-ea"/>
                <a:cs typeface="+mn-cs"/>
              </a:rPr>
              <a:t>leerkracht </a:t>
            </a:r>
            <a:r>
              <a:rPr lang="nl-BE" sz="1200" kern="1200" dirty="0">
                <a:solidFill>
                  <a:schemeClr val="tx1"/>
                </a:solidFill>
                <a:effectLst/>
                <a:latin typeface="+mn-lt"/>
                <a:ea typeface="+mn-ea"/>
                <a:cs typeface="+mn-cs"/>
              </a:rPr>
              <a:t>die deze zorg binnen de normale klascontext realiseert, zo nodig </a:t>
            </a:r>
            <a:r>
              <a:rPr lang="nl-BE" sz="1200" b="1" kern="1200" dirty="0">
                <a:solidFill>
                  <a:schemeClr val="tx1"/>
                </a:solidFill>
                <a:effectLst/>
                <a:latin typeface="+mn-lt"/>
                <a:ea typeface="+mn-ea"/>
                <a:cs typeface="+mn-cs"/>
              </a:rPr>
              <a:t>ondersteunt door het zorgteam</a:t>
            </a:r>
            <a:r>
              <a:rPr lang="nl-BE" sz="1200" kern="1200" dirty="0">
                <a:solidFill>
                  <a:schemeClr val="tx1"/>
                </a:solidFill>
                <a:effectLst/>
                <a:latin typeface="+mn-lt"/>
                <a:ea typeface="+mn-ea"/>
                <a:cs typeface="+mn-cs"/>
              </a:rPr>
              <a:t>. Leerlingen en hun ouders worden als ervaringsdeskundigen nauw bij de verhoogde zorg betrokken. In deze fase is er een </a:t>
            </a:r>
            <a:r>
              <a:rPr lang="nl-BE" sz="1200" b="1" kern="1200" dirty="0">
                <a:solidFill>
                  <a:schemeClr val="tx1"/>
                </a:solidFill>
                <a:effectLst/>
                <a:latin typeface="+mn-lt"/>
                <a:ea typeface="+mn-ea"/>
                <a:cs typeface="+mn-cs"/>
              </a:rPr>
              <a:t>planmatige aanpak</a:t>
            </a:r>
            <a:r>
              <a:rPr lang="nl-BE" sz="1200" kern="1200" dirty="0">
                <a:solidFill>
                  <a:schemeClr val="tx1"/>
                </a:solidFill>
                <a:effectLst/>
                <a:latin typeface="+mn-lt"/>
                <a:ea typeface="+mn-ea"/>
                <a:cs typeface="+mn-cs"/>
              </a:rPr>
              <a:t>. De stappen </a:t>
            </a:r>
            <a:r>
              <a:rPr lang="nl-BE" sz="1200" b="1" kern="1200" dirty="0">
                <a:solidFill>
                  <a:schemeClr val="tx1"/>
                </a:solidFill>
                <a:effectLst/>
                <a:latin typeface="+mn-lt"/>
                <a:ea typeface="+mn-ea"/>
                <a:cs typeface="+mn-cs"/>
              </a:rPr>
              <a:t>plannen</a:t>
            </a:r>
            <a:r>
              <a:rPr lang="nl-BE" sz="1200" kern="1200" dirty="0">
                <a:solidFill>
                  <a:schemeClr val="tx1"/>
                </a:solidFill>
                <a:effectLst/>
                <a:latin typeface="+mn-lt"/>
                <a:ea typeface="+mn-ea"/>
                <a:cs typeface="+mn-cs"/>
              </a:rPr>
              <a:t>, </a:t>
            </a:r>
            <a:r>
              <a:rPr lang="nl-BE" sz="1200" b="1" kern="1200" dirty="0">
                <a:solidFill>
                  <a:schemeClr val="tx1"/>
                </a:solidFill>
                <a:effectLst/>
                <a:latin typeface="+mn-lt"/>
                <a:ea typeface="+mn-ea"/>
                <a:cs typeface="+mn-cs"/>
              </a:rPr>
              <a:t>handelen</a:t>
            </a:r>
            <a:r>
              <a:rPr lang="nl-BE" sz="1200" kern="1200" dirty="0">
                <a:solidFill>
                  <a:schemeClr val="tx1"/>
                </a:solidFill>
                <a:effectLst/>
                <a:latin typeface="+mn-lt"/>
                <a:ea typeface="+mn-ea"/>
                <a:cs typeface="+mn-cs"/>
              </a:rPr>
              <a:t> en </a:t>
            </a:r>
            <a:r>
              <a:rPr lang="nl-BE" sz="1200" b="1" kern="1200" dirty="0">
                <a:solidFill>
                  <a:schemeClr val="tx1"/>
                </a:solidFill>
                <a:effectLst/>
                <a:latin typeface="+mn-lt"/>
                <a:ea typeface="+mn-ea"/>
                <a:cs typeface="+mn-cs"/>
              </a:rPr>
              <a:t>evalueren </a:t>
            </a:r>
            <a:r>
              <a:rPr lang="nl-BE" sz="1200" kern="1200" dirty="0">
                <a:solidFill>
                  <a:schemeClr val="tx1"/>
                </a:solidFill>
                <a:effectLst/>
                <a:latin typeface="+mn-lt"/>
                <a:ea typeface="+mn-ea"/>
                <a:cs typeface="+mn-cs"/>
              </a:rPr>
              <a:t>worden opgenomen in het leerlingendossier. In deze fase kan je een zorgoverleg organiseren.</a:t>
            </a:r>
            <a:br>
              <a:rPr lang="nl-BE" sz="1200" kern="1200" dirty="0">
                <a:solidFill>
                  <a:schemeClr val="tx1"/>
                </a:solidFill>
                <a:effectLst/>
                <a:latin typeface="+mn-lt"/>
                <a:ea typeface="+mn-ea"/>
                <a:cs typeface="+mn-cs"/>
              </a:rPr>
            </a:br>
            <a:br>
              <a:rPr lang="nl-BE" sz="1200" kern="1200" dirty="0">
                <a:solidFill>
                  <a:schemeClr val="tx1"/>
                </a:solidFill>
                <a:effectLst/>
                <a:latin typeface="+mn-lt"/>
                <a:ea typeface="+mn-ea"/>
                <a:cs typeface="+mn-cs"/>
              </a:rPr>
            </a:br>
            <a:r>
              <a:rPr lang="nl-BE" sz="1200" kern="1200" dirty="0">
                <a:solidFill>
                  <a:schemeClr val="tx1"/>
                </a:solidFill>
                <a:effectLst/>
                <a:latin typeface="+mn-lt"/>
                <a:ea typeface="+mn-ea"/>
                <a:cs typeface="+mn-cs"/>
              </a:rPr>
              <a:t>In fase 0 en 1 kunnen de leerkracht en het schoolteam steeds rekenen op </a:t>
            </a:r>
            <a:r>
              <a:rPr lang="nl-BE" sz="1200" b="1" kern="1200" dirty="0">
                <a:solidFill>
                  <a:schemeClr val="tx1"/>
                </a:solidFill>
                <a:effectLst/>
                <a:latin typeface="+mn-lt"/>
                <a:ea typeface="+mn-ea"/>
                <a:cs typeface="+mn-cs"/>
              </a:rPr>
              <a:t>begeleiding door het CLB en de leerlingenbegeleiders</a:t>
            </a:r>
            <a:r>
              <a:rPr lang="nl-BE" sz="1200" kern="1200" dirty="0">
                <a:solidFill>
                  <a:schemeClr val="tx1"/>
                </a:solidFill>
                <a:effectLst/>
                <a:latin typeface="+mn-lt"/>
                <a:ea typeface="+mn-ea"/>
                <a:cs typeface="+mn-cs"/>
              </a:rPr>
              <a:t>. Deze begeleiding is vooral gericht op het </a:t>
            </a:r>
            <a:r>
              <a:rPr lang="nl-BE" sz="1200" b="1" kern="1200" dirty="0">
                <a:solidFill>
                  <a:schemeClr val="tx1"/>
                </a:solidFill>
                <a:effectLst/>
                <a:latin typeface="+mn-lt"/>
                <a:ea typeface="+mn-ea"/>
                <a:cs typeface="+mn-cs"/>
              </a:rPr>
              <a:t>verhogen van de deskundigheid van de onderwijsverstrekkers</a:t>
            </a:r>
            <a:r>
              <a:rPr lang="nl-BE" sz="1200" kern="1200" dirty="0">
                <a:solidFill>
                  <a:schemeClr val="tx1"/>
                </a:solidFill>
                <a:effectLst/>
                <a:latin typeface="+mn-lt"/>
                <a:ea typeface="+mn-ea"/>
                <a:cs typeface="+mn-cs"/>
              </a:rPr>
              <a:t>.</a:t>
            </a:r>
            <a:br>
              <a:rPr lang="nl-BE" sz="1200" kern="1200" dirty="0">
                <a:solidFill>
                  <a:schemeClr val="tx1"/>
                </a:solidFill>
                <a:effectLst/>
                <a:latin typeface="+mn-lt"/>
                <a:ea typeface="+mn-ea"/>
                <a:cs typeface="+mn-cs"/>
              </a:rPr>
            </a:br>
            <a:endParaRPr lang="nl-BE" sz="1200" kern="1200" dirty="0">
              <a:solidFill>
                <a:schemeClr val="tx1"/>
              </a:solidFill>
              <a:effectLst/>
              <a:latin typeface="+mn-lt"/>
              <a:ea typeface="+mn-ea"/>
              <a:cs typeface="+mn-cs"/>
            </a:endParaRPr>
          </a:p>
          <a:p>
            <a:r>
              <a:rPr lang="nl-BE" sz="1200" b="0" kern="1200" dirty="0">
                <a:solidFill>
                  <a:schemeClr val="tx1"/>
                </a:solidFill>
                <a:effectLst/>
                <a:latin typeface="+mn-lt"/>
                <a:ea typeface="+mn-ea"/>
                <a:cs typeface="+mn-cs"/>
              </a:rPr>
              <a:t>Fase 2: Uitbreiding van zorg</a:t>
            </a:r>
          </a:p>
          <a:p>
            <a:r>
              <a:rPr lang="nl-BE" sz="1200" kern="1200" dirty="0">
                <a:solidFill>
                  <a:schemeClr val="tx1"/>
                </a:solidFill>
                <a:effectLst/>
                <a:latin typeface="+mn-lt"/>
                <a:ea typeface="+mn-ea"/>
                <a:cs typeface="+mn-cs"/>
              </a:rPr>
              <a:t>Voor sommige leerlingen volstaat de verhoogde zorg niet meer, de huidige begeleiding van de leerling in de schoolse situatie dreigt vast te lopen. Het schoolteam voelt dat zijn inspanningen, die van de ouders en van de leerling geen of onvoldoende resultaat opleveren en heeft versterking nodig. Er is nood aan </a:t>
            </a:r>
            <a:r>
              <a:rPr lang="nl-BE" sz="1200" b="1" kern="1200" dirty="0">
                <a:solidFill>
                  <a:schemeClr val="tx1"/>
                </a:solidFill>
                <a:effectLst/>
                <a:latin typeface="+mn-lt"/>
                <a:ea typeface="+mn-ea"/>
                <a:cs typeface="+mn-cs"/>
              </a:rPr>
              <a:t>bijkomende inzichten</a:t>
            </a:r>
            <a:r>
              <a:rPr lang="nl-BE" sz="1200" kern="1200" dirty="0">
                <a:solidFill>
                  <a:schemeClr val="tx1"/>
                </a:solidFill>
                <a:effectLst/>
                <a:latin typeface="+mn-lt"/>
                <a:ea typeface="+mn-ea"/>
                <a:cs typeface="+mn-cs"/>
              </a:rPr>
              <a:t> in de onderwijsleersituatie. Schoolteam en leerling/ouders besluiten het </a:t>
            </a:r>
            <a:r>
              <a:rPr lang="nl-BE" sz="1200" b="1" kern="1200" dirty="0">
                <a:solidFill>
                  <a:schemeClr val="tx1"/>
                </a:solidFill>
                <a:effectLst/>
                <a:latin typeface="+mn-lt"/>
                <a:ea typeface="+mn-ea"/>
                <a:cs typeface="+mn-cs"/>
              </a:rPr>
              <a:t>CLB-team</a:t>
            </a:r>
            <a:r>
              <a:rPr lang="nl-BE" sz="1200" kern="1200" dirty="0">
                <a:solidFill>
                  <a:schemeClr val="tx1"/>
                </a:solidFill>
                <a:effectLst/>
                <a:latin typeface="+mn-lt"/>
                <a:ea typeface="+mn-ea"/>
                <a:cs typeface="+mn-cs"/>
              </a:rPr>
              <a:t> te betrekken bij de individuele probleemanalyse. Het CLB richt zich op de </a:t>
            </a:r>
            <a:r>
              <a:rPr lang="nl-BE" sz="1200" b="1" kern="1200" dirty="0">
                <a:solidFill>
                  <a:schemeClr val="tx1"/>
                </a:solidFill>
                <a:effectLst/>
                <a:latin typeface="+mn-lt"/>
                <a:ea typeface="+mn-ea"/>
                <a:cs typeface="+mn-cs"/>
              </a:rPr>
              <a:t>onderwijs- en opvoedingsbehoeften</a:t>
            </a:r>
            <a:r>
              <a:rPr lang="nl-BE" sz="1200" kern="1200" dirty="0">
                <a:solidFill>
                  <a:schemeClr val="tx1"/>
                </a:solidFill>
                <a:effectLst/>
                <a:latin typeface="+mn-lt"/>
                <a:ea typeface="+mn-ea"/>
                <a:cs typeface="+mn-cs"/>
              </a:rPr>
              <a:t> </a:t>
            </a:r>
            <a:r>
              <a:rPr lang="nl-BE" sz="1200" b="1" kern="1200" dirty="0">
                <a:solidFill>
                  <a:schemeClr val="tx1"/>
                </a:solidFill>
                <a:effectLst/>
                <a:latin typeface="+mn-lt"/>
                <a:ea typeface="+mn-ea"/>
                <a:cs typeface="+mn-cs"/>
              </a:rPr>
              <a:t>van de individuele leerling</a:t>
            </a:r>
            <a:r>
              <a:rPr lang="nl-BE" sz="1200" kern="1200" dirty="0">
                <a:solidFill>
                  <a:schemeClr val="tx1"/>
                </a:solidFill>
                <a:effectLst/>
                <a:latin typeface="+mn-lt"/>
                <a:ea typeface="+mn-ea"/>
                <a:cs typeface="+mn-cs"/>
              </a:rPr>
              <a:t> en op de </a:t>
            </a:r>
            <a:r>
              <a:rPr lang="nl-BE" sz="1200" b="1" kern="1200" dirty="0">
                <a:solidFill>
                  <a:schemeClr val="tx1"/>
                </a:solidFill>
                <a:effectLst/>
                <a:latin typeface="+mn-lt"/>
                <a:ea typeface="+mn-ea"/>
                <a:cs typeface="+mn-cs"/>
              </a:rPr>
              <a:t>ondersteuningsbehoeften van de leerkracht(en) en de ouders</a:t>
            </a:r>
            <a:r>
              <a:rPr lang="nl-BE" sz="1200" kern="1200" dirty="0">
                <a:solidFill>
                  <a:schemeClr val="tx1"/>
                </a:solidFill>
                <a:effectLst/>
                <a:latin typeface="+mn-lt"/>
                <a:ea typeface="+mn-ea"/>
                <a:cs typeface="+mn-cs"/>
              </a:rPr>
              <a:t>.             </a:t>
            </a:r>
            <a:br>
              <a:rPr lang="nl-BE" sz="1200" kern="1200" dirty="0">
                <a:solidFill>
                  <a:schemeClr val="tx1"/>
                </a:solidFill>
                <a:effectLst/>
                <a:latin typeface="+mn-lt"/>
                <a:ea typeface="+mn-ea"/>
                <a:cs typeface="+mn-cs"/>
              </a:rPr>
            </a:br>
            <a:r>
              <a:rPr lang="nl-BE" sz="1200" kern="1200" dirty="0">
                <a:solidFill>
                  <a:schemeClr val="tx1"/>
                </a:solidFill>
                <a:effectLst/>
                <a:latin typeface="+mn-lt"/>
                <a:ea typeface="+mn-ea"/>
                <a:cs typeface="+mn-cs"/>
              </a:rPr>
              <a:t>Alle informatie die tot dan toe werd verzameld in het </a:t>
            </a:r>
            <a:r>
              <a:rPr lang="nl-BE" sz="1200" b="1" kern="1200" dirty="0">
                <a:solidFill>
                  <a:schemeClr val="tx1"/>
                </a:solidFill>
                <a:effectLst/>
                <a:latin typeface="+mn-lt"/>
                <a:ea typeface="+mn-ea"/>
                <a:cs typeface="+mn-cs"/>
              </a:rPr>
              <a:t>leerlingendossier</a:t>
            </a:r>
            <a:r>
              <a:rPr lang="nl-BE" sz="1200" kern="1200" dirty="0">
                <a:solidFill>
                  <a:schemeClr val="tx1"/>
                </a:solidFill>
                <a:effectLst/>
                <a:latin typeface="+mn-lt"/>
                <a:ea typeface="+mn-ea"/>
                <a:cs typeface="+mn-cs"/>
              </a:rPr>
              <a:t> vormen </a:t>
            </a:r>
            <a:r>
              <a:rPr lang="nl-BE" sz="1200" b="1" kern="1200" dirty="0">
                <a:solidFill>
                  <a:schemeClr val="tx1"/>
                </a:solidFill>
                <a:effectLst/>
                <a:latin typeface="+mn-lt"/>
                <a:ea typeface="+mn-ea"/>
                <a:cs typeface="+mn-cs"/>
              </a:rPr>
              <a:t>het startpunt van de intakefase</a:t>
            </a:r>
            <a:r>
              <a:rPr lang="nl-BE" sz="1200" kern="1200" dirty="0">
                <a:solidFill>
                  <a:schemeClr val="tx1"/>
                </a:solidFill>
                <a:effectLst/>
                <a:latin typeface="+mn-lt"/>
                <a:ea typeface="+mn-ea"/>
                <a:cs typeface="+mn-cs"/>
              </a:rPr>
              <a:t>.</a:t>
            </a:r>
            <a:br>
              <a:rPr lang="nl-BE" sz="1200" kern="1200" dirty="0">
                <a:solidFill>
                  <a:schemeClr val="tx1"/>
                </a:solidFill>
                <a:effectLst/>
                <a:latin typeface="+mn-lt"/>
                <a:ea typeface="+mn-ea"/>
                <a:cs typeface="+mn-cs"/>
              </a:rPr>
            </a:br>
            <a:br>
              <a:rPr lang="nl-BE" sz="1200" kern="1200" dirty="0">
                <a:solidFill>
                  <a:schemeClr val="tx1"/>
                </a:solidFill>
                <a:effectLst/>
                <a:latin typeface="+mn-lt"/>
                <a:ea typeface="+mn-ea"/>
                <a:cs typeface="+mn-cs"/>
              </a:rPr>
            </a:br>
            <a:r>
              <a:rPr lang="nl-BE" sz="1200" kern="1200" dirty="0">
                <a:solidFill>
                  <a:schemeClr val="tx1"/>
                </a:solidFill>
                <a:effectLst/>
                <a:latin typeface="+mn-lt"/>
                <a:ea typeface="+mn-ea"/>
                <a:cs typeface="+mn-cs"/>
              </a:rPr>
              <a:t>Het CLB neemt de regie op zich voor het </a:t>
            </a:r>
            <a:r>
              <a:rPr lang="nl-BE" sz="1200" b="1" kern="1200" dirty="0">
                <a:solidFill>
                  <a:schemeClr val="tx1"/>
                </a:solidFill>
                <a:effectLst/>
                <a:latin typeface="+mn-lt"/>
                <a:ea typeface="+mn-ea"/>
                <a:cs typeface="+mn-cs"/>
              </a:rPr>
              <a:t>verloop van het traject</a:t>
            </a:r>
            <a:r>
              <a:rPr lang="nl-BE" sz="1200" kern="1200" dirty="0">
                <a:solidFill>
                  <a:schemeClr val="tx1"/>
                </a:solidFill>
                <a:effectLst/>
                <a:latin typeface="+mn-lt"/>
                <a:ea typeface="+mn-ea"/>
                <a:cs typeface="+mn-cs"/>
              </a:rPr>
              <a:t>, voor de </a:t>
            </a:r>
            <a:r>
              <a:rPr lang="nl-BE" sz="1200" b="1" kern="1200" dirty="0">
                <a:solidFill>
                  <a:schemeClr val="tx1"/>
                </a:solidFill>
                <a:effectLst/>
                <a:latin typeface="+mn-lt"/>
                <a:ea typeface="+mn-ea"/>
                <a:cs typeface="+mn-cs"/>
              </a:rPr>
              <a:t>keuze van de interventies</a:t>
            </a:r>
            <a:r>
              <a:rPr lang="nl-BE" sz="1200" kern="1200" dirty="0">
                <a:solidFill>
                  <a:schemeClr val="tx1"/>
                </a:solidFill>
                <a:effectLst/>
                <a:latin typeface="+mn-lt"/>
                <a:ea typeface="+mn-ea"/>
                <a:cs typeface="+mn-cs"/>
              </a:rPr>
              <a:t> en voor de </a:t>
            </a:r>
            <a:r>
              <a:rPr lang="nl-BE" sz="1200" b="1" kern="1200" dirty="0">
                <a:solidFill>
                  <a:schemeClr val="tx1"/>
                </a:solidFill>
                <a:effectLst/>
                <a:latin typeface="+mn-lt"/>
                <a:ea typeface="+mn-ea"/>
                <a:cs typeface="+mn-cs"/>
              </a:rPr>
              <a:t>conclusies</a:t>
            </a:r>
            <a:r>
              <a:rPr lang="nl-BE" sz="1200" kern="1200" dirty="0">
                <a:solidFill>
                  <a:schemeClr val="tx1"/>
                </a:solidFill>
                <a:effectLst/>
                <a:latin typeface="+mn-lt"/>
                <a:ea typeface="+mn-ea"/>
                <a:cs typeface="+mn-cs"/>
              </a:rPr>
              <a:t>. Het </a:t>
            </a:r>
            <a:r>
              <a:rPr lang="nl-BE" sz="1200" b="1" kern="1200" dirty="0">
                <a:solidFill>
                  <a:schemeClr val="tx1"/>
                </a:solidFill>
                <a:effectLst/>
                <a:latin typeface="+mn-lt"/>
                <a:ea typeface="+mn-ea"/>
                <a:cs typeface="+mn-cs"/>
              </a:rPr>
              <a:t>coördineert de samenwerking met eventuele relevante externen</a:t>
            </a:r>
            <a:r>
              <a:rPr lang="nl-BE" sz="1200" kern="1200" dirty="0">
                <a:solidFill>
                  <a:schemeClr val="tx1"/>
                </a:solidFill>
                <a:effectLst/>
                <a:latin typeface="+mn-lt"/>
                <a:ea typeface="+mn-ea"/>
                <a:cs typeface="+mn-cs"/>
              </a:rPr>
              <a:t>, zowel diagnostische als hulpverlenende instanties (logopedist, kinesist, psychiater, multidisciplinair diagnose- en therapiecentrum, ...). Verder zorgt het ervoor dat de </a:t>
            </a:r>
            <a:r>
              <a:rPr lang="nl-BE" sz="1200" b="1" kern="1200" dirty="0">
                <a:solidFill>
                  <a:schemeClr val="tx1"/>
                </a:solidFill>
                <a:effectLst/>
                <a:latin typeface="+mn-lt"/>
                <a:ea typeface="+mn-ea"/>
                <a:cs typeface="+mn-cs"/>
              </a:rPr>
              <a:t>inbreng van externen</a:t>
            </a:r>
            <a:r>
              <a:rPr lang="nl-BE" sz="1200" kern="1200" dirty="0">
                <a:solidFill>
                  <a:schemeClr val="tx1"/>
                </a:solidFill>
                <a:effectLst/>
                <a:latin typeface="+mn-lt"/>
                <a:ea typeface="+mn-ea"/>
                <a:cs typeface="+mn-cs"/>
              </a:rPr>
              <a:t> </a:t>
            </a:r>
            <a:r>
              <a:rPr lang="nl-BE" sz="1200" b="1" kern="1200" dirty="0">
                <a:solidFill>
                  <a:schemeClr val="tx1"/>
                </a:solidFill>
                <a:effectLst/>
                <a:latin typeface="+mn-lt"/>
                <a:ea typeface="+mn-ea"/>
                <a:cs typeface="+mn-cs"/>
              </a:rPr>
              <a:t>maximaal </a:t>
            </a:r>
            <a:r>
              <a:rPr lang="nl-BE" sz="1200" kern="1200" dirty="0">
                <a:solidFill>
                  <a:schemeClr val="tx1"/>
                </a:solidFill>
                <a:effectLst/>
                <a:latin typeface="+mn-lt"/>
                <a:ea typeface="+mn-ea"/>
                <a:cs typeface="+mn-cs"/>
              </a:rPr>
              <a:t>kan </a:t>
            </a:r>
            <a:r>
              <a:rPr lang="nl-BE" sz="1200" b="1" kern="1200" dirty="0">
                <a:solidFill>
                  <a:schemeClr val="tx1"/>
                </a:solidFill>
                <a:effectLst/>
                <a:latin typeface="+mn-lt"/>
                <a:ea typeface="+mn-ea"/>
                <a:cs typeface="+mn-cs"/>
              </a:rPr>
              <a:t>afgestemd</a:t>
            </a:r>
            <a:r>
              <a:rPr lang="nl-BE" sz="1200" kern="1200" dirty="0">
                <a:solidFill>
                  <a:schemeClr val="tx1"/>
                </a:solidFill>
                <a:effectLst/>
                <a:latin typeface="+mn-lt"/>
                <a:ea typeface="+mn-ea"/>
                <a:cs typeface="+mn-cs"/>
              </a:rPr>
              <a:t> worden op de onderwijsbehoeften van de leerling en de ondersteuningsbehoeften van leerkrachten en ouders. </a:t>
            </a:r>
            <a:br>
              <a:rPr lang="nl-BE" sz="1200" kern="1200" dirty="0">
                <a:solidFill>
                  <a:schemeClr val="tx1"/>
                </a:solidFill>
                <a:effectLst/>
                <a:latin typeface="+mn-lt"/>
                <a:ea typeface="+mn-ea"/>
                <a:cs typeface="+mn-cs"/>
              </a:rPr>
            </a:br>
            <a:endParaRPr lang="nl-BE" sz="1200" kern="1200" dirty="0">
              <a:solidFill>
                <a:schemeClr val="tx1"/>
              </a:solidFill>
              <a:effectLst/>
              <a:latin typeface="+mn-lt"/>
              <a:ea typeface="+mn-ea"/>
              <a:cs typeface="+mn-cs"/>
            </a:endParaRPr>
          </a:p>
          <a:p>
            <a:r>
              <a:rPr lang="nl-BE" sz="1200" b="0" kern="1200" dirty="0">
                <a:solidFill>
                  <a:schemeClr val="tx1"/>
                </a:solidFill>
                <a:effectLst/>
                <a:latin typeface="+mn-lt"/>
                <a:ea typeface="+mn-ea"/>
                <a:cs typeface="+mn-cs"/>
              </a:rPr>
              <a:t>Fase 3: Overstap naar school op maat</a:t>
            </a:r>
          </a:p>
          <a:p>
            <a:r>
              <a:rPr lang="nl-BE" sz="1200" kern="1200" dirty="0">
                <a:solidFill>
                  <a:schemeClr val="tx1"/>
                </a:solidFill>
                <a:effectLst/>
                <a:latin typeface="+mn-lt"/>
                <a:ea typeface="+mn-ea"/>
                <a:cs typeface="+mn-cs"/>
              </a:rPr>
              <a:t>Als het zorgaanbod van de school nog steeds onvoldoende afgestemd is op de onderwijsbehoeften van de leerling, of wanneer de school onvoldoende draagvlak heeft om adequaat in te gaan op de zorgvraag, kan een </a:t>
            </a:r>
            <a:r>
              <a:rPr lang="nl-BE" sz="1200" b="1" kern="1200" dirty="0">
                <a:solidFill>
                  <a:schemeClr val="tx1"/>
                </a:solidFill>
                <a:effectLst/>
                <a:latin typeface="+mn-lt"/>
                <a:ea typeface="+mn-ea"/>
                <a:cs typeface="+mn-cs"/>
              </a:rPr>
              <a:t>overstap naar een school op maat met een meer specifiek aanbod</a:t>
            </a:r>
            <a:r>
              <a:rPr lang="nl-BE" sz="1200" kern="1200" dirty="0">
                <a:solidFill>
                  <a:schemeClr val="tx1"/>
                </a:solidFill>
                <a:effectLst/>
                <a:latin typeface="+mn-lt"/>
                <a:ea typeface="+mn-ea"/>
                <a:cs typeface="+mn-cs"/>
              </a:rPr>
              <a:t>, een zinvol alternatief zijn.</a:t>
            </a:r>
            <a:br>
              <a:rPr lang="nl-BE" sz="1200" kern="1200" dirty="0">
                <a:solidFill>
                  <a:schemeClr val="tx1"/>
                </a:solidFill>
                <a:effectLst/>
                <a:latin typeface="+mn-lt"/>
                <a:ea typeface="+mn-ea"/>
                <a:cs typeface="+mn-cs"/>
              </a:rPr>
            </a:br>
            <a:endParaRPr lang="nl-BE" sz="1200" kern="1200" dirty="0">
              <a:solidFill>
                <a:schemeClr val="tx1"/>
              </a:solidFill>
              <a:effectLst/>
              <a:latin typeface="+mn-lt"/>
              <a:ea typeface="+mn-ea"/>
              <a:cs typeface="+mn-cs"/>
            </a:endParaRPr>
          </a:p>
          <a:p>
            <a:pPr lvl="0"/>
            <a:endParaRPr lang="nl-BE" baseline="0" dirty="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23</a:t>
            </a:fld>
            <a:endParaRPr lang="nl-NL"/>
          </a:p>
        </p:txBody>
      </p:sp>
    </p:spTree>
    <p:extLst>
      <p:ext uri="{BB962C8B-B14F-4D97-AF65-F5344CB8AC3E}">
        <p14:creationId xmlns:p14="http://schemas.microsoft.com/office/powerpoint/2010/main" val="2976591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24</a:t>
            </a:fld>
            <a:endParaRPr lang="nl-NL"/>
          </a:p>
        </p:txBody>
      </p:sp>
    </p:spTree>
    <p:extLst>
      <p:ext uri="{BB962C8B-B14F-4D97-AF65-F5344CB8AC3E}">
        <p14:creationId xmlns:p14="http://schemas.microsoft.com/office/powerpoint/2010/main" val="1819357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25</a:t>
            </a:fld>
            <a:endParaRPr lang="nl-NL"/>
          </a:p>
        </p:txBody>
      </p:sp>
    </p:spTree>
    <p:extLst>
      <p:ext uri="{BB962C8B-B14F-4D97-AF65-F5344CB8AC3E}">
        <p14:creationId xmlns:p14="http://schemas.microsoft.com/office/powerpoint/2010/main" val="502584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26</a:t>
            </a:fld>
            <a:endParaRPr lang="nl-NL"/>
          </a:p>
        </p:txBody>
      </p:sp>
    </p:spTree>
    <p:extLst>
      <p:ext uri="{BB962C8B-B14F-4D97-AF65-F5344CB8AC3E}">
        <p14:creationId xmlns:p14="http://schemas.microsoft.com/office/powerpoint/2010/main" val="3574580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27</a:t>
            </a:fld>
            <a:endParaRPr lang="nl-NL"/>
          </a:p>
        </p:txBody>
      </p:sp>
    </p:spTree>
    <p:extLst>
      <p:ext uri="{BB962C8B-B14F-4D97-AF65-F5344CB8AC3E}">
        <p14:creationId xmlns:p14="http://schemas.microsoft.com/office/powerpoint/2010/main" val="289878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28</a:t>
            </a:fld>
            <a:endParaRPr lang="nl-NL"/>
          </a:p>
        </p:txBody>
      </p:sp>
    </p:spTree>
    <p:extLst>
      <p:ext uri="{BB962C8B-B14F-4D97-AF65-F5344CB8AC3E}">
        <p14:creationId xmlns:p14="http://schemas.microsoft.com/office/powerpoint/2010/main" val="85087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29</a:t>
            </a:fld>
            <a:endParaRPr lang="nl-NL"/>
          </a:p>
        </p:txBody>
      </p:sp>
    </p:spTree>
    <p:extLst>
      <p:ext uri="{BB962C8B-B14F-4D97-AF65-F5344CB8AC3E}">
        <p14:creationId xmlns:p14="http://schemas.microsoft.com/office/powerpoint/2010/main" val="1367881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715153"/>
            <a:ext cx="5551512" cy="4713431"/>
          </a:xfrm>
        </p:spPr>
        <p:txBody>
          <a:bodyPr/>
          <a:lstStyle/>
          <a:p>
            <a:r>
              <a:rPr lang="nl-BE" sz="1400" b="1" baseline="0" dirty="0"/>
              <a:t>We willen vanavond samen met jullie even doorheen ons schoolverhaal fietsen en vertellen wie we zijn? </a:t>
            </a:r>
          </a:p>
          <a:p>
            <a:endParaRPr lang="nl-BE" sz="1400" b="1" baseline="0" dirty="0"/>
          </a:p>
          <a:p>
            <a:r>
              <a:rPr lang="nl-BE" sz="1400" b="1" baseline="0" dirty="0"/>
              <a:t>Misschien is toen u binnenkwam onze pancarte opgevallen of heeft u ergens in </a:t>
            </a:r>
            <a:r>
              <a:rPr lang="is-IS" sz="1400" b="1" baseline="0" dirty="0"/>
              <a:t>het Mariakerkse straatbeeld de fietsplaatjesgezien van onze leerlingen gespot. Het kernwoord duurzaam is u dan wellicht opgevallen. Wat schuilt er achter dit motto? En hoe gaan we samen met u duurzaam op weg?</a:t>
            </a:r>
          </a:p>
          <a:p>
            <a:endParaRPr lang="is-IS" sz="1400" b="1" baseline="0" dirty="0"/>
          </a:p>
          <a:p>
            <a:r>
              <a:rPr lang="is-IS" sz="1400" b="1" baseline="0" dirty="0"/>
              <a:t>DUURZAAM</a:t>
            </a:r>
          </a:p>
          <a:p>
            <a:r>
              <a:rPr lang="is-IS" sz="1400" b="1" baseline="0" dirty="0"/>
              <a:t>Vanuit onze groene omgeving leek duurzaamheid wel een vanzelfsprekende keuze. Want we zijn uiteraard fier op onze school die in een groene omgeving ligt. Maar toch zal in het vervolg van het verhaal steeds meer blijken dat het begrip duurzaamheid veel breder wordt opgevat dan louter in ecologische zin.</a:t>
            </a:r>
            <a:br>
              <a:rPr lang="is-IS" sz="1400" b="1" baseline="0" dirty="0"/>
            </a:br>
            <a:endParaRPr lang="is-IS" sz="1400" b="1" baseline="0" dirty="0"/>
          </a:p>
          <a:p>
            <a:pPr lvl="0"/>
            <a:r>
              <a:rPr lang="nl-BE" sz="1400" b="1" kern="1200" dirty="0">
                <a:solidFill>
                  <a:schemeClr val="tx1"/>
                </a:solidFill>
                <a:effectLst/>
                <a:latin typeface="Arial" charset="0"/>
                <a:ea typeface="+mn-ea"/>
                <a:cs typeface="+mn-cs"/>
              </a:rPr>
              <a:t>Duurzaam op weg met Mariakerke gaat ook over de</a:t>
            </a:r>
            <a:r>
              <a:rPr lang="nl-BE" sz="1400" b="1" kern="1200" baseline="0" dirty="0">
                <a:solidFill>
                  <a:schemeClr val="tx1"/>
                </a:solidFill>
                <a:effectLst/>
                <a:latin typeface="Arial" charset="0"/>
                <a:ea typeface="+mn-ea"/>
                <a:cs typeface="+mn-cs"/>
              </a:rPr>
              <a:t> manier hoe we samen in het leven staan, over duurzame relaties opbouwen, over een duurzaam maatschappelijk engagement. Dit toont zich onder andere in de manier waarop we omgaan met elkaar en hoe leerlingen omgaan met hun medeleerlingen.</a:t>
            </a:r>
          </a:p>
          <a:p>
            <a:pPr lvl="0"/>
            <a:endParaRPr lang="nl-BE" sz="1400" b="1" kern="1200" baseline="0" dirty="0">
              <a:solidFill>
                <a:schemeClr val="tx1"/>
              </a:solidFill>
              <a:effectLst/>
              <a:latin typeface="Arial" charset="0"/>
              <a:ea typeface="+mn-ea"/>
              <a:cs typeface="+mn-cs"/>
            </a:endParaRPr>
          </a:p>
          <a:p>
            <a:pPr lvl="0"/>
            <a:r>
              <a:rPr lang="nl-BE" sz="1400" b="1" kern="1200" baseline="0" dirty="0">
                <a:solidFill>
                  <a:schemeClr val="tx1"/>
                </a:solidFill>
                <a:effectLst/>
                <a:latin typeface="Arial" charset="0"/>
                <a:ea typeface="+mn-ea"/>
                <a:cs typeface="+mn-cs"/>
              </a:rPr>
              <a:t>Wanneer we spreken over duurzaam leren, spreken we niet enkel over het aanleren van kennis, maar ook over het aanleren van hoe je nu het beste leert en een leerhouding die je in meerdere situaties kan toepassen.</a:t>
            </a:r>
          </a:p>
          <a:p>
            <a:pPr lvl="0"/>
            <a:endParaRPr lang="nl-BE" sz="1400" b="1" kern="1200" baseline="0" dirty="0">
              <a:solidFill>
                <a:schemeClr val="tx1"/>
              </a:solidFill>
              <a:effectLst/>
              <a:latin typeface="Arial" charset="0"/>
              <a:ea typeface="+mn-ea"/>
              <a:cs typeface="+mn-cs"/>
            </a:endParaRPr>
          </a:p>
          <a:p>
            <a:pPr lvl="0"/>
            <a:r>
              <a:rPr lang="nl-BE" sz="1400" b="1" kern="1200" baseline="0" dirty="0">
                <a:solidFill>
                  <a:schemeClr val="tx1"/>
                </a:solidFill>
                <a:effectLst/>
                <a:latin typeface="Arial" charset="0"/>
                <a:ea typeface="+mn-ea"/>
                <a:cs typeface="+mn-cs"/>
              </a:rPr>
              <a:t>Tegenwoordig verandert de maatschappij zodanig snel dat we uw kinderen opleiden voor jobs die nu nog niet bestaan. Het is dan ook voor ons belangrijk dat we uw kinderen helpen om hun talenten te ontdekken; deze verder te ontwikkelen en ze uiteindelijk ook verder uit te diepen, zodat ze dan uiteindelijk kunnen doorgroeien naar het hoger onderwijs.</a:t>
            </a:r>
          </a:p>
          <a:p>
            <a:pPr lvl="0"/>
            <a:endParaRPr lang="nl-BE" sz="1400" b="1" kern="1200" baseline="0" dirty="0">
              <a:solidFill>
                <a:schemeClr val="tx1"/>
              </a:solidFill>
              <a:effectLst/>
              <a:latin typeface="Arial" charset="0"/>
              <a:ea typeface="+mn-ea"/>
              <a:cs typeface="+mn-cs"/>
            </a:endParaRPr>
          </a:p>
          <a:p>
            <a:pPr lvl="0"/>
            <a:r>
              <a:rPr lang="nl-BE" sz="1400" b="1" kern="1200" baseline="0" dirty="0">
                <a:solidFill>
                  <a:schemeClr val="tx1"/>
                </a:solidFill>
                <a:effectLst/>
                <a:latin typeface="Arial" charset="0"/>
                <a:ea typeface="+mn-ea"/>
                <a:cs typeface="+mn-cs"/>
              </a:rPr>
              <a:t>WARM</a:t>
            </a:r>
          </a:p>
          <a:p>
            <a:pPr lvl="0"/>
            <a:endParaRPr lang="nl-BE" sz="1400" b="1" kern="1200" baseline="0" dirty="0">
              <a:solidFill>
                <a:schemeClr val="tx1"/>
              </a:solidFill>
              <a:effectLst/>
              <a:latin typeface="Arial" charset="0"/>
              <a:ea typeface="+mn-ea"/>
              <a:cs typeface="+mn-cs"/>
            </a:endParaRPr>
          </a:p>
          <a:p>
            <a:pPr fontAlgn="base"/>
            <a:r>
              <a:rPr lang="nl-BE" sz="1400" b="1" dirty="0">
                <a:solidFill>
                  <a:srgbClr val="333333"/>
                </a:solidFill>
                <a:latin typeface="inherit"/>
              </a:rPr>
              <a:t>Welbevinden</a:t>
            </a:r>
            <a:r>
              <a:rPr lang="nl-BE" sz="1400" dirty="0">
                <a:solidFill>
                  <a:srgbClr val="B22222"/>
                </a:solidFill>
                <a:latin typeface="inherit"/>
              </a:rPr>
              <a:t>:  </a:t>
            </a:r>
            <a:r>
              <a:rPr lang="nl-BE" sz="1400" i="1" dirty="0">
                <a:solidFill>
                  <a:srgbClr val="B22222"/>
                </a:solidFill>
                <a:latin typeface="inherit"/>
              </a:rPr>
              <a:t>iedereen voelt zich lekker in zijn vel en komt graag naar school.</a:t>
            </a:r>
            <a:endParaRPr lang="nl-BE" sz="1400" dirty="0">
              <a:solidFill>
                <a:srgbClr val="666666"/>
              </a:solidFill>
              <a:latin typeface="Verdana" panose="020B0604030504040204" pitchFamily="34" charset="0"/>
            </a:endParaRPr>
          </a:p>
          <a:p>
            <a:pPr fontAlgn="base"/>
            <a:r>
              <a:rPr lang="nl-BE" sz="1400" b="1" dirty="0">
                <a:solidFill>
                  <a:srgbClr val="333333"/>
                </a:solidFill>
                <a:latin typeface="inherit"/>
              </a:rPr>
              <a:t>Zorg</a:t>
            </a:r>
            <a:r>
              <a:rPr lang="nl-BE" sz="1400" dirty="0">
                <a:solidFill>
                  <a:srgbClr val="B22222"/>
                </a:solidFill>
                <a:latin typeface="inherit"/>
              </a:rPr>
              <a:t>: </a:t>
            </a:r>
            <a:r>
              <a:rPr lang="nl-BE" sz="1400" i="1" dirty="0">
                <a:solidFill>
                  <a:srgbClr val="B22222"/>
                </a:solidFill>
                <a:latin typeface="inherit"/>
              </a:rPr>
              <a:t>vanuit een sterke bekommernis om het leren en leven bieden we aan elke leerling zorg op maat.</a:t>
            </a:r>
            <a:endParaRPr lang="nl-BE" sz="1400" b="0" i="1" dirty="0">
              <a:solidFill>
                <a:srgbClr val="666666"/>
              </a:solidFill>
              <a:latin typeface="Verdana" panose="020B0604030504040204" pitchFamily="34" charset="0"/>
            </a:endParaRPr>
          </a:p>
          <a:p>
            <a:pPr fontAlgn="base"/>
            <a:r>
              <a:rPr lang="nl-BE" sz="1400" b="1" dirty="0">
                <a:solidFill>
                  <a:srgbClr val="333333"/>
                </a:solidFill>
                <a:latin typeface="inherit"/>
              </a:rPr>
              <a:t>Structuur</a:t>
            </a:r>
            <a:r>
              <a:rPr lang="nl-BE" sz="1400" dirty="0">
                <a:solidFill>
                  <a:srgbClr val="B22222"/>
                </a:solidFill>
                <a:latin typeface="inherit"/>
              </a:rPr>
              <a:t>: </a:t>
            </a:r>
            <a:r>
              <a:rPr lang="nl-BE" sz="1400" i="1" dirty="0">
                <a:solidFill>
                  <a:srgbClr val="B22222"/>
                </a:solidFill>
                <a:latin typeface="inherit"/>
              </a:rPr>
              <a:t>heldere leefregels en een ordelijke en veilige leefomgeving bieden duidelijkheid en zekerheid.</a:t>
            </a:r>
            <a:endParaRPr lang="nl-BE" sz="1400" dirty="0"/>
          </a:p>
          <a:p>
            <a:pPr fontAlgn="base"/>
            <a:r>
              <a:rPr lang="nl-BE" sz="1400" b="1" dirty="0">
                <a:solidFill>
                  <a:srgbClr val="333333"/>
                </a:solidFill>
                <a:latin typeface="inherit"/>
              </a:rPr>
              <a:t>Relatie</a:t>
            </a:r>
            <a:r>
              <a:rPr lang="nl-BE" sz="1400" dirty="0">
                <a:solidFill>
                  <a:srgbClr val="B22222"/>
                </a:solidFill>
                <a:latin typeface="inherit"/>
              </a:rPr>
              <a:t>: </a:t>
            </a:r>
            <a:r>
              <a:rPr lang="nl-BE" sz="1400" i="1" dirty="0">
                <a:solidFill>
                  <a:srgbClr val="B22222"/>
                </a:solidFill>
                <a:latin typeface="inherit"/>
              </a:rPr>
              <a:t>we staan op een open, gastvrije en hartelijke manier in relatie met elkaar.</a:t>
            </a:r>
            <a:endParaRPr lang="nl-BE" sz="1400" dirty="0">
              <a:solidFill>
                <a:srgbClr val="666666"/>
              </a:solidFill>
              <a:latin typeface="Verdana" panose="020B0604030504040204" pitchFamily="34" charset="0"/>
            </a:endParaRPr>
          </a:p>
          <a:p>
            <a:pPr fontAlgn="base"/>
            <a:r>
              <a:rPr lang="nl-BE" sz="1400" b="1" dirty="0">
                <a:solidFill>
                  <a:srgbClr val="333333"/>
                </a:solidFill>
                <a:latin typeface="inherit"/>
              </a:rPr>
              <a:t>Verbondenheid</a:t>
            </a:r>
            <a:r>
              <a:rPr lang="nl-BE" sz="1400" dirty="0">
                <a:solidFill>
                  <a:srgbClr val="B22222"/>
                </a:solidFill>
                <a:latin typeface="inherit"/>
              </a:rPr>
              <a:t>: </a:t>
            </a:r>
            <a:r>
              <a:rPr lang="nl-BE" sz="1400" i="1" dirty="0">
                <a:solidFill>
                  <a:srgbClr val="B22222"/>
                </a:solidFill>
                <a:latin typeface="inherit"/>
              </a:rPr>
              <a:t>we geloven in de unieke waarde van elk kind</a:t>
            </a:r>
            <a:endParaRPr lang="nl-BE" sz="1400" dirty="0">
              <a:solidFill>
                <a:srgbClr val="666666"/>
              </a:solidFill>
              <a:latin typeface="Verdana" panose="020B0604030504040204" pitchFamily="34" charset="0"/>
            </a:endParaRPr>
          </a:p>
          <a:p>
            <a:pPr lvl="0"/>
            <a:endParaRPr lang="nl-BE" sz="1400" b="1" kern="1200" baseline="0" dirty="0">
              <a:solidFill>
                <a:schemeClr val="tx1"/>
              </a:solidFill>
              <a:effectLst/>
              <a:latin typeface="Arial" charset="0"/>
              <a:ea typeface="+mn-ea"/>
              <a:cs typeface="+mn-cs"/>
            </a:endParaRPr>
          </a:p>
          <a:p>
            <a:pPr lvl="0"/>
            <a:r>
              <a:rPr lang="nl-BE" sz="1400" b="1" kern="1200" baseline="0" dirty="0">
                <a:solidFill>
                  <a:schemeClr val="tx1"/>
                </a:solidFill>
                <a:effectLst/>
                <a:latin typeface="Arial" charset="0"/>
                <a:ea typeface="+mn-ea"/>
                <a:cs typeface="+mn-cs"/>
              </a:rPr>
              <a:t>KRITISCH EN DYNAMISCH</a:t>
            </a:r>
          </a:p>
          <a:p>
            <a:pPr lvl="0"/>
            <a:r>
              <a:rPr lang="nl-BE" sz="1400" b="1" kern="1200" baseline="0" dirty="0">
                <a:solidFill>
                  <a:schemeClr val="tx1"/>
                </a:solidFill>
                <a:effectLst/>
                <a:latin typeface="Arial" charset="0"/>
                <a:ea typeface="+mn-ea"/>
                <a:cs typeface="+mn-cs"/>
              </a:rPr>
              <a:t>We gaan op een respectvolle manier in dialoog met elkaar en met verschillen</a:t>
            </a:r>
          </a:p>
          <a:p>
            <a:pPr lvl="0"/>
            <a:endParaRPr lang="nl-BE" sz="1400" b="1" kern="1200" baseline="0" dirty="0">
              <a:solidFill>
                <a:schemeClr val="tx1"/>
              </a:solidFill>
              <a:effectLst/>
              <a:latin typeface="Arial" charset="0"/>
              <a:ea typeface="+mn-ea"/>
              <a:cs typeface="+mn-cs"/>
            </a:endParaRPr>
          </a:p>
          <a:p>
            <a:pPr lvl="0"/>
            <a:r>
              <a:rPr lang="nl-BE" sz="1400" b="1" kern="1200" baseline="0" dirty="0">
                <a:solidFill>
                  <a:schemeClr val="tx1"/>
                </a:solidFill>
                <a:effectLst/>
                <a:latin typeface="Arial" charset="0"/>
                <a:ea typeface="+mn-ea"/>
                <a:cs typeface="+mn-cs"/>
              </a:rPr>
              <a:t>DYNAMISCH</a:t>
            </a:r>
          </a:p>
          <a:p>
            <a:pPr marL="285750" indent="-285750" fontAlgn="base">
              <a:lnSpc>
                <a:spcPct val="150000"/>
              </a:lnSpc>
              <a:buFont typeface="Arial" panose="020B0604020202020204" pitchFamily="34" charset="0"/>
              <a:buChar char="•"/>
            </a:pPr>
            <a:r>
              <a:rPr lang="nl-BE" sz="1400" b="1" dirty="0">
                <a:solidFill>
                  <a:schemeClr val="bg1">
                    <a:lumMod val="50000"/>
                  </a:schemeClr>
                </a:solidFill>
              </a:rPr>
              <a:t>Toneel</a:t>
            </a:r>
            <a:r>
              <a:rPr lang="nl-BE" sz="1400" dirty="0">
                <a:solidFill>
                  <a:schemeClr val="bg1">
                    <a:lumMod val="50000"/>
                  </a:schemeClr>
                </a:solidFill>
              </a:rPr>
              <a:t>	</a:t>
            </a:r>
          </a:p>
          <a:p>
            <a:pPr marL="285750" indent="-285750" fontAlgn="base">
              <a:lnSpc>
                <a:spcPct val="150000"/>
              </a:lnSpc>
              <a:buFont typeface="Arial" panose="020B0604020202020204" pitchFamily="34" charset="0"/>
              <a:buChar char="•"/>
            </a:pPr>
            <a:r>
              <a:rPr lang="nl-BE" sz="1400" b="1" dirty="0">
                <a:solidFill>
                  <a:schemeClr val="bg1">
                    <a:lumMod val="50000"/>
                  </a:schemeClr>
                </a:solidFill>
              </a:rPr>
              <a:t>Naschoolse sport	(SNS)</a:t>
            </a:r>
          </a:p>
          <a:p>
            <a:pPr marL="285750" indent="-285750" fontAlgn="base">
              <a:lnSpc>
                <a:spcPct val="150000"/>
              </a:lnSpc>
              <a:buFont typeface="Arial" panose="020B0604020202020204" pitchFamily="34" charset="0"/>
              <a:buChar char="•"/>
            </a:pPr>
            <a:r>
              <a:rPr lang="nl-BE" sz="1400" b="1" dirty="0">
                <a:solidFill>
                  <a:schemeClr val="bg1">
                    <a:lumMod val="50000"/>
                  </a:schemeClr>
                </a:solidFill>
              </a:rPr>
              <a:t>Middagactiviteiten: sport en spel</a:t>
            </a:r>
          </a:p>
          <a:p>
            <a:pPr marL="285750" indent="-285750" fontAlgn="base">
              <a:lnSpc>
                <a:spcPct val="150000"/>
              </a:lnSpc>
              <a:buFont typeface="Arial" panose="020B0604020202020204" pitchFamily="34" charset="0"/>
              <a:buChar char="•"/>
            </a:pPr>
            <a:r>
              <a:rPr lang="nl-BE" sz="1400" b="1" dirty="0">
                <a:solidFill>
                  <a:schemeClr val="bg1">
                    <a:lumMod val="50000"/>
                  </a:schemeClr>
                </a:solidFill>
              </a:rPr>
              <a:t>Schaakclub</a:t>
            </a:r>
          </a:p>
          <a:p>
            <a:pPr marL="285750" indent="-285750" fontAlgn="base">
              <a:lnSpc>
                <a:spcPct val="150000"/>
              </a:lnSpc>
              <a:buFont typeface="Arial" panose="020B0604020202020204" pitchFamily="34" charset="0"/>
              <a:buChar char="•"/>
            </a:pPr>
            <a:r>
              <a:rPr lang="nl-BE" sz="1400" b="1" dirty="0">
                <a:solidFill>
                  <a:schemeClr val="bg1">
                    <a:lumMod val="50000"/>
                  </a:schemeClr>
                </a:solidFill>
              </a:rPr>
              <a:t>Cultuurcel</a:t>
            </a:r>
          </a:p>
          <a:p>
            <a:pPr marL="285750" indent="-285750" fontAlgn="base">
              <a:lnSpc>
                <a:spcPct val="150000"/>
              </a:lnSpc>
              <a:buFont typeface="Arial" panose="020B0604020202020204" pitchFamily="34" charset="0"/>
              <a:buChar char="•"/>
            </a:pPr>
            <a:r>
              <a:rPr lang="nl-BE" sz="1400" b="1" dirty="0">
                <a:solidFill>
                  <a:schemeClr val="bg1">
                    <a:lumMod val="50000"/>
                  </a:schemeClr>
                </a:solidFill>
              </a:rPr>
              <a:t>Thuisprojecten (1: "ik en de ander", 3 en 5) en GWP (geïntegreerde werkperiode) in het 2</a:t>
            </a:r>
            <a:r>
              <a:rPr lang="nl-BE" sz="1400" b="1" baseline="30000" dirty="0">
                <a:solidFill>
                  <a:schemeClr val="bg1">
                    <a:lumMod val="50000"/>
                  </a:schemeClr>
                </a:solidFill>
              </a:rPr>
              <a:t>de</a:t>
            </a:r>
            <a:r>
              <a:rPr lang="nl-BE" sz="1400" b="1" dirty="0">
                <a:solidFill>
                  <a:schemeClr val="bg1">
                    <a:lumMod val="50000"/>
                  </a:schemeClr>
                </a:solidFill>
              </a:rPr>
              <a:t>, 4</a:t>
            </a:r>
            <a:r>
              <a:rPr lang="nl-BE" sz="1400" b="1" baseline="30000" dirty="0">
                <a:solidFill>
                  <a:schemeClr val="bg1">
                    <a:lumMod val="50000"/>
                  </a:schemeClr>
                </a:solidFill>
              </a:rPr>
              <a:t>de</a:t>
            </a:r>
            <a:r>
              <a:rPr lang="nl-BE" sz="1400" b="1" dirty="0">
                <a:solidFill>
                  <a:schemeClr val="bg1">
                    <a:lumMod val="50000"/>
                  </a:schemeClr>
                </a:solidFill>
              </a:rPr>
              <a:t> en 6</a:t>
            </a:r>
            <a:r>
              <a:rPr lang="nl-BE" sz="1400" b="1" baseline="30000" dirty="0">
                <a:solidFill>
                  <a:schemeClr val="bg1">
                    <a:lumMod val="50000"/>
                  </a:schemeClr>
                </a:solidFill>
              </a:rPr>
              <a:t>de</a:t>
            </a:r>
            <a:r>
              <a:rPr lang="nl-BE" sz="1400" b="1" dirty="0">
                <a:solidFill>
                  <a:schemeClr val="bg1">
                    <a:lumMod val="50000"/>
                  </a:schemeClr>
                </a:solidFill>
              </a:rPr>
              <a:t> jaar	 </a:t>
            </a:r>
            <a:endParaRPr lang="nl-BE" sz="1400" b="1" dirty="0">
              <a:solidFill>
                <a:schemeClr val="bg1">
                  <a:lumMod val="50000"/>
                </a:schemeClr>
              </a:solidFill>
              <a:cs typeface="Calibri"/>
            </a:endParaRPr>
          </a:p>
          <a:p>
            <a:pPr lvl="0"/>
            <a:endParaRPr lang="nl-BE" sz="1400" b="1" kern="1200" baseline="0" dirty="0">
              <a:solidFill>
                <a:schemeClr val="tx1"/>
              </a:solidFill>
              <a:effectLst/>
              <a:latin typeface="Arial" charset="0"/>
              <a:ea typeface="+mn-ea"/>
              <a:cs typeface="+mn-cs"/>
            </a:endParaRPr>
          </a:p>
          <a:p>
            <a:endParaRPr lang="nl-BE" sz="1400" baseline="0" dirty="0"/>
          </a:p>
          <a:p>
            <a:r>
              <a:rPr lang="nl-BE" sz="1400" b="1" baseline="0" dirty="0"/>
              <a:t>Het hart in de boom verwijst ernaar dat we een school wilen zijn met een warm hart.</a:t>
            </a:r>
          </a:p>
          <a:p>
            <a:r>
              <a:rPr lang="nl-BE" sz="1400" baseline="0" dirty="0"/>
              <a:t>Enerzijds</a:t>
            </a:r>
          </a:p>
          <a:p>
            <a:pPr marL="228600" indent="-228600">
              <a:buAutoNum type="arabicParenR"/>
            </a:pPr>
            <a:r>
              <a:rPr lang="nl-BE" sz="1400" baseline="0" dirty="0"/>
              <a:t>We willen zorg dragen voor jullie, voor jullie kinderen</a:t>
            </a:r>
          </a:p>
          <a:p>
            <a:pPr marL="228600" indent="-228600">
              <a:buAutoNum type="arabicParenR"/>
            </a:pPr>
            <a:r>
              <a:rPr lang="nl-BE" sz="1400" baseline="0" dirty="0"/>
              <a:t>zodat jullie graag naar school komen in een veilige omgeving en geboeid worden om te leren</a:t>
            </a:r>
          </a:p>
          <a:p>
            <a:pPr marL="0" marR="0" indent="0" algn="l" defTabSz="914400" rtl="0" eaLnBrk="0" fontAlgn="base" latinLnBrk="0" hangingPunct="0">
              <a:lnSpc>
                <a:spcPct val="100000"/>
              </a:lnSpc>
              <a:spcBef>
                <a:spcPct val="30000"/>
              </a:spcBef>
              <a:spcAft>
                <a:spcPct val="0"/>
              </a:spcAft>
              <a:buClrTx/>
              <a:buSzTx/>
              <a:buFontTx/>
              <a:buNone/>
              <a:tabLst/>
              <a:defRPr/>
            </a:pPr>
            <a:r>
              <a:rPr lang="nl-BE" sz="1400" baseline="0" dirty="0"/>
              <a:t>Anderzijds</a:t>
            </a:r>
          </a:p>
          <a:p>
            <a:pPr marL="0" marR="0" indent="0" algn="l" defTabSz="914400" rtl="0" eaLnBrk="0" fontAlgn="base" latinLnBrk="0" hangingPunct="0">
              <a:lnSpc>
                <a:spcPct val="100000"/>
              </a:lnSpc>
              <a:spcBef>
                <a:spcPct val="30000"/>
              </a:spcBef>
              <a:spcAft>
                <a:spcPct val="0"/>
              </a:spcAft>
              <a:buClrTx/>
              <a:buSzTx/>
              <a:buFontTx/>
              <a:buNone/>
              <a:tabLst/>
              <a:defRPr/>
            </a:pPr>
            <a:r>
              <a:rPr lang="nl-BE" sz="1400" baseline="0" dirty="0"/>
              <a:t>Symboliseert het hart jullie, onze leerlingen, want jullie staan altijd centraal voor 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nl-BE" sz="14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nl-BE" sz="1400" baseline="0" dirty="0"/>
              <a:t>Daarnaast willen we de vier krachtige woorden: kritisch dynamisch warm duurzaam altijd hoog in het vaandel dragen en ons project is maar geslaagd als onze leerlingen deze waarden ook uitdragen.</a:t>
            </a:r>
          </a:p>
          <a:p>
            <a:pPr marL="0" marR="0" indent="0" algn="l" defTabSz="914400" rtl="0" eaLnBrk="0" fontAlgn="base" latinLnBrk="0" hangingPunct="0">
              <a:lnSpc>
                <a:spcPct val="100000"/>
              </a:lnSpc>
              <a:spcBef>
                <a:spcPct val="30000"/>
              </a:spcBef>
              <a:spcAft>
                <a:spcPct val="0"/>
              </a:spcAft>
              <a:buClrTx/>
              <a:buSzTx/>
              <a:buFontTx/>
              <a:buNone/>
              <a:tabLst/>
              <a:defRPr/>
            </a:pPr>
            <a:endParaRPr lang="nl-BE" sz="1400"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nl-BE" baseline="0" dirty="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3</a:t>
            </a:fld>
            <a:endParaRPr lang="nl-NL"/>
          </a:p>
        </p:txBody>
      </p:sp>
    </p:spTree>
    <p:extLst>
      <p:ext uri="{BB962C8B-B14F-4D97-AF65-F5344CB8AC3E}">
        <p14:creationId xmlns:p14="http://schemas.microsoft.com/office/powerpoint/2010/main" val="154763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30</a:t>
            </a:fld>
            <a:endParaRPr lang="nl-NL"/>
          </a:p>
        </p:txBody>
      </p:sp>
    </p:spTree>
    <p:extLst>
      <p:ext uri="{BB962C8B-B14F-4D97-AF65-F5344CB8AC3E}">
        <p14:creationId xmlns:p14="http://schemas.microsoft.com/office/powerpoint/2010/main" val="2324239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31</a:t>
            </a:fld>
            <a:endParaRPr lang="nl-NL"/>
          </a:p>
        </p:txBody>
      </p:sp>
    </p:spTree>
    <p:extLst>
      <p:ext uri="{BB962C8B-B14F-4D97-AF65-F5344CB8AC3E}">
        <p14:creationId xmlns:p14="http://schemas.microsoft.com/office/powerpoint/2010/main" val="31901688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32</a:t>
            </a:fld>
            <a:endParaRPr lang="nl-NL"/>
          </a:p>
        </p:txBody>
      </p:sp>
    </p:spTree>
    <p:extLst>
      <p:ext uri="{BB962C8B-B14F-4D97-AF65-F5344CB8AC3E}">
        <p14:creationId xmlns:p14="http://schemas.microsoft.com/office/powerpoint/2010/main" val="2003756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33</a:t>
            </a:fld>
            <a:endParaRPr lang="nl-NL"/>
          </a:p>
        </p:txBody>
      </p:sp>
    </p:spTree>
    <p:extLst>
      <p:ext uri="{BB962C8B-B14F-4D97-AF65-F5344CB8AC3E}">
        <p14:creationId xmlns:p14="http://schemas.microsoft.com/office/powerpoint/2010/main" val="17371632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34</a:t>
            </a:fld>
            <a:endParaRPr lang="nl-NL"/>
          </a:p>
        </p:txBody>
      </p:sp>
    </p:spTree>
    <p:extLst>
      <p:ext uri="{BB962C8B-B14F-4D97-AF65-F5344CB8AC3E}">
        <p14:creationId xmlns:p14="http://schemas.microsoft.com/office/powerpoint/2010/main" val="3131792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rtl="0" fontAlgn="base"/>
            <a:r>
              <a:rPr lang="nl-BE" sz="1200" b="1" i="0" u="none" strike="noStrike" kern="1200">
                <a:solidFill>
                  <a:schemeClr val="tx1"/>
                </a:solidFill>
                <a:effectLst/>
                <a:latin typeface="+mn-lt"/>
                <a:ea typeface="+mn-ea"/>
                <a:cs typeface="+mn-cs"/>
              </a:rPr>
              <a:t>Onze visie … SAMEN LEREN, SAMEN DUURZAAM GROEIEN</a:t>
            </a:r>
            <a:r>
              <a:rPr lang="en-US" sz="1200" b="0" i="0" kern="1200">
                <a:solidFill>
                  <a:schemeClr val="tx1"/>
                </a:solidFill>
                <a:effectLst/>
                <a:latin typeface="+mn-lt"/>
                <a:ea typeface="+mn-ea"/>
                <a:cs typeface="+mn-cs"/>
              </a:rPr>
              <a:t>​</a:t>
            </a:r>
          </a:p>
          <a:p>
            <a:pPr rtl="0" fontAlgn="base"/>
            <a:endParaRPr lang="en-US" sz="1200" b="0" i="0" kern="1200">
              <a:solidFill>
                <a:schemeClr val="tx1"/>
              </a:solidFill>
              <a:effectLst/>
              <a:latin typeface="+mn-lt"/>
              <a:ea typeface="+mn-ea"/>
              <a:cs typeface="+mn-cs"/>
            </a:endParaRPr>
          </a:p>
          <a:p>
            <a:pPr rtl="0" fontAlgn="base"/>
            <a:r>
              <a:rPr lang="nl-NL" sz="1200" b="1" i="0" u="none" strike="noStrike" kern="1200">
                <a:solidFill>
                  <a:schemeClr val="tx1"/>
                </a:solidFill>
                <a:effectLst/>
                <a:latin typeface="+mn-lt"/>
                <a:ea typeface="+mn-ea"/>
                <a:cs typeface="+mn-cs"/>
              </a:rPr>
              <a:t>Op een duurzame wijze</a:t>
            </a:r>
            <a:r>
              <a:rPr lang="nl-NL" sz="1200" b="0" i="0" u="none" strike="noStrike" kern="1200">
                <a:solidFill>
                  <a:schemeClr val="tx1"/>
                </a:solidFill>
                <a:effectLst/>
                <a:latin typeface="+mn-lt"/>
                <a:ea typeface="+mn-ea"/>
                <a:cs typeface="+mn-cs"/>
              </a:rPr>
              <a:t> </a:t>
            </a:r>
            <a:r>
              <a:rPr lang="nl-NL" sz="1200" b="1" i="0" u="none" strike="noStrike" kern="1200">
                <a:solidFill>
                  <a:schemeClr val="tx1"/>
                </a:solidFill>
                <a:effectLst/>
                <a:latin typeface="+mn-lt"/>
                <a:ea typeface="+mn-ea"/>
                <a:cs typeface="+mn-cs"/>
              </a:rPr>
              <a:t>kwalitatief onderwijs tot stand te brengen</a:t>
            </a:r>
            <a:r>
              <a:rPr lang="nl-NL" sz="1200" b="0" i="0" u="none" strike="noStrike" kern="1200">
                <a:solidFill>
                  <a:schemeClr val="tx1"/>
                </a:solidFill>
                <a:effectLst/>
                <a:latin typeface="+mn-lt"/>
                <a:ea typeface="+mn-ea"/>
                <a:cs typeface="+mn-cs"/>
              </a:rPr>
              <a:t> </a:t>
            </a:r>
            <a:r>
              <a:rPr lang="nl-NL" sz="1200" b="1" i="0" u="none" strike="noStrike" kern="1200">
                <a:solidFill>
                  <a:schemeClr val="tx1"/>
                </a:solidFill>
                <a:effectLst/>
                <a:latin typeface="+mn-lt"/>
                <a:ea typeface="+mn-ea"/>
                <a:cs typeface="+mn-cs"/>
              </a:rPr>
              <a:t>door</a:t>
            </a:r>
            <a:r>
              <a:rPr lang="nl-NL" sz="1200" b="0" i="0" u="none" strike="noStrike" kern="1200">
                <a:solidFill>
                  <a:schemeClr val="tx1"/>
                </a:solidFill>
                <a:effectLst/>
                <a:latin typeface="+mn-lt"/>
                <a:ea typeface="+mn-ea"/>
                <a:cs typeface="+mn-cs"/>
              </a:rPr>
              <a:t>:</a:t>
            </a:r>
            <a:r>
              <a:rPr lang="en-US" sz="1200" b="0" i="0" kern="1200">
                <a:solidFill>
                  <a:schemeClr val="tx1"/>
                </a:solidFill>
                <a:effectLst/>
                <a:latin typeface="+mn-lt"/>
                <a:ea typeface="+mn-ea"/>
                <a:cs typeface="+mn-cs"/>
              </a:rPr>
              <a:t>​</a:t>
            </a:r>
          </a:p>
          <a:p>
            <a:pPr rtl="0" fontAlgn="base"/>
            <a:r>
              <a:rPr lang="nl-NL" sz="1200" b="0" i="0" u="none" strike="noStrike" kern="1200">
                <a:solidFill>
                  <a:schemeClr val="tx1"/>
                </a:solidFill>
                <a:effectLst/>
                <a:latin typeface="+mn-lt"/>
                <a:ea typeface="+mn-ea"/>
                <a:cs typeface="+mn-cs"/>
              </a:rPr>
              <a:t>leerlingen te ondersteunen in hun groei om hun leerproces zelf in handen te nemen en levenslang te leren.</a:t>
            </a:r>
            <a:r>
              <a:rPr lang="nl-BE" sz="1200" b="0" i="0" kern="1200">
                <a:solidFill>
                  <a:schemeClr val="tx1"/>
                </a:solidFill>
                <a:effectLst/>
                <a:latin typeface="+mn-lt"/>
                <a:ea typeface="+mn-ea"/>
                <a:cs typeface="+mn-cs"/>
              </a:rPr>
              <a:t>​</a:t>
            </a:r>
          </a:p>
          <a:p>
            <a:pPr rtl="0" fontAlgn="base"/>
            <a:r>
              <a:rPr lang="nl-NL" sz="1200" b="0" i="0" kern="1200">
                <a:solidFill>
                  <a:schemeClr val="tx1"/>
                </a:solidFill>
                <a:effectLst/>
                <a:latin typeface="+mn-lt"/>
                <a:ea typeface="+mn-ea"/>
                <a:cs typeface="+mn-cs"/>
              </a:rPr>
              <a:t>​</a:t>
            </a:r>
          </a:p>
          <a:p>
            <a:pPr rtl="0" fontAlgn="base"/>
            <a:r>
              <a:rPr lang="nl-NL" sz="1200" b="1" i="0" u="none" strike="noStrike" kern="1200">
                <a:solidFill>
                  <a:schemeClr val="tx1"/>
                </a:solidFill>
                <a:effectLst/>
                <a:latin typeface="+mn-lt"/>
                <a:ea typeface="+mn-ea"/>
                <a:cs typeface="+mn-cs"/>
              </a:rPr>
              <a:t>Hoe willen we het duurzaamheidsprincipe verhogen binnen de klasmuren?</a:t>
            </a:r>
            <a:r>
              <a:rPr lang="nl-BE" sz="1200" b="0" i="0" kern="1200">
                <a:solidFill>
                  <a:schemeClr val="tx1"/>
                </a:solidFill>
                <a:effectLst/>
                <a:latin typeface="+mn-lt"/>
                <a:ea typeface="+mn-ea"/>
                <a:cs typeface="+mn-cs"/>
              </a:rPr>
              <a:t>​</a:t>
            </a:r>
          </a:p>
          <a:p>
            <a:pPr rtl="0" fontAlgn="base"/>
            <a:r>
              <a:rPr lang="nl-NL" sz="1200" b="1" i="0" u="none" strike="noStrike" kern="1200">
                <a:solidFill>
                  <a:schemeClr val="tx1"/>
                </a:solidFill>
                <a:effectLst/>
                <a:latin typeface="+mn-lt"/>
                <a:ea typeface="+mn-ea"/>
                <a:cs typeface="+mn-cs"/>
              </a:rPr>
              <a:t>   Per graad</a:t>
            </a:r>
            <a:r>
              <a:rPr lang="nl-NL" sz="1200" b="0" i="0" u="none" strike="noStrike" kern="1200">
                <a:solidFill>
                  <a:schemeClr val="tx1"/>
                </a:solidFill>
                <a:effectLst/>
                <a:latin typeface="+mn-lt"/>
                <a:ea typeface="+mn-ea"/>
                <a:cs typeface="+mn-cs"/>
              </a:rPr>
              <a:t> andere </a:t>
            </a:r>
            <a:r>
              <a:rPr lang="nl-NL" sz="1200" b="1" i="0" u="none" strike="noStrike" kern="1200">
                <a:solidFill>
                  <a:schemeClr val="tx1"/>
                </a:solidFill>
                <a:effectLst/>
                <a:latin typeface="+mn-lt"/>
                <a:ea typeface="+mn-ea"/>
                <a:cs typeface="+mn-cs"/>
              </a:rPr>
              <a:t>accenten</a:t>
            </a:r>
            <a:r>
              <a:rPr lang="nl-NL" sz="1200" b="0" i="0" u="none" strike="noStrike" kern="1200">
                <a:solidFill>
                  <a:schemeClr val="tx1"/>
                </a:solidFill>
                <a:effectLst/>
                <a:latin typeface="+mn-lt"/>
                <a:ea typeface="+mn-ea"/>
                <a:cs typeface="+mn-cs"/>
              </a:rPr>
              <a:t> beklemtonen: </a:t>
            </a:r>
            <a:r>
              <a:rPr lang="nl-BE" sz="1200" b="0" i="0" kern="1200">
                <a:solidFill>
                  <a:schemeClr val="tx1"/>
                </a:solidFill>
                <a:effectLst/>
                <a:latin typeface="+mn-lt"/>
                <a:ea typeface="+mn-ea"/>
                <a:cs typeface="+mn-cs"/>
              </a:rPr>
              <a:t>​</a:t>
            </a:r>
          </a:p>
          <a:p>
            <a:pPr rtl="0" fontAlgn="base"/>
            <a:r>
              <a:rPr lang="nl-NL" sz="1200" b="0" i="0" u="none" strike="noStrike" kern="1200">
                <a:solidFill>
                  <a:schemeClr val="tx1"/>
                </a:solidFill>
                <a:effectLst/>
                <a:latin typeface="+mn-lt"/>
                <a:ea typeface="+mn-ea"/>
                <a:cs typeface="+mn-cs"/>
              </a:rPr>
              <a:t>in de </a:t>
            </a:r>
            <a:r>
              <a:rPr lang="nl-NL" sz="1200" b="1" i="0" u="none" strike="noStrike" kern="1200">
                <a:solidFill>
                  <a:schemeClr val="tx1"/>
                </a:solidFill>
                <a:effectLst/>
                <a:latin typeface="+mn-lt"/>
                <a:ea typeface="+mn-ea"/>
                <a:cs typeface="+mn-cs"/>
              </a:rPr>
              <a:t>eerste graad</a:t>
            </a:r>
            <a:r>
              <a:rPr lang="nl-NL" sz="1200" b="0" i="0" u="none" strike="noStrike" kern="1200">
                <a:solidFill>
                  <a:schemeClr val="tx1"/>
                </a:solidFill>
                <a:effectLst/>
                <a:latin typeface="+mn-lt"/>
                <a:ea typeface="+mn-ea"/>
                <a:cs typeface="+mn-cs"/>
              </a:rPr>
              <a:t>: </a:t>
            </a:r>
            <a:r>
              <a:rPr lang="nl-NL" sz="1200" b="1" i="0" u="none" strike="noStrike" kern="1200">
                <a:solidFill>
                  <a:schemeClr val="tx1"/>
                </a:solidFill>
                <a:effectLst/>
                <a:latin typeface="+mn-lt"/>
                <a:ea typeface="+mn-ea"/>
                <a:cs typeface="+mn-cs"/>
              </a:rPr>
              <a:t>talenten ontdekken </a:t>
            </a:r>
            <a:r>
              <a:rPr lang="en-US" sz="1200" b="0" i="0" kern="1200">
                <a:solidFill>
                  <a:schemeClr val="tx1"/>
                </a:solidFill>
                <a:effectLst/>
                <a:latin typeface="+mn-lt"/>
                <a:ea typeface="+mn-ea"/>
                <a:cs typeface="+mn-cs"/>
              </a:rPr>
              <a:t>​</a:t>
            </a:r>
          </a:p>
          <a:p>
            <a:pPr rtl="0" fontAlgn="base"/>
            <a:endParaRPr lang="en-US" sz="1200" b="0" i="0" kern="1200">
              <a:solidFill>
                <a:schemeClr val="tx1"/>
              </a:solidFill>
              <a:effectLst/>
              <a:latin typeface="+mn-lt"/>
              <a:ea typeface="+mn-ea"/>
              <a:cs typeface="+mn-cs"/>
            </a:endParaRPr>
          </a:p>
          <a:p>
            <a:pPr rtl="0" fontAlgn="base"/>
            <a:r>
              <a:rPr lang="nl-NL" sz="1200" b="0" i="0" u="none" strike="noStrike" kern="1200">
                <a:solidFill>
                  <a:schemeClr val="tx1"/>
                </a:solidFill>
                <a:effectLst/>
                <a:latin typeface="+mn-lt"/>
                <a:ea typeface="+mn-ea"/>
                <a:cs typeface="+mn-cs"/>
              </a:rPr>
              <a:t>in de </a:t>
            </a:r>
            <a:r>
              <a:rPr lang="nl-NL" sz="1200" b="1" i="0" u="none" strike="noStrike" kern="1200">
                <a:solidFill>
                  <a:schemeClr val="tx1"/>
                </a:solidFill>
                <a:effectLst/>
                <a:latin typeface="+mn-lt"/>
                <a:ea typeface="+mn-ea"/>
                <a:cs typeface="+mn-cs"/>
              </a:rPr>
              <a:t>tweede graad</a:t>
            </a:r>
            <a:r>
              <a:rPr lang="nl-NL" sz="1200" b="0" i="0" u="none" strike="noStrike" kern="1200">
                <a:solidFill>
                  <a:schemeClr val="tx1"/>
                </a:solidFill>
                <a:effectLst/>
                <a:latin typeface="+mn-lt"/>
                <a:ea typeface="+mn-ea"/>
                <a:cs typeface="+mn-cs"/>
              </a:rPr>
              <a:t>: </a:t>
            </a:r>
            <a:r>
              <a:rPr lang="nl-NL" sz="1200" b="1" i="0" u="none" strike="noStrike" kern="1200">
                <a:solidFill>
                  <a:schemeClr val="tx1"/>
                </a:solidFill>
                <a:effectLst/>
                <a:latin typeface="+mn-lt"/>
                <a:ea typeface="+mn-ea"/>
                <a:cs typeface="+mn-cs"/>
              </a:rPr>
              <a:t>talenten ontwikkelen </a:t>
            </a:r>
            <a:r>
              <a:rPr lang="en-US" sz="1200" b="0" i="0" kern="1200">
                <a:solidFill>
                  <a:schemeClr val="tx1"/>
                </a:solidFill>
                <a:effectLst/>
                <a:latin typeface="+mn-lt"/>
                <a:ea typeface="+mn-ea"/>
                <a:cs typeface="+mn-cs"/>
              </a:rPr>
              <a:t>​</a:t>
            </a:r>
          </a:p>
          <a:p>
            <a:pPr rtl="0" fontAlgn="base"/>
            <a:r>
              <a:rPr lang="nl-NL" sz="1200" b="0" i="0" u="none" strike="noStrike" kern="1200">
                <a:solidFill>
                  <a:schemeClr val="tx1"/>
                </a:solidFill>
                <a:effectLst/>
                <a:latin typeface="+mn-lt"/>
                <a:ea typeface="+mn-ea"/>
                <a:cs typeface="+mn-cs"/>
              </a:rPr>
              <a:t>in de </a:t>
            </a:r>
            <a:r>
              <a:rPr lang="nl-NL" sz="1200" b="1" i="0" u="none" strike="noStrike" kern="1200">
                <a:solidFill>
                  <a:schemeClr val="tx1"/>
                </a:solidFill>
                <a:effectLst/>
                <a:latin typeface="+mn-lt"/>
                <a:ea typeface="+mn-ea"/>
                <a:cs typeface="+mn-cs"/>
              </a:rPr>
              <a:t>derde graad</a:t>
            </a:r>
            <a:r>
              <a:rPr lang="nl-NL" sz="1200" b="0" i="0" u="none" strike="noStrike" kern="1200">
                <a:solidFill>
                  <a:schemeClr val="tx1"/>
                </a:solidFill>
                <a:effectLst/>
                <a:latin typeface="+mn-lt"/>
                <a:ea typeface="+mn-ea"/>
                <a:cs typeface="+mn-cs"/>
              </a:rPr>
              <a:t>: </a:t>
            </a:r>
            <a:r>
              <a:rPr lang="nl-NL" sz="1200" b="1" i="0" u="none" strike="noStrike" kern="1200">
                <a:solidFill>
                  <a:schemeClr val="tx1"/>
                </a:solidFill>
                <a:effectLst/>
                <a:latin typeface="+mn-lt"/>
                <a:ea typeface="+mn-ea"/>
                <a:cs typeface="+mn-cs"/>
              </a:rPr>
              <a:t>talenten verdiepen </a:t>
            </a:r>
            <a:r>
              <a:rPr lang="nl-BE" sz="1200" b="0" i="0" kern="1200">
                <a:solidFill>
                  <a:schemeClr val="tx1"/>
                </a:solidFill>
                <a:effectLst/>
                <a:latin typeface="+mn-lt"/>
                <a:ea typeface="+mn-ea"/>
                <a:cs typeface="+mn-cs"/>
              </a:rPr>
              <a:t>​</a:t>
            </a:r>
          </a:p>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4</a:t>
            </a:fld>
            <a:endParaRPr lang="nl-NL"/>
          </a:p>
        </p:txBody>
      </p:sp>
    </p:spTree>
    <p:extLst>
      <p:ext uri="{BB962C8B-B14F-4D97-AF65-F5344CB8AC3E}">
        <p14:creationId xmlns:p14="http://schemas.microsoft.com/office/powerpoint/2010/main" val="3267032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rtl="0" fontAlgn="base"/>
            <a:endParaRPr lang="en-US" sz="1200" b="0" i="0" kern="1200">
              <a:solidFill>
                <a:schemeClr val="tx1"/>
              </a:solidFill>
              <a:effectLst/>
              <a:latin typeface="+mn-lt"/>
              <a:ea typeface="+mn-ea"/>
              <a:cs typeface="+mn-cs"/>
            </a:endParaRPr>
          </a:p>
          <a:p>
            <a:pPr rtl="0" fontAlgn="base"/>
            <a:r>
              <a:rPr lang="nl-BE" sz="1200" b="0" i="0" u="none" strike="noStrike" kern="1200">
                <a:solidFill>
                  <a:schemeClr val="tx1"/>
                </a:solidFill>
                <a:effectLst/>
                <a:latin typeface="+mn-lt"/>
                <a:ea typeface="+mn-ea"/>
                <a:cs typeface="+mn-cs"/>
              </a:rPr>
              <a:t>1</a:t>
            </a:r>
            <a:r>
              <a:rPr lang="nl-BE" sz="1200" b="0" i="0" u="none" strike="noStrike" kern="1200" baseline="30000">
                <a:solidFill>
                  <a:schemeClr val="tx1"/>
                </a:solidFill>
                <a:effectLst/>
                <a:latin typeface="+mn-lt"/>
                <a:ea typeface="+mn-ea"/>
                <a:cs typeface="+mn-cs"/>
              </a:rPr>
              <a:t>ste</a:t>
            </a:r>
            <a:r>
              <a:rPr lang="nl-BE" sz="1200" b="0" i="0" u="none" strike="noStrike" kern="1200">
                <a:solidFill>
                  <a:schemeClr val="tx1"/>
                </a:solidFill>
                <a:effectLst/>
                <a:latin typeface="+mn-lt"/>
                <a:ea typeface="+mn-ea"/>
                <a:cs typeface="+mn-cs"/>
              </a:rPr>
              <a:t> graad: Brede basisvorming + verkennen interesses</a:t>
            </a:r>
            <a:r>
              <a:rPr lang="en-US" sz="1200" b="0" i="0" kern="1200">
                <a:solidFill>
                  <a:schemeClr val="tx1"/>
                </a:solidFill>
                <a:effectLst/>
                <a:latin typeface="+mn-lt"/>
                <a:ea typeface="+mn-ea"/>
                <a:cs typeface="+mn-cs"/>
              </a:rPr>
              <a:t>​</a:t>
            </a:r>
          </a:p>
          <a:p>
            <a:pPr rtl="0" fontAlgn="base"/>
            <a:r>
              <a:rPr lang="nl-BE" sz="1200" b="0" i="0" u="none" strike="noStrike" kern="1200">
                <a:solidFill>
                  <a:schemeClr val="tx1"/>
                </a:solidFill>
                <a:effectLst/>
                <a:latin typeface="+mn-lt"/>
                <a:ea typeface="+mn-ea"/>
                <a:cs typeface="+mn-cs"/>
              </a:rPr>
              <a:t>Koppeling van de eindtermen (minimumdoelen) aan vakken/projecten.</a:t>
            </a:r>
          </a:p>
          <a:p>
            <a:pPr rtl="0" fontAlgn="base"/>
            <a:endParaRPr lang="en-US" sz="1200" b="0" i="0" kern="1200">
              <a:solidFill>
                <a:schemeClr val="tx1"/>
              </a:solidFill>
              <a:effectLst/>
              <a:latin typeface="+mn-lt"/>
              <a:ea typeface="+mn-ea"/>
              <a:cs typeface="+mn-cs"/>
            </a:endParaRPr>
          </a:p>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5</a:t>
            </a:fld>
            <a:endParaRPr lang="nl-NL"/>
          </a:p>
        </p:txBody>
      </p:sp>
    </p:spTree>
    <p:extLst>
      <p:ext uri="{BB962C8B-B14F-4D97-AF65-F5344CB8AC3E}">
        <p14:creationId xmlns:p14="http://schemas.microsoft.com/office/powerpoint/2010/main" val="4281801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rtl="0" fontAlgn="base"/>
            <a:r>
              <a:rPr lang="nl-BE" sz="1200" b="1" i="0" u="none" strike="noStrike" kern="1200">
                <a:solidFill>
                  <a:schemeClr val="tx1"/>
                </a:solidFill>
                <a:effectLst/>
                <a:latin typeface="+mn-lt"/>
                <a:ea typeface="+mn-ea"/>
                <a:cs typeface="+mn-cs"/>
              </a:rPr>
              <a:t>Structuur voor het eerste jaar</a:t>
            </a:r>
            <a:r>
              <a:rPr lang="en-US" sz="1200" b="0" i="0" kern="1200">
                <a:solidFill>
                  <a:schemeClr val="tx1"/>
                </a:solidFill>
                <a:effectLst/>
                <a:latin typeface="+mn-lt"/>
                <a:ea typeface="+mn-ea"/>
                <a:cs typeface="+mn-cs"/>
              </a:rPr>
              <a:t>​</a:t>
            </a:r>
          </a:p>
          <a:p>
            <a:pPr rtl="0" fontAlgn="base"/>
            <a:r>
              <a:rPr lang="nl-BE" sz="1200" b="0" i="0" kern="1200">
                <a:solidFill>
                  <a:schemeClr val="tx1"/>
                </a:solidFill>
                <a:effectLst/>
                <a:latin typeface="+mn-lt"/>
                <a:ea typeface="+mn-ea"/>
                <a:cs typeface="+mn-cs"/>
              </a:rPr>
              <a:t>​</a:t>
            </a:r>
          </a:p>
          <a:p>
            <a:pPr rtl="0" fontAlgn="base"/>
            <a:r>
              <a:rPr lang="nl-BE" sz="1200" b="0" i="0" u="none" strike="noStrike" kern="1200">
                <a:solidFill>
                  <a:schemeClr val="tx1"/>
                </a:solidFill>
                <a:effectLst/>
                <a:latin typeface="+mn-lt"/>
                <a:ea typeface="+mn-ea"/>
                <a:cs typeface="+mn-cs"/>
              </a:rPr>
              <a:t>Basisgedeelte:   27 lesuren</a:t>
            </a:r>
            <a:r>
              <a:rPr lang="nl-BE" sz="1200" b="0" i="0" kern="1200">
                <a:solidFill>
                  <a:schemeClr val="tx1"/>
                </a:solidFill>
                <a:effectLst/>
                <a:latin typeface="+mn-lt"/>
                <a:ea typeface="+mn-ea"/>
                <a:cs typeface="+mn-cs"/>
              </a:rPr>
              <a:t>​</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a:t>
            </a:r>
          </a:p>
          <a:p>
            <a:pPr rtl="0" fontAlgn="base"/>
            <a:r>
              <a:rPr lang="nl-BE" sz="1200" b="0" i="0" u="none" strike="noStrike" kern="1200">
                <a:solidFill>
                  <a:schemeClr val="tx1"/>
                </a:solidFill>
                <a:effectLst/>
                <a:latin typeface="+mn-lt"/>
                <a:ea typeface="+mn-ea"/>
                <a:cs typeface="+mn-cs"/>
              </a:rPr>
              <a:t>Differentiatiegedeelte: 5   lesuren </a:t>
            </a:r>
            <a:r>
              <a:rPr lang="en-US" sz="1200" b="0" i="0" kern="1200">
                <a:solidFill>
                  <a:schemeClr val="tx1"/>
                </a:solidFill>
                <a:effectLst/>
                <a:latin typeface="+mn-lt"/>
                <a:ea typeface="+mn-ea"/>
                <a:cs typeface="+mn-cs"/>
              </a:rPr>
              <a:t>​</a:t>
            </a:r>
          </a:p>
          <a:p>
            <a:pPr rtl="0" fontAlgn="base"/>
            <a:r>
              <a:rPr lang="nl-BE" sz="1200" b="0" i="0" u="none" strike="noStrike" kern="1200">
                <a:solidFill>
                  <a:schemeClr val="tx1"/>
                </a:solidFill>
                <a:effectLst/>
                <a:latin typeface="+mn-lt"/>
                <a:ea typeface="+mn-ea"/>
                <a:cs typeface="+mn-cs"/>
              </a:rPr>
              <a:t>4 uren modules</a:t>
            </a:r>
            <a:r>
              <a:rPr lang="en-US" sz="1200" b="0" i="0" kern="1200">
                <a:solidFill>
                  <a:schemeClr val="tx1"/>
                </a:solidFill>
                <a:effectLst/>
                <a:latin typeface="+mn-lt"/>
                <a:ea typeface="+mn-ea"/>
                <a:cs typeface="+mn-cs"/>
              </a:rPr>
              <a:t>​</a:t>
            </a:r>
          </a:p>
          <a:p>
            <a:pPr rtl="0" fontAlgn="base"/>
            <a:r>
              <a:rPr lang="nl-BE" sz="1200" b="0" i="0" u="none" strike="noStrike" kern="1200">
                <a:solidFill>
                  <a:schemeClr val="tx1"/>
                </a:solidFill>
                <a:effectLst/>
                <a:latin typeface="+mn-lt"/>
                <a:ea typeface="+mn-ea"/>
                <a:cs typeface="+mn-cs"/>
              </a:rPr>
              <a:t>1 uur digitale competenties en leersleutels</a:t>
            </a:r>
            <a:endParaRPr lang="en-US" sz="1200" b="0" i="0" kern="1200">
              <a:solidFill>
                <a:schemeClr val="tx1"/>
              </a:solidFill>
              <a:effectLst/>
              <a:latin typeface="+mn-lt"/>
              <a:ea typeface="+mn-ea"/>
              <a:cs typeface="+mn-cs"/>
            </a:endParaRPr>
          </a:p>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6</a:t>
            </a:fld>
            <a:endParaRPr lang="nl-NL"/>
          </a:p>
        </p:txBody>
      </p:sp>
    </p:spTree>
    <p:extLst>
      <p:ext uri="{BB962C8B-B14F-4D97-AF65-F5344CB8AC3E}">
        <p14:creationId xmlns:p14="http://schemas.microsoft.com/office/powerpoint/2010/main" val="1309457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7</a:t>
            </a:fld>
            <a:endParaRPr lang="nl-NL"/>
          </a:p>
        </p:txBody>
      </p:sp>
    </p:spTree>
    <p:extLst>
      <p:ext uri="{BB962C8B-B14F-4D97-AF65-F5344CB8AC3E}">
        <p14:creationId xmlns:p14="http://schemas.microsoft.com/office/powerpoint/2010/main" val="554693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lvl="0"/>
            <a:endParaRPr lang="nl-BE" baseline="0"/>
          </a:p>
          <a:p>
            <a:pPr rtl="0" fontAlgn="base"/>
            <a:r>
              <a:rPr lang="nl-NL" sz="1200" b="1" i="0" u="none" strike="noStrike" kern="1200">
                <a:solidFill>
                  <a:schemeClr val="tx1"/>
                </a:solidFill>
                <a:effectLst/>
                <a:latin typeface="+mn-lt"/>
                <a:ea typeface="+mn-ea"/>
                <a:cs typeface="+mn-cs"/>
              </a:rPr>
              <a:t>Externe differentiatie voor wiskunde, Frans, Nederlands in de basisvorming: “plus”-uur</a:t>
            </a:r>
            <a:r>
              <a:rPr lang="nl-BE" sz="1200" b="0" i="0" kern="1200">
                <a:solidFill>
                  <a:schemeClr val="tx1"/>
                </a:solidFill>
                <a:effectLst/>
                <a:latin typeface="+mn-lt"/>
                <a:ea typeface="+mn-ea"/>
                <a:cs typeface="+mn-cs"/>
              </a:rPr>
              <a:t>​</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a:t>
            </a:r>
          </a:p>
          <a:p>
            <a:pPr rtl="0" fontAlgn="base"/>
            <a:r>
              <a:rPr lang="nl-BE" sz="1200" b="0" i="0" u="none" strike="noStrike" kern="1200">
                <a:solidFill>
                  <a:schemeClr val="tx1"/>
                </a:solidFill>
                <a:effectLst/>
                <a:latin typeface="+mn-lt"/>
                <a:ea typeface="+mn-ea"/>
                <a:cs typeface="+mn-cs"/>
              </a:rPr>
              <a:t>Tijdens dit “PLUS”-uur organiseren we </a:t>
            </a:r>
            <a:r>
              <a:rPr lang="nl-BE" sz="1200" b="1" i="0" u="none" strike="noStrike" kern="1200">
                <a:solidFill>
                  <a:schemeClr val="tx1"/>
                </a:solidFill>
                <a:effectLst/>
                <a:latin typeface="+mn-lt"/>
                <a:ea typeface="+mn-ea"/>
                <a:cs typeface="+mn-cs"/>
              </a:rPr>
              <a:t>extra begeleiding</a:t>
            </a:r>
            <a:r>
              <a:rPr lang="nl-BE" sz="1200" b="0" i="0" u="none" strike="noStrike" kern="1200">
                <a:solidFill>
                  <a:schemeClr val="tx1"/>
                </a:solidFill>
                <a:effectLst/>
                <a:latin typeface="+mn-lt"/>
                <a:ea typeface="+mn-ea"/>
                <a:cs typeface="+mn-cs"/>
              </a:rPr>
              <a:t>.</a:t>
            </a:r>
            <a:r>
              <a:rPr lang="en-US" sz="1200" b="0" i="0" kern="1200">
                <a:solidFill>
                  <a:schemeClr val="tx1"/>
                </a:solidFill>
                <a:effectLst/>
                <a:latin typeface="+mn-lt"/>
                <a:ea typeface="+mn-ea"/>
                <a:cs typeface="+mn-cs"/>
              </a:rPr>
              <a:t>​</a:t>
            </a:r>
            <a:br>
              <a:rPr lang="en-US" sz="1200" b="0" i="0" kern="1200">
                <a:solidFill>
                  <a:schemeClr val="tx1"/>
                </a:solidFill>
                <a:effectLst/>
                <a:latin typeface="+mn-lt"/>
                <a:ea typeface="+mn-ea"/>
                <a:cs typeface="+mn-cs"/>
              </a:rPr>
            </a:br>
            <a:r>
              <a:rPr lang="nl-BE" sz="1200" b="0" i="0" u="none" strike="noStrike" kern="1200">
                <a:solidFill>
                  <a:schemeClr val="tx1"/>
                </a:solidFill>
                <a:effectLst/>
                <a:latin typeface="+mn-lt"/>
                <a:ea typeface="+mn-ea"/>
                <a:cs typeface="+mn-cs"/>
              </a:rPr>
              <a:t>Elke leerling kan tijdens het PLUS-uur bepaalde </a:t>
            </a:r>
            <a:r>
              <a:rPr lang="nl-BE" sz="1200" b="1" i="0" u="none" strike="noStrike" kern="1200">
                <a:solidFill>
                  <a:schemeClr val="tx1"/>
                </a:solidFill>
                <a:effectLst/>
                <a:latin typeface="+mn-lt"/>
                <a:ea typeface="+mn-ea"/>
                <a:cs typeface="+mn-cs"/>
              </a:rPr>
              <a:t>leerinhouden herbekijken of uitdiepen</a:t>
            </a:r>
            <a:r>
              <a:rPr lang="nl-BE" sz="1200" b="0" i="0" u="none" strike="noStrike" kern="1200">
                <a:solidFill>
                  <a:schemeClr val="tx1"/>
                </a:solidFill>
                <a:effectLst/>
                <a:latin typeface="+mn-lt"/>
                <a:ea typeface="+mn-ea"/>
                <a:cs typeface="+mn-cs"/>
              </a:rPr>
              <a:t>.</a:t>
            </a:r>
            <a:r>
              <a:rPr lang="en-US" sz="1200" b="0" i="0" kern="1200">
                <a:solidFill>
                  <a:schemeClr val="tx1"/>
                </a:solidFill>
                <a:effectLst/>
                <a:latin typeface="+mn-lt"/>
                <a:ea typeface="+mn-ea"/>
                <a:cs typeface="+mn-cs"/>
              </a:rPr>
              <a:t>​</a:t>
            </a:r>
          </a:p>
          <a:p>
            <a:pPr rtl="0" fontAlgn="base"/>
            <a:r>
              <a:rPr lang="nl-BE" sz="1200" b="0" i="0" u="none" strike="noStrike" kern="1200">
                <a:solidFill>
                  <a:schemeClr val="tx1"/>
                </a:solidFill>
                <a:effectLst/>
                <a:latin typeface="+mn-lt"/>
                <a:ea typeface="+mn-ea"/>
                <a:cs typeface="+mn-cs"/>
              </a:rPr>
              <a:t>Er wordt tijdens dit PLUS-uurtje gewerkt aan </a:t>
            </a:r>
            <a:r>
              <a:rPr lang="nl-BE" sz="1200" b="1" i="0" u="none" strike="noStrike" kern="1200">
                <a:solidFill>
                  <a:schemeClr val="tx1"/>
                </a:solidFill>
                <a:effectLst/>
                <a:latin typeface="+mn-lt"/>
                <a:ea typeface="+mn-ea"/>
                <a:cs typeface="+mn-cs"/>
              </a:rPr>
              <a:t>externe differentiatie</a:t>
            </a:r>
            <a:r>
              <a:rPr lang="nl-BE" sz="1200" b="0" i="0" u="none" strike="noStrike" kern="1200">
                <a:solidFill>
                  <a:schemeClr val="tx1"/>
                </a:solidFill>
                <a:effectLst/>
                <a:latin typeface="+mn-lt"/>
                <a:ea typeface="+mn-ea"/>
                <a:cs typeface="+mn-cs"/>
              </a:rPr>
              <a:t>: </a:t>
            </a:r>
            <a:r>
              <a:rPr lang="nl-NL" sz="1200" b="0" i="0" u="none" strike="noStrike" kern="1200">
                <a:solidFill>
                  <a:schemeClr val="tx1"/>
                </a:solidFill>
                <a:effectLst/>
                <a:latin typeface="+mn-lt"/>
                <a:ea typeface="+mn-ea"/>
                <a:cs typeface="+mn-cs"/>
              </a:rPr>
              <a:t>leerlingen zijn ondergebracht in </a:t>
            </a:r>
            <a:r>
              <a:rPr lang="nl-NL" sz="1200" b="1" i="0" u="none" strike="noStrike" kern="1200">
                <a:solidFill>
                  <a:schemeClr val="tx1"/>
                </a:solidFill>
                <a:effectLst/>
                <a:latin typeface="+mn-lt"/>
                <a:ea typeface="+mn-ea"/>
                <a:cs typeface="+mn-cs"/>
              </a:rPr>
              <a:t>verschillende groepen</a:t>
            </a:r>
            <a:r>
              <a:rPr lang="nl-NL" sz="1200" b="0" i="0" u="none" strike="noStrike" kern="1200">
                <a:solidFill>
                  <a:schemeClr val="tx1"/>
                </a:solidFill>
                <a:effectLst/>
                <a:latin typeface="+mn-lt"/>
                <a:ea typeface="+mn-ea"/>
                <a:cs typeface="+mn-cs"/>
              </a:rPr>
              <a:t> uit de verschillende klassen op basis van bijvoorbeeld </a:t>
            </a:r>
            <a:r>
              <a:rPr lang="nl-NL" sz="1200" b="1" i="0" u="none" strike="noStrike" kern="1200">
                <a:solidFill>
                  <a:schemeClr val="tx1"/>
                </a:solidFill>
                <a:effectLst/>
                <a:latin typeface="+mn-lt"/>
                <a:ea typeface="+mn-ea"/>
                <a:cs typeface="+mn-cs"/>
              </a:rPr>
              <a:t>niveau, prestatie, onderwijsbehoefte of belangstelling</a:t>
            </a:r>
            <a:r>
              <a:rPr lang="nl-NL" sz="1200" b="0" i="0" u="none" strike="noStrike" kern="1200">
                <a:solidFill>
                  <a:schemeClr val="tx1"/>
                </a:solidFill>
                <a:effectLst/>
                <a:latin typeface="+mn-lt"/>
                <a:ea typeface="+mn-ea"/>
                <a:cs typeface="+mn-cs"/>
              </a:rPr>
              <a:t>.</a:t>
            </a:r>
            <a:r>
              <a:rPr lang="en-US" sz="1200" b="0" i="0" kern="1200">
                <a:solidFill>
                  <a:schemeClr val="tx1"/>
                </a:solidFill>
                <a:effectLst/>
                <a:latin typeface="+mn-lt"/>
                <a:ea typeface="+mn-ea"/>
                <a:cs typeface="+mn-cs"/>
              </a:rPr>
              <a:t>​</a:t>
            </a:r>
          </a:p>
          <a:p>
            <a:pPr rtl="0" fontAlgn="base"/>
            <a:r>
              <a:rPr lang="nl-NL" sz="1200" b="0" i="0" u="none" strike="noStrike" kern="1200">
                <a:solidFill>
                  <a:schemeClr val="tx1"/>
                </a:solidFill>
                <a:effectLst/>
                <a:latin typeface="+mn-lt"/>
                <a:ea typeface="+mn-ea"/>
                <a:cs typeface="+mn-cs"/>
              </a:rPr>
              <a:t>Tijdens de gewone lesuren voor deze vakken maar ook voor de andere vakken wordt er gewerkt aan interne differentiatie (heterogene groepen)..</a:t>
            </a:r>
            <a:endParaRPr lang="en-US" sz="1200" b="0" i="0" kern="1200">
              <a:solidFill>
                <a:schemeClr val="tx1"/>
              </a:solidFill>
              <a:effectLst/>
              <a:latin typeface="+mn-lt"/>
              <a:ea typeface="+mn-ea"/>
              <a:cs typeface="+mn-cs"/>
            </a:endParaRPr>
          </a:p>
          <a:p>
            <a:pPr lvl="0"/>
            <a:endParaRPr lang="nl-BE"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8</a:t>
            </a:fld>
            <a:endParaRPr lang="nl-NL"/>
          </a:p>
        </p:txBody>
      </p:sp>
    </p:spTree>
    <p:extLst>
      <p:ext uri="{BB962C8B-B14F-4D97-AF65-F5344CB8AC3E}">
        <p14:creationId xmlns:p14="http://schemas.microsoft.com/office/powerpoint/2010/main" val="3112782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a:xfrm>
            <a:off x="685800" y="4531271"/>
            <a:ext cx="5486400" cy="4466987"/>
          </a:xfrm>
        </p:spPr>
        <p:txBody>
          <a:bodyPr>
            <a:normAutofit/>
          </a:bodyPr>
          <a:lstStyle/>
          <a:p>
            <a:pPr lvl="0"/>
            <a:endParaRPr lang="nl-BE" baseline="0" dirty="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9</a:t>
            </a:fld>
            <a:endParaRPr lang="nl-NL"/>
          </a:p>
        </p:txBody>
      </p:sp>
    </p:spTree>
    <p:extLst>
      <p:ext uri="{BB962C8B-B14F-4D97-AF65-F5344CB8AC3E}">
        <p14:creationId xmlns:p14="http://schemas.microsoft.com/office/powerpoint/2010/main" val="1541098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75294" y="3429001"/>
            <a:ext cx="11041412" cy="1080138"/>
          </a:xfrm>
        </p:spPr>
        <p:txBody>
          <a:bodyPr>
            <a:normAutofit/>
          </a:bodyPr>
          <a:lstStyle>
            <a:lvl1pPr algn="ctr">
              <a:defRPr sz="4800"/>
            </a:lvl1pPr>
          </a:lstStyle>
          <a:p>
            <a:r>
              <a:rPr lang="nl-NL"/>
              <a:t>Klik om stijl te bewerken</a:t>
            </a:r>
          </a:p>
        </p:txBody>
      </p:sp>
      <p:sp>
        <p:nvSpPr>
          <p:cNvPr id="15" name="Tijdelijke aanduiding voor datum 14"/>
          <p:cNvSpPr>
            <a:spLocks noGrp="1"/>
          </p:cNvSpPr>
          <p:nvPr>
            <p:ph type="dt" sz="half" idx="10"/>
          </p:nvPr>
        </p:nvSpPr>
        <p:spPr/>
        <p:txBody>
          <a:bodyPr/>
          <a:lstStyle/>
          <a:p>
            <a:fld id="{5660CD95-02FC-4D82-8C3F-8D2F7A1C24C0}" type="datetime1">
              <a:rPr lang="nl-NL" smtClean="0"/>
              <a:t>16-02-2022</a:t>
            </a:fld>
            <a:endParaRPr lang="nl-NL"/>
          </a:p>
        </p:txBody>
      </p:sp>
      <p:sp>
        <p:nvSpPr>
          <p:cNvPr id="16" name="Tijdelijke aanduiding voor dianummer 15"/>
          <p:cNvSpPr>
            <a:spLocks noGrp="1"/>
          </p:cNvSpPr>
          <p:nvPr>
            <p:ph type="sldNum" sz="quarter" idx="11"/>
          </p:nvPr>
        </p:nvSpPr>
        <p:spPr/>
        <p:txBody>
          <a:bodyPr/>
          <a:lstStyle/>
          <a:p>
            <a:fld id="{CAF61F08-5B5D-4F5B-9F92-8A0E73C5D006}" type="slidenum">
              <a:rPr lang="nl-NL" smtClean="0"/>
              <a:t>‹nr.›</a:t>
            </a:fld>
            <a:endParaRPr lang="nl-NL"/>
          </a:p>
        </p:txBody>
      </p:sp>
      <p:sp>
        <p:nvSpPr>
          <p:cNvPr id="17" name="Tijdelijke aanduiding voor voettekst 16"/>
          <p:cNvSpPr>
            <a:spLocks noGrp="1"/>
          </p:cNvSpPr>
          <p:nvPr>
            <p:ph type="ftr" sz="quarter" idx="12"/>
          </p:nvPr>
        </p:nvSpPr>
        <p:spPr/>
        <p:txBody>
          <a:bodyPr/>
          <a:lstStyle/>
          <a:p>
            <a:endParaRPr lang="nl-NL"/>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592" y="1088701"/>
            <a:ext cx="6802816" cy="1260161"/>
          </a:xfrm>
          <a:prstGeom prst="rect">
            <a:avLst/>
          </a:prstGeom>
        </p:spPr>
      </p:pic>
      <p:sp>
        <p:nvSpPr>
          <p:cNvPr id="8" name="Ondertitel 2"/>
          <p:cNvSpPr>
            <a:spLocks noGrp="1"/>
          </p:cNvSpPr>
          <p:nvPr>
            <p:ph type="subTitle" idx="1"/>
          </p:nvPr>
        </p:nvSpPr>
        <p:spPr>
          <a:xfrm>
            <a:off x="1828800" y="4689161"/>
            <a:ext cx="8534400" cy="108013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75294" y="368610"/>
            <a:ext cx="5280675" cy="3060391"/>
          </a:xfrm>
        </p:spPr>
        <p:txBody>
          <a:bodyPr anchor="t"/>
          <a:lstStyle>
            <a:lvl1pPr algn="l">
              <a:defRPr sz="4000" b="1" cap="none" baseline="0">
                <a:solidFill>
                  <a:schemeClr val="tx2"/>
                </a:solidFill>
              </a:defRPr>
            </a:lvl1pPr>
          </a:lstStyle>
          <a:p>
            <a:r>
              <a:rPr lang="nl-NL"/>
              <a:t>Klik om stijl te bewerken</a:t>
            </a:r>
          </a:p>
        </p:txBody>
      </p:sp>
      <p:sp>
        <p:nvSpPr>
          <p:cNvPr id="7" name="Tijdelijke aanduiding voor datum 6"/>
          <p:cNvSpPr>
            <a:spLocks noGrp="1"/>
          </p:cNvSpPr>
          <p:nvPr>
            <p:ph type="dt" sz="half" idx="10"/>
          </p:nvPr>
        </p:nvSpPr>
        <p:spPr/>
        <p:txBody>
          <a:bodyPr/>
          <a:lstStyle/>
          <a:p>
            <a:fld id="{A1B3F20F-A3CF-4261-9052-78EEF9986520}" type="datetime1">
              <a:rPr lang="nl-NL" smtClean="0"/>
              <a:t>16-02-2022</a:t>
            </a:fld>
            <a:endParaRPr lang="nl-NL"/>
          </a:p>
        </p:txBody>
      </p:sp>
      <p:sp>
        <p:nvSpPr>
          <p:cNvPr id="9" name="Tijdelijke aanduiding voor dianummer 8"/>
          <p:cNvSpPr>
            <a:spLocks noGrp="1"/>
          </p:cNvSpPr>
          <p:nvPr>
            <p:ph type="sldNum" sz="quarter" idx="11"/>
          </p:nvPr>
        </p:nvSpPr>
        <p:spPr/>
        <p:txBody>
          <a:bodyPr/>
          <a:lstStyle/>
          <a:p>
            <a:fld id="{CAF61F08-5B5D-4F5B-9F92-8A0E73C5D006}" type="slidenum">
              <a:rPr lang="nl-NL" smtClean="0"/>
              <a:t>‹nr.›</a:t>
            </a:fld>
            <a:endParaRPr lang="nl-NL"/>
          </a:p>
        </p:txBody>
      </p:sp>
      <p:sp>
        <p:nvSpPr>
          <p:cNvPr id="11" name="Tijdelijke aanduiding voor voettekst 10"/>
          <p:cNvSpPr>
            <a:spLocks noGrp="1"/>
          </p:cNvSpPr>
          <p:nvPr>
            <p:ph type="ftr" sz="quarter" idx="12"/>
          </p:nvPr>
        </p:nvSpPr>
        <p:spPr/>
        <p:txBody>
          <a:bodyPr/>
          <a:lstStyle/>
          <a:p>
            <a:endParaRPr lang="nl-NL"/>
          </a:p>
        </p:txBody>
      </p:sp>
      <p:sp>
        <p:nvSpPr>
          <p:cNvPr id="15" name="Tijdelijke aanduiding voor afbeelding 14"/>
          <p:cNvSpPr>
            <a:spLocks noGrp="1" noChangeAspect="1"/>
          </p:cNvSpPr>
          <p:nvPr>
            <p:ph type="pic" sz="quarter" idx="13"/>
          </p:nvPr>
        </p:nvSpPr>
        <p:spPr>
          <a:xfrm>
            <a:off x="6096000" y="0"/>
            <a:ext cx="6096000" cy="6858000"/>
          </a:xfrm>
          <a:prstGeom prst="rect">
            <a:avLst/>
          </a:prstGeom>
        </p:spPr>
        <p:txBody>
          <a:bodyPr/>
          <a:lstStyle/>
          <a:p>
            <a:r>
              <a:rPr lang="nl-NL"/>
              <a:t>Klik op het pictogram als u een afbeelding wilt toevoegen</a:t>
            </a:r>
          </a:p>
        </p:txBody>
      </p:sp>
      <p:sp>
        <p:nvSpPr>
          <p:cNvPr id="10" name="Tijdelijke aanduiding voor tekst 5"/>
          <p:cNvSpPr>
            <a:spLocks noGrp="1"/>
          </p:cNvSpPr>
          <p:nvPr>
            <p:ph type="body" sz="quarter" idx="15"/>
          </p:nvPr>
        </p:nvSpPr>
        <p:spPr>
          <a:xfrm>
            <a:off x="575294" y="3609023"/>
            <a:ext cx="5280675" cy="252032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6001" y="6373587"/>
            <a:ext cx="1943407" cy="360000"/>
          </a:xfrm>
          <a:prstGeom prst="rect">
            <a:avLst/>
          </a:prstGeom>
        </p:spPr>
      </p:pic>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eld link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36031" y="368610"/>
            <a:ext cx="5280675" cy="3060391"/>
          </a:xfrm>
        </p:spPr>
        <p:txBody>
          <a:bodyPr anchor="t"/>
          <a:lstStyle>
            <a:lvl1pPr algn="l">
              <a:defRPr sz="4000" b="1" cap="none" baseline="0">
                <a:solidFill>
                  <a:schemeClr val="tx2"/>
                </a:solidFill>
              </a:defRPr>
            </a:lvl1pPr>
          </a:lstStyle>
          <a:p>
            <a:r>
              <a:rPr lang="nl-NL"/>
              <a:t>Klik om stijl te bewerken</a:t>
            </a:r>
          </a:p>
        </p:txBody>
      </p:sp>
      <p:sp>
        <p:nvSpPr>
          <p:cNvPr id="7" name="Tijdelijke aanduiding voor datum 6"/>
          <p:cNvSpPr>
            <a:spLocks noGrp="1"/>
          </p:cNvSpPr>
          <p:nvPr>
            <p:ph type="dt" sz="half" idx="10"/>
          </p:nvPr>
        </p:nvSpPr>
        <p:spPr/>
        <p:txBody>
          <a:bodyPr/>
          <a:lstStyle/>
          <a:p>
            <a:fld id="{A1B3F20F-A3CF-4261-9052-78EEF9986520}" type="datetime1">
              <a:rPr lang="nl-NL" smtClean="0"/>
              <a:t>16-02-2022</a:t>
            </a:fld>
            <a:endParaRPr lang="nl-NL"/>
          </a:p>
        </p:txBody>
      </p:sp>
      <p:sp>
        <p:nvSpPr>
          <p:cNvPr id="9" name="Tijdelijke aanduiding voor dianummer 8"/>
          <p:cNvSpPr>
            <a:spLocks noGrp="1"/>
          </p:cNvSpPr>
          <p:nvPr>
            <p:ph type="sldNum" sz="quarter" idx="11"/>
          </p:nvPr>
        </p:nvSpPr>
        <p:spPr/>
        <p:txBody>
          <a:bodyPr/>
          <a:lstStyle/>
          <a:p>
            <a:fld id="{CAF61F08-5B5D-4F5B-9F92-8A0E73C5D006}" type="slidenum">
              <a:rPr lang="nl-NL" smtClean="0"/>
              <a:t>‹nr.›</a:t>
            </a:fld>
            <a:endParaRPr lang="nl-NL"/>
          </a:p>
        </p:txBody>
      </p:sp>
      <p:sp>
        <p:nvSpPr>
          <p:cNvPr id="15" name="Tijdelijke aanduiding voor afbeelding 14"/>
          <p:cNvSpPr>
            <a:spLocks noGrp="1" noChangeAspect="1"/>
          </p:cNvSpPr>
          <p:nvPr>
            <p:ph type="pic" sz="quarter" idx="13"/>
          </p:nvPr>
        </p:nvSpPr>
        <p:spPr>
          <a:xfrm>
            <a:off x="0" y="0"/>
            <a:ext cx="6096000" cy="6858000"/>
          </a:xfrm>
          <a:prstGeom prst="rect">
            <a:avLst/>
          </a:prstGeom>
        </p:spPr>
        <p:txBody>
          <a:bodyPr/>
          <a:lstStyle/>
          <a:p>
            <a:r>
              <a:rPr lang="nl-NL"/>
              <a:t>Klik op het pictogram als u een afbeelding wilt toevoegen</a:t>
            </a:r>
          </a:p>
        </p:txBody>
      </p:sp>
      <p:sp>
        <p:nvSpPr>
          <p:cNvPr id="10" name="Tijdelijke aanduiding voor tekst 5"/>
          <p:cNvSpPr>
            <a:spLocks noGrp="1"/>
          </p:cNvSpPr>
          <p:nvPr>
            <p:ph type="body" sz="quarter" idx="15"/>
          </p:nvPr>
        </p:nvSpPr>
        <p:spPr>
          <a:xfrm>
            <a:off x="6336031" y="3609023"/>
            <a:ext cx="5280675" cy="252032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81511681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noChangeAspect="1"/>
          </p:cNvSpPr>
          <p:nvPr>
            <p:ph idx="1"/>
          </p:nvPr>
        </p:nvSpPr>
        <p:spPr/>
        <p:txBody>
          <a:bodyPr/>
          <a:lstStyle>
            <a:lvl2pPr marL="288000" indent="-288000">
              <a:buSzPct val="80000"/>
              <a:buFont typeface="Webdings" panose="05030102010509060703" pitchFamily="18" charset="2"/>
              <a:buChar char=""/>
              <a:defRPr/>
            </a:lvl2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871D3D4-8BC7-463E-ACA5-009F469C3503}" type="datetime1">
              <a:rPr lang="nl-NL" smtClean="0"/>
              <a:t>16-02-2022</a:t>
            </a:fld>
            <a:endParaRPr lang="nl-NL"/>
          </a:p>
        </p:txBody>
      </p:sp>
      <p:sp>
        <p:nvSpPr>
          <p:cNvPr id="5" name="Tijdelijke aanduiding voor dianummer 4"/>
          <p:cNvSpPr>
            <a:spLocks noGrp="1"/>
          </p:cNvSpPr>
          <p:nvPr>
            <p:ph type="sldNum" sz="quarter" idx="11"/>
          </p:nvPr>
        </p:nvSpPr>
        <p:spPr/>
        <p:txBody>
          <a:bodyPr/>
          <a:lstStyle/>
          <a:p>
            <a:fld id="{CAF61F08-5B5D-4F5B-9F92-8A0E73C5D006}" type="slidenum">
              <a:rPr lang="nl-NL" smtClean="0"/>
              <a:t>‹nr.›</a:t>
            </a:fld>
            <a:endParaRPr lang="nl-NL"/>
          </a:p>
        </p:txBody>
      </p:sp>
      <p:sp>
        <p:nvSpPr>
          <p:cNvPr id="6" name="Tijdelijke aanduiding voor voettekst 5"/>
          <p:cNvSpPr>
            <a:spLocks noGrp="1"/>
          </p:cNvSpPr>
          <p:nvPr>
            <p:ph type="ftr" sz="quarter" idx="12"/>
          </p:nvPr>
        </p:nvSpPr>
        <p:spPr/>
        <p:txBody>
          <a:bodyPr/>
          <a:lstStyle/>
          <a:p>
            <a:endParaRPr lang="nl-NL"/>
          </a:p>
        </p:txBody>
      </p:sp>
      <p:sp>
        <p:nvSpPr>
          <p:cNvPr id="7" name="Vrije vorm 6"/>
          <p:cNvSpPr/>
          <p:nvPr userDrawn="1"/>
        </p:nvSpPr>
        <p:spPr>
          <a:xfrm rot="10800000">
            <a:off x="-557394" y="-531506"/>
            <a:ext cx="12174100" cy="1800230"/>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6001" y="6373587"/>
            <a:ext cx="1943407" cy="360000"/>
          </a:xfrm>
          <a:prstGeom prst="rect">
            <a:avLst/>
          </a:prstGeom>
        </p:spPr>
      </p:pic>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noChangeAspect="1"/>
          </p:cNvSpPr>
          <p:nvPr>
            <p:ph sz="half" idx="1"/>
          </p:nvPr>
        </p:nvSpPr>
        <p:spPr>
          <a:xfrm>
            <a:off x="575296" y="1448747"/>
            <a:ext cx="5280675" cy="4680598"/>
          </a:xfrm>
        </p:spPr>
        <p:txBody>
          <a:bodyPr>
            <a:normAutofit/>
          </a:bodyPr>
          <a:lstStyle>
            <a:lvl1pPr>
              <a:defRPr sz="2400"/>
            </a:lvl1pPr>
            <a:lvl2pPr marL="288000" indent="-288000">
              <a:buSzPct val="80000"/>
              <a:buFont typeface="Webdings" panose="05030102010509060703" pitchFamily="18" charset="2"/>
              <a:buChar char="&lt;"/>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noChangeAspect="1"/>
          </p:cNvSpPr>
          <p:nvPr>
            <p:ph sz="half" idx="2"/>
          </p:nvPr>
        </p:nvSpPr>
        <p:spPr>
          <a:xfrm>
            <a:off x="6336030" y="1448747"/>
            <a:ext cx="5280676" cy="4680598"/>
          </a:xfrm>
        </p:spPr>
        <p:txBody>
          <a:bodyPr>
            <a:normAutofit/>
          </a:bodyPr>
          <a:lstStyle>
            <a:lvl1pPr>
              <a:defRPr sz="2400"/>
            </a:lvl1pPr>
            <a:lvl2pPr marL="288000" indent="-288000">
              <a:buSzPct val="80000"/>
              <a:buFont typeface="Webdings" panose="05030102010509060703" pitchFamily="18" charset="2"/>
              <a:buChar char="&lt;"/>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706061E0-97EA-4838-91B3-D7D28BC13232}" type="datetime1">
              <a:rPr lang="nl-NL" smtClean="0"/>
              <a:t>16-02-2022</a:t>
            </a:fld>
            <a:endParaRPr lang="nl-NL"/>
          </a:p>
        </p:txBody>
      </p:sp>
      <p:sp>
        <p:nvSpPr>
          <p:cNvPr id="6" name="Tijdelijke aanduiding voor dianummer 5"/>
          <p:cNvSpPr>
            <a:spLocks noGrp="1"/>
          </p:cNvSpPr>
          <p:nvPr>
            <p:ph type="sldNum" sz="quarter" idx="11"/>
          </p:nvPr>
        </p:nvSpPr>
        <p:spPr/>
        <p:txBody>
          <a:bodyPr/>
          <a:lstStyle/>
          <a:p>
            <a:fld id="{CAF61F08-5B5D-4F5B-9F92-8A0E73C5D006}" type="slidenum">
              <a:rPr lang="nl-NL" smtClean="0"/>
              <a:t>‹nr.›</a:t>
            </a:fld>
            <a:endParaRPr lang="nl-NL"/>
          </a:p>
        </p:txBody>
      </p:sp>
      <p:sp>
        <p:nvSpPr>
          <p:cNvPr id="7" name="Tijdelijke aanduiding voor voettekst 6"/>
          <p:cNvSpPr>
            <a:spLocks noGrp="1"/>
          </p:cNvSpPr>
          <p:nvPr>
            <p:ph type="ftr" sz="quarter" idx="12"/>
          </p:nvPr>
        </p:nvSpPr>
        <p:spPr/>
        <p:txBody>
          <a:bodyPr/>
          <a:lstStyle/>
          <a:p>
            <a:endParaRPr lang="nl-NL"/>
          </a:p>
        </p:txBody>
      </p:sp>
      <p:sp>
        <p:nvSpPr>
          <p:cNvPr id="8" name="Vrije vorm 7"/>
          <p:cNvSpPr/>
          <p:nvPr userDrawn="1"/>
        </p:nvSpPr>
        <p:spPr>
          <a:xfrm rot="10800000">
            <a:off x="-557394" y="-531506"/>
            <a:ext cx="12174100" cy="1800230"/>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6001" y="6373587"/>
            <a:ext cx="1943407" cy="360000"/>
          </a:xfrm>
          <a:prstGeom prst="rect">
            <a:avLst/>
          </a:prstGeom>
        </p:spPr>
      </p:pic>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stijl te bewerken</a:t>
            </a:r>
          </a:p>
        </p:txBody>
      </p:sp>
      <p:sp>
        <p:nvSpPr>
          <p:cNvPr id="3" name="Tijdelijke aanduiding voor tekst 2"/>
          <p:cNvSpPr>
            <a:spLocks noGrp="1"/>
          </p:cNvSpPr>
          <p:nvPr>
            <p:ph type="body" idx="1"/>
          </p:nvPr>
        </p:nvSpPr>
        <p:spPr>
          <a:xfrm>
            <a:off x="575296" y="1268725"/>
            <a:ext cx="5280675" cy="9061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noChangeAspect="1"/>
          </p:cNvSpPr>
          <p:nvPr>
            <p:ph sz="half" idx="2"/>
          </p:nvPr>
        </p:nvSpPr>
        <p:spPr>
          <a:xfrm>
            <a:off x="575296" y="2174875"/>
            <a:ext cx="5280675" cy="3954471"/>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336031" y="1268725"/>
            <a:ext cx="5280675" cy="9061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noChangeAspect="1"/>
          </p:cNvSpPr>
          <p:nvPr>
            <p:ph sz="quarter" idx="4"/>
          </p:nvPr>
        </p:nvSpPr>
        <p:spPr>
          <a:xfrm>
            <a:off x="6336031" y="2174875"/>
            <a:ext cx="5280675" cy="3954471"/>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F2D9675F-0F64-4804-B1BC-5CBB8E96E14D}" type="datetime1">
              <a:rPr lang="nl-NL" smtClean="0"/>
              <a:t>16-02-2022</a:t>
            </a:fld>
            <a:endParaRPr lang="nl-NL"/>
          </a:p>
        </p:txBody>
      </p:sp>
      <p:sp>
        <p:nvSpPr>
          <p:cNvPr id="8" name="Tijdelijke aanduiding voor dianummer 7"/>
          <p:cNvSpPr>
            <a:spLocks noGrp="1"/>
          </p:cNvSpPr>
          <p:nvPr>
            <p:ph type="sldNum" sz="quarter" idx="11"/>
          </p:nvPr>
        </p:nvSpPr>
        <p:spPr/>
        <p:txBody>
          <a:bodyPr/>
          <a:lstStyle/>
          <a:p>
            <a:fld id="{CAF61F08-5B5D-4F5B-9F92-8A0E73C5D006}" type="slidenum">
              <a:rPr lang="nl-NL" smtClean="0"/>
              <a:t>‹nr.›</a:t>
            </a:fld>
            <a:endParaRPr lang="nl-NL"/>
          </a:p>
        </p:txBody>
      </p:sp>
      <p:sp>
        <p:nvSpPr>
          <p:cNvPr id="9" name="Tijdelijke aanduiding voor voettekst 8"/>
          <p:cNvSpPr>
            <a:spLocks noGrp="1"/>
          </p:cNvSpPr>
          <p:nvPr>
            <p:ph type="ftr" sz="quarter" idx="12"/>
          </p:nvPr>
        </p:nvSpPr>
        <p:spPr/>
        <p:txBody>
          <a:bodyPr/>
          <a:lstStyle/>
          <a:p>
            <a:endParaRPr lang="nl-NL"/>
          </a:p>
        </p:txBody>
      </p:sp>
      <p:sp>
        <p:nvSpPr>
          <p:cNvPr id="10" name="Vrije vorm 9"/>
          <p:cNvSpPr/>
          <p:nvPr userDrawn="1"/>
        </p:nvSpPr>
        <p:spPr>
          <a:xfrm rot="10800000">
            <a:off x="-557394" y="-531506"/>
            <a:ext cx="12174100" cy="1800230"/>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12" name="Afbeelding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6001" y="6373587"/>
            <a:ext cx="1943407" cy="360000"/>
          </a:xfrm>
          <a:prstGeom prst="rect">
            <a:avLst/>
          </a:prstGeom>
        </p:spPr>
      </p:pic>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een titel">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575294" y="5769299"/>
            <a:ext cx="11041412" cy="360047"/>
          </a:xfrm>
        </p:spPr>
        <p:txBody>
          <a:bodyPr/>
          <a:lstStyle>
            <a:lvl1pPr algn="ctr">
              <a:defRPr/>
            </a:lvl1pPr>
          </a:lstStyle>
          <a:p>
            <a:r>
              <a:rPr lang="nl-NL"/>
              <a:t>Klik om stijl te bewerken</a:t>
            </a:r>
          </a:p>
        </p:txBody>
      </p:sp>
      <p:sp>
        <p:nvSpPr>
          <p:cNvPr id="4" name="Tijdelijke aanduiding voor datum 3"/>
          <p:cNvSpPr>
            <a:spLocks noGrp="1"/>
          </p:cNvSpPr>
          <p:nvPr>
            <p:ph type="dt" sz="half" idx="10"/>
          </p:nvPr>
        </p:nvSpPr>
        <p:spPr/>
        <p:txBody>
          <a:bodyPr/>
          <a:lstStyle/>
          <a:p>
            <a:fld id="{887866C7-1830-4B84-9372-25BF49ACDD52}" type="datetime1">
              <a:rPr lang="nl-NL" smtClean="0"/>
              <a:t>16-02-2022</a:t>
            </a:fld>
            <a:endParaRPr lang="nl-NL"/>
          </a:p>
        </p:txBody>
      </p:sp>
      <p:sp>
        <p:nvSpPr>
          <p:cNvPr id="5" name="Tijdelijke aanduiding voor dianummer 4"/>
          <p:cNvSpPr>
            <a:spLocks noGrp="1"/>
          </p:cNvSpPr>
          <p:nvPr>
            <p:ph type="sldNum" sz="quarter" idx="11"/>
          </p:nvPr>
        </p:nvSpPr>
        <p:spPr/>
        <p:txBody>
          <a:bodyPr/>
          <a:lstStyle/>
          <a:p>
            <a:fld id="{CAF61F08-5B5D-4F5B-9F92-8A0E73C5D006}" type="slidenum">
              <a:rPr lang="nl-NL" smtClean="0"/>
              <a:t>‹nr.›</a:t>
            </a:fld>
            <a:endParaRPr lang="nl-NL"/>
          </a:p>
        </p:txBody>
      </p:sp>
      <p:sp>
        <p:nvSpPr>
          <p:cNvPr id="6" name="Tijdelijke aanduiding voor voettekst 5"/>
          <p:cNvSpPr>
            <a:spLocks noGrp="1"/>
          </p:cNvSpPr>
          <p:nvPr>
            <p:ph type="ftr" sz="quarter" idx="12"/>
          </p:nvPr>
        </p:nvSpPr>
        <p:spPr/>
        <p:txBody>
          <a:bodyPr/>
          <a:lstStyle/>
          <a:p>
            <a:endParaRPr lang="nl-NL"/>
          </a:p>
        </p:txBody>
      </p:sp>
      <p:sp>
        <p:nvSpPr>
          <p:cNvPr id="8" name="Tijdelijke aanduiding voor afbeelding 7"/>
          <p:cNvSpPr>
            <a:spLocks noGrp="1"/>
          </p:cNvSpPr>
          <p:nvPr>
            <p:ph type="pic" sz="quarter" idx="13"/>
          </p:nvPr>
        </p:nvSpPr>
        <p:spPr>
          <a:xfrm>
            <a:off x="0" y="1"/>
            <a:ext cx="12192000" cy="5768975"/>
          </a:xfrm>
        </p:spPr>
        <p:txBody>
          <a:bodyPr/>
          <a:lstStyle/>
          <a:p>
            <a:r>
              <a:rPr lang="nl-NL"/>
              <a:t>Klik op het pictogram als u een afbeelding wilt toevoegen</a:t>
            </a:r>
          </a:p>
        </p:txBody>
      </p:sp>
      <p:pic>
        <p:nvPicPr>
          <p:cNvPr id="7"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6001" y="6373587"/>
            <a:ext cx="1943407" cy="360000"/>
          </a:xfrm>
          <a:prstGeom prst="rect">
            <a:avLst/>
          </a:prstGeom>
        </p:spPr>
      </p:pic>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eg">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7E803142-3361-4DEF-942E-E71DC43D24ED}" type="datetime1">
              <a:rPr lang="nl-NL" smtClean="0"/>
              <a:t>16-02-2022</a:t>
            </a:fld>
            <a:endParaRPr lang="nl-NL"/>
          </a:p>
        </p:txBody>
      </p:sp>
      <p:sp>
        <p:nvSpPr>
          <p:cNvPr id="4" name="Tijdelijke aanduiding voor dianummer 3"/>
          <p:cNvSpPr>
            <a:spLocks noGrp="1"/>
          </p:cNvSpPr>
          <p:nvPr>
            <p:ph type="sldNum" sz="quarter" idx="11"/>
          </p:nvPr>
        </p:nvSpPr>
        <p:spPr/>
        <p:txBody>
          <a:bodyPr/>
          <a:lstStyle/>
          <a:p>
            <a:fld id="{CAF61F08-5B5D-4F5B-9F92-8A0E73C5D006}" type="slidenum">
              <a:rPr lang="nl-NL" smtClean="0"/>
              <a:t>‹nr.›</a:t>
            </a:fld>
            <a:endParaRPr lang="nl-NL"/>
          </a:p>
        </p:txBody>
      </p:sp>
      <p:sp>
        <p:nvSpPr>
          <p:cNvPr id="5" name="Tijdelijke aanduiding voor voettekst 4"/>
          <p:cNvSpPr>
            <a:spLocks noGrp="1"/>
          </p:cNvSpPr>
          <p:nvPr>
            <p:ph type="ftr" sz="quarter" idx="12"/>
          </p:nvPr>
        </p:nvSpPr>
        <p:spPr/>
        <p:txBody>
          <a:bodyPr/>
          <a:lstStyle/>
          <a:p>
            <a:endParaRPr lang="nl-NL"/>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6001" y="6373587"/>
            <a:ext cx="1943407" cy="360000"/>
          </a:xfrm>
          <a:prstGeom prst="rect">
            <a:avLst/>
          </a:prstGeom>
        </p:spPr>
      </p:pic>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olledig bee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ijdelijke aanduiding voor afbeelding 5"/>
          <p:cNvSpPr>
            <a:spLocks noGrp="1" noChangeAspect="1"/>
          </p:cNvSpPr>
          <p:nvPr>
            <p:ph type="pic" sz="quarter" idx="10"/>
          </p:nvPr>
        </p:nvSpPr>
        <p:spPr>
          <a:xfrm>
            <a:off x="0" y="0"/>
            <a:ext cx="12192000" cy="6858000"/>
          </a:xfrm>
        </p:spPr>
        <p:txBody>
          <a:bodyPr/>
          <a:lstStyle/>
          <a:p>
            <a:r>
              <a:rPr lang="nl-NL"/>
              <a:t>Klik op het pictogram als u een afbeelding wilt toevoegen</a:t>
            </a:r>
          </a:p>
        </p:txBody>
      </p:sp>
      <p:sp>
        <p:nvSpPr>
          <p:cNvPr id="11" name="Tijdelijke aanduiding voor datum 10"/>
          <p:cNvSpPr>
            <a:spLocks noGrp="1"/>
          </p:cNvSpPr>
          <p:nvPr>
            <p:ph type="dt" sz="half" idx="12"/>
          </p:nvPr>
        </p:nvSpPr>
        <p:spPr/>
        <p:txBody>
          <a:bodyPr/>
          <a:lstStyle/>
          <a:p>
            <a:fld id="{82AA11A5-7EA5-4D57-A9CB-F52F928ED025}" type="datetime1">
              <a:rPr lang="nl-NL" smtClean="0"/>
              <a:t>16-02-2022</a:t>
            </a:fld>
            <a:endParaRPr lang="nl-NL"/>
          </a:p>
        </p:txBody>
      </p:sp>
      <p:sp>
        <p:nvSpPr>
          <p:cNvPr id="12" name="Tijdelijke aanduiding voor dianummer 11"/>
          <p:cNvSpPr>
            <a:spLocks noGrp="1"/>
          </p:cNvSpPr>
          <p:nvPr>
            <p:ph type="sldNum" sz="quarter" idx="13"/>
          </p:nvPr>
        </p:nvSpPr>
        <p:spPr/>
        <p:txBody>
          <a:bodyPr/>
          <a:lstStyle/>
          <a:p>
            <a:fld id="{CAF61F08-5B5D-4F5B-9F92-8A0E73C5D006}" type="slidenum">
              <a:rPr lang="nl-NL" smtClean="0"/>
              <a:t>‹nr.›</a:t>
            </a:fld>
            <a:endParaRPr lang="nl-NL"/>
          </a:p>
        </p:txBody>
      </p:sp>
      <p:sp>
        <p:nvSpPr>
          <p:cNvPr id="13" name="Tijdelijke aanduiding voor voettekst 12"/>
          <p:cNvSpPr>
            <a:spLocks noGrp="1"/>
          </p:cNvSpPr>
          <p:nvPr>
            <p:ph type="ftr" sz="quarter" idx="14"/>
          </p:nvPr>
        </p:nvSpPr>
        <p:spPr/>
        <p:txBody>
          <a:bodyPr/>
          <a:lstStyle/>
          <a:p>
            <a:endParaRPr lang="nl-NL"/>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6001" y="6373587"/>
            <a:ext cx="1943407" cy="360000"/>
          </a:xfrm>
          <a:prstGeom prst="rect">
            <a:avLst/>
          </a:prstGeom>
        </p:spPr>
      </p:pic>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75294" y="1"/>
            <a:ext cx="11041412" cy="1237615"/>
          </a:xfrm>
          <a:prstGeom prst="rect">
            <a:avLst/>
          </a:prstGeom>
        </p:spPr>
        <p:txBody>
          <a:bodyPr vert="horz" lIns="0" tIns="45720" rIns="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575295" y="1448748"/>
            <a:ext cx="11041411" cy="4680598"/>
          </a:xfrm>
          <a:prstGeom prst="rect">
            <a:avLst/>
          </a:prstGeom>
        </p:spPr>
        <p:txBody>
          <a:bodyPr vert="horz" lIns="0" tIns="45720" rIns="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2"/>
          </p:nvPr>
        </p:nvSpPr>
        <p:spPr>
          <a:xfrm>
            <a:off x="10176521" y="6408001"/>
            <a:ext cx="1440184" cy="180023"/>
          </a:xfrm>
          <a:prstGeom prst="rect">
            <a:avLst/>
          </a:prstGeom>
        </p:spPr>
        <p:txBody>
          <a:bodyPr vert="horz" lIns="0" tIns="0" rIns="0" bIns="0" rtlCol="0" anchor="ctr"/>
          <a:lstStyle>
            <a:lvl1pPr algn="r">
              <a:defRPr sz="1200">
                <a:solidFill>
                  <a:schemeClr val="accent6"/>
                </a:solidFill>
              </a:defRPr>
            </a:lvl1pPr>
          </a:lstStyle>
          <a:p>
            <a:fld id="{0AEBD06F-55B8-4A1F-BC04-69139D6D1E9D}" type="datetime1">
              <a:rPr lang="nl-NL" smtClean="0"/>
              <a:t>16-02-2022</a:t>
            </a:fld>
            <a:endParaRPr lang="nl-NL"/>
          </a:p>
        </p:txBody>
      </p:sp>
      <p:sp>
        <p:nvSpPr>
          <p:cNvPr id="8" name="Tijdelijke aanduiding voor voettekst 7"/>
          <p:cNvSpPr>
            <a:spLocks noGrp="1"/>
          </p:cNvSpPr>
          <p:nvPr>
            <p:ph type="ftr" sz="quarter" idx="3"/>
          </p:nvPr>
        </p:nvSpPr>
        <p:spPr>
          <a:xfrm>
            <a:off x="4655817" y="6588001"/>
            <a:ext cx="5280673" cy="180023"/>
          </a:xfrm>
          <a:prstGeom prst="rect">
            <a:avLst/>
          </a:prstGeom>
        </p:spPr>
        <p:txBody>
          <a:bodyPr vert="horz" lIns="0" tIns="0" rIns="0" bIns="0" rtlCol="0" anchor="ctr"/>
          <a:lstStyle>
            <a:lvl1pPr algn="l">
              <a:defRPr sz="1200">
                <a:solidFill>
                  <a:schemeClr val="accent6"/>
                </a:solidFill>
              </a:defRPr>
            </a:lvl1pPr>
          </a:lstStyle>
          <a:p>
            <a:endParaRPr lang="nl-NL"/>
          </a:p>
        </p:txBody>
      </p:sp>
      <p:sp>
        <p:nvSpPr>
          <p:cNvPr id="9" name="Tijdelijke aanduiding voor dianummer 8"/>
          <p:cNvSpPr>
            <a:spLocks noGrp="1"/>
          </p:cNvSpPr>
          <p:nvPr>
            <p:ph type="sldNum" sz="quarter" idx="4"/>
          </p:nvPr>
        </p:nvSpPr>
        <p:spPr>
          <a:xfrm>
            <a:off x="10176521" y="6588001"/>
            <a:ext cx="1440184" cy="176539"/>
          </a:xfrm>
          <a:prstGeom prst="rect">
            <a:avLst/>
          </a:prstGeom>
        </p:spPr>
        <p:txBody>
          <a:bodyPr vert="horz" lIns="0" tIns="0" rIns="0" bIns="0" rtlCol="0" anchor="ctr"/>
          <a:lstStyle>
            <a:lvl1pPr algn="r">
              <a:defRPr sz="1200">
                <a:solidFill>
                  <a:schemeClr val="accent6"/>
                </a:solidFill>
              </a:defRPr>
            </a:lvl1pPr>
          </a:lstStyle>
          <a:p>
            <a:fld id="{CAF61F08-5B5D-4F5B-9F92-8A0E73C5D006}" type="slidenum">
              <a:rPr lang="nl-NL" smtClean="0"/>
              <a:pPr/>
              <a:t>‹nr.›</a:t>
            </a:fld>
            <a:endParaRPr lang="nl-NL"/>
          </a:p>
        </p:txBody>
      </p:sp>
      <p:sp>
        <p:nvSpPr>
          <p:cNvPr id="10" name="Vrije vorm 9"/>
          <p:cNvSpPr/>
          <p:nvPr/>
        </p:nvSpPr>
        <p:spPr>
          <a:xfrm rot="60000">
            <a:off x="356731" y="6285406"/>
            <a:ext cx="12174100" cy="1924686"/>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1" name="Vrije vorm 10"/>
          <p:cNvSpPr/>
          <p:nvPr/>
        </p:nvSpPr>
        <p:spPr>
          <a:xfrm>
            <a:off x="575295" y="6218646"/>
            <a:ext cx="12174100" cy="1924686"/>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84" r:id="rId3"/>
    <p:sldLayoutId id="2147483650" r:id="rId4"/>
    <p:sldLayoutId id="2147483652" r:id="rId5"/>
    <p:sldLayoutId id="2147483653" r:id="rId6"/>
    <p:sldLayoutId id="2147483654" r:id="rId7"/>
    <p:sldLayoutId id="2147483655" r:id="rId8"/>
    <p:sldLayoutId id="2147483656" r:id="rId9"/>
  </p:sldLayoutIdLst>
  <p:transition>
    <p:fade/>
  </p:transition>
  <p:hf sldNum="0" hdr="0" ftr="0" dt="0"/>
  <p:txStyles>
    <p:titleStyle>
      <a:lvl1pPr algn="l" defTabSz="914400" rtl="0" eaLnBrk="1" latinLnBrk="0" hangingPunct="1">
        <a:spcBef>
          <a:spcPct val="0"/>
        </a:spcBef>
        <a:buNone/>
        <a:defRPr sz="3600" b="1" kern="1200">
          <a:solidFill>
            <a:schemeClr val="tx2"/>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accent6"/>
          </a:solidFill>
          <a:latin typeface="+mn-lt"/>
          <a:ea typeface="+mn-ea"/>
          <a:cs typeface="+mn-cs"/>
        </a:defRPr>
      </a:lvl1pPr>
      <a:lvl2pPr marL="288000" indent="-288000" algn="l" defTabSz="914400" rtl="0" eaLnBrk="1" latinLnBrk="0" hangingPunct="1">
        <a:spcBef>
          <a:spcPct val="20000"/>
        </a:spcBef>
        <a:buClr>
          <a:schemeClr val="tx2"/>
        </a:buClr>
        <a:buSzPct val="80000"/>
        <a:buFont typeface="Webdings" panose="05030102010509060703" pitchFamily="18" charset="2"/>
        <a:buChar char="&lt;"/>
        <a:defRPr sz="2400" kern="1200">
          <a:solidFill>
            <a:schemeClr val="accent6"/>
          </a:solidFill>
          <a:latin typeface="+mn-lt"/>
          <a:ea typeface="+mn-ea"/>
          <a:cs typeface="+mn-cs"/>
        </a:defRPr>
      </a:lvl2pPr>
      <a:lvl3pPr marL="576000" indent="-288000" algn="l" defTabSz="914400" rtl="0" eaLnBrk="1" latinLnBrk="0" hangingPunct="1">
        <a:spcBef>
          <a:spcPct val="20000"/>
        </a:spcBef>
        <a:buFont typeface="Symbol" pitchFamily="18" charset="2"/>
        <a:buChar char="·"/>
        <a:defRPr sz="2400" kern="1200">
          <a:solidFill>
            <a:schemeClr val="accent6"/>
          </a:solidFill>
          <a:latin typeface="+mn-lt"/>
          <a:ea typeface="+mn-ea"/>
          <a:cs typeface="+mn-cs"/>
        </a:defRPr>
      </a:lvl3pPr>
      <a:lvl4pPr marL="864000" indent="-288000" algn="l" defTabSz="914400" rtl="0" eaLnBrk="1" latinLnBrk="0" hangingPunct="1">
        <a:spcBef>
          <a:spcPct val="20000"/>
        </a:spcBef>
        <a:buFont typeface="Symbol" pitchFamily="18" charset="2"/>
        <a:buChar char=""/>
        <a:defRPr sz="2400" kern="1200">
          <a:solidFill>
            <a:schemeClr val="accent6"/>
          </a:solidFill>
          <a:latin typeface="+mn-lt"/>
          <a:ea typeface="+mn-ea"/>
          <a:cs typeface="+mn-cs"/>
        </a:defRPr>
      </a:lvl4pPr>
      <a:lvl5pPr marL="1152000" indent="-288000" algn="l" defTabSz="914400" rtl="0" eaLnBrk="1" latinLnBrk="0" hangingPunct="1">
        <a:spcBef>
          <a:spcPct val="20000"/>
        </a:spcBef>
        <a:buFont typeface="Calibri" pitchFamily="34" charset="0"/>
        <a:buChar char="–"/>
        <a:defRPr sz="24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5">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99CF9C58-7D33-574E-9721-D61F7189A04F}"/>
              </a:ext>
            </a:extLst>
          </p:cNvPr>
          <p:cNvPicPr>
            <a:picLocks noChangeAspect="1"/>
          </p:cNvPicPr>
          <p:nvPr/>
        </p:nvPicPr>
        <p:blipFill>
          <a:blip r:embed="rId3"/>
          <a:stretch>
            <a:fillRect/>
          </a:stretch>
        </p:blipFill>
        <p:spPr>
          <a:xfrm>
            <a:off x="765901" y="381979"/>
            <a:ext cx="3426610" cy="1566068"/>
          </a:xfrm>
          <a:prstGeom prst="rect">
            <a:avLst/>
          </a:prstGeom>
        </p:spPr>
      </p:pic>
      <p:sp>
        <p:nvSpPr>
          <p:cNvPr id="12" name="Titel 3">
            <a:extLst>
              <a:ext uri="{FF2B5EF4-FFF2-40B4-BE49-F238E27FC236}">
                <a16:creationId xmlns:a16="http://schemas.microsoft.com/office/drawing/2014/main" id="{140E17B8-F72C-D343-A366-18B8B9A6C83A}"/>
              </a:ext>
            </a:extLst>
          </p:cNvPr>
          <p:cNvSpPr>
            <a:spLocks noGrp="1"/>
          </p:cNvSpPr>
          <p:nvPr>
            <p:ph type="body" sz="quarter" idx="15"/>
          </p:nvPr>
        </p:nvSpPr>
        <p:spPr>
          <a:xfrm>
            <a:off x="344987" y="1483597"/>
            <a:ext cx="4261181" cy="4406300"/>
          </a:xfrm>
        </p:spPr>
        <p:txBody>
          <a:bodyPr vert="horz" lIns="0" tIns="45720" rIns="0" bIns="45720" rtlCol="0" anchor="t">
            <a:normAutofit fontScale="85000" lnSpcReduction="20000"/>
          </a:bodyPr>
          <a:lstStyle/>
          <a:p>
            <a:pPr algn="ctr">
              <a:lnSpc>
                <a:spcPct val="120000"/>
              </a:lnSpc>
            </a:pPr>
            <a:endParaRPr lang="en-US" sz="3000" b="1">
              <a:solidFill>
                <a:srgbClr val="71B532"/>
              </a:solidFill>
              <a:ea typeface="+mj-ea"/>
              <a:cs typeface="+mj-cs"/>
            </a:endParaRPr>
          </a:p>
          <a:p>
            <a:pPr algn="ctr">
              <a:lnSpc>
                <a:spcPct val="120000"/>
              </a:lnSpc>
            </a:pPr>
            <a:endParaRPr lang="en-US" sz="3000" b="1">
              <a:solidFill>
                <a:srgbClr val="71B532"/>
              </a:solidFill>
              <a:ea typeface="+mj-ea"/>
              <a:cs typeface="+mj-cs"/>
            </a:endParaRPr>
          </a:p>
          <a:p>
            <a:pPr algn="ctr">
              <a:lnSpc>
                <a:spcPct val="170000"/>
              </a:lnSpc>
            </a:pPr>
            <a:r>
              <a:rPr lang="en-US" sz="4000" b="1" err="1">
                <a:solidFill>
                  <a:srgbClr val="71B532"/>
                </a:solidFill>
                <a:ea typeface="+mj-ea"/>
                <a:cs typeface="+mj-cs"/>
              </a:rPr>
              <a:t>Infoavond</a:t>
            </a:r>
            <a:endParaRPr lang="en-US" sz="4000" b="1">
              <a:solidFill>
                <a:srgbClr val="71B532"/>
              </a:solidFill>
              <a:ea typeface="+mj-ea"/>
              <a:cs typeface="Calibri"/>
            </a:endParaRPr>
          </a:p>
          <a:p>
            <a:pPr algn="ctr">
              <a:lnSpc>
                <a:spcPct val="170000"/>
              </a:lnSpc>
            </a:pPr>
            <a:r>
              <a:rPr lang="en-US" sz="4000" b="1" err="1">
                <a:solidFill>
                  <a:srgbClr val="71B532"/>
                </a:solidFill>
                <a:ea typeface="+mj-ea"/>
                <a:cs typeface="+mj-cs"/>
              </a:rPr>
              <a:t>eerstejaars</a:t>
            </a:r>
            <a:r>
              <a:rPr lang="en-US" sz="4000" b="1">
                <a:solidFill>
                  <a:srgbClr val="71B532"/>
                </a:solidFill>
                <a:ea typeface="+mj-ea"/>
                <a:cs typeface="+mj-cs"/>
              </a:rPr>
              <a:t> </a:t>
            </a:r>
            <a:endParaRPr lang="en-US" sz="4000" b="1">
              <a:solidFill>
                <a:srgbClr val="71B532"/>
              </a:solidFill>
              <a:ea typeface="+mj-ea"/>
              <a:cs typeface="Calibri"/>
            </a:endParaRPr>
          </a:p>
          <a:p>
            <a:pPr algn="ctr"/>
            <a:endParaRPr lang="en-US" sz="4000" b="1">
              <a:solidFill>
                <a:srgbClr val="71B532"/>
              </a:solidFill>
              <a:ea typeface="+mj-ea"/>
              <a:cs typeface="Calibri"/>
            </a:endParaRPr>
          </a:p>
          <a:p>
            <a:pPr algn="ctr"/>
            <a:endParaRPr lang="en-US" sz="4000" b="1">
              <a:solidFill>
                <a:srgbClr val="71B532"/>
              </a:solidFill>
              <a:ea typeface="+mj-ea"/>
              <a:cs typeface="Calibri"/>
            </a:endParaRPr>
          </a:p>
          <a:p>
            <a:pPr algn="ctr"/>
            <a:r>
              <a:rPr lang="en-US" sz="4000">
                <a:solidFill>
                  <a:srgbClr val="71B532"/>
                </a:solidFill>
                <a:ea typeface="+mj-ea"/>
                <a:cs typeface="+mj-cs"/>
              </a:rPr>
              <a:t>15 </a:t>
            </a:r>
            <a:r>
              <a:rPr lang="en-US" sz="4000" err="1">
                <a:solidFill>
                  <a:srgbClr val="71B532"/>
                </a:solidFill>
                <a:ea typeface="+mj-ea"/>
                <a:cs typeface="+mj-cs"/>
              </a:rPr>
              <a:t>februari</a:t>
            </a:r>
            <a:r>
              <a:rPr lang="en-US" sz="4000">
                <a:solidFill>
                  <a:srgbClr val="71B532"/>
                </a:solidFill>
                <a:ea typeface="+mj-ea"/>
                <a:cs typeface="+mj-cs"/>
              </a:rPr>
              <a:t> 2022</a:t>
            </a:r>
            <a:endParaRPr lang="nl-NL" sz="4000">
              <a:cs typeface="Calibri"/>
            </a:endParaRPr>
          </a:p>
        </p:txBody>
      </p:sp>
      <p:sp>
        <p:nvSpPr>
          <p:cNvPr id="5" name="TextBox 3">
            <a:extLst>
              <a:ext uri="{FF2B5EF4-FFF2-40B4-BE49-F238E27FC236}">
                <a16:creationId xmlns:a16="http://schemas.microsoft.com/office/drawing/2014/main" id="{7E405C3E-1D79-BE4A-98E3-8E779FFBE8A0}"/>
              </a:ext>
            </a:extLst>
          </p:cNvPr>
          <p:cNvSpPr txBox="1"/>
          <p:nvPr/>
        </p:nvSpPr>
        <p:spPr>
          <a:xfrm>
            <a:off x="1206604" y="6368111"/>
            <a:ext cx="220196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6" name="Picture 6">
            <a:extLst>
              <a:ext uri="{FF2B5EF4-FFF2-40B4-BE49-F238E27FC236}">
                <a16:creationId xmlns:a16="http://schemas.microsoft.com/office/drawing/2014/main" id="{2B9FAB76-08A0-7044-AB03-D1C41F3D0876}"/>
              </a:ext>
            </a:extLst>
          </p:cNvPr>
          <p:cNvPicPr>
            <a:picLocks noChangeAspect="1"/>
          </p:cNvPicPr>
          <p:nvPr/>
        </p:nvPicPr>
        <p:blipFill>
          <a:blip r:embed="rId4"/>
          <a:stretch>
            <a:fillRect/>
          </a:stretch>
        </p:blipFill>
        <p:spPr>
          <a:xfrm>
            <a:off x="1209279" y="6317768"/>
            <a:ext cx="1139898" cy="537996"/>
          </a:xfrm>
          <a:prstGeom prst="rect">
            <a:avLst/>
          </a:prstGeom>
        </p:spPr>
      </p:pic>
      <p:sp>
        <p:nvSpPr>
          <p:cNvPr id="3" name="Tijdelijke aanduiding voor afbeelding 2">
            <a:extLst>
              <a:ext uri="{FF2B5EF4-FFF2-40B4-BE49-F238E27FC236}">
                <a16:creationId xmlns:a16="http://schemas.microsoft.com/office/drawing/2014/main" id="{CC5BC319-A1CC-154C-A991-61B77A6FA27C}"/>
              </a:ext>
            </a:extLst>
          </p:cNvPr>
          <p:cNvSpPr>
            <a:spLocks noGrp="1"/>
          </p:cNvSpPr>
          <p:nvPr>
            <p:ph type="pic" sz="quarter" idx="13"/>
          </p:nvPr>
        </p:nvSpPr>
        <p:spPr/>
      </p:sp>
      <p:pic>
        <p:nvPicPr>
          <p:cNvPr id="9" name="Tijdelijke aanduiding voor afbeelding 6" descr="Afbeelding met lucht, buiten, boom, fruit&#10;&#10;Automatisch gegenereerde beschrijving">
            <a:extLst>
              <a:ext uri="{FF2B5EF4-FFF2-40B4-BE49-F238E27FC236}">
                <a16:creationId xmlns:a16="http://schemas.microsoft.com/office/drawing/2014/main" id="{09EC11EB-D8A0-8144-A42C-58DC5B31FA42}"/>
              </a:ext>
            </a:extLst>
          </p:cNvPr>
          <p:cNvPicPr>
            <a:picLocks noChangeAspect="1"/>
          </p:cNvPicPr>
          <p:nvPr/>
        </p:nvPicPr>
        <p:blipFill>
          <a:blip r:embed="rId5" cstate="print">
            <a:extLst>
              <a:ext uri="{28A0092B-C50C-407E-A947-70E740481C1C}">
                <a14:useLocalDpi xmlns:a14="http://schemas.microsoft.com/office/drawing/2010/main" val="0"/>
              </a:ext>
            </a:extLst>
          </a:blip>
          <a:srcRect l="5570" r="5570"/>
          <a:stretch>
            <a:fillRect/>
          </a:stretch>
        </p:blipFill>
        <p:spPr>
          <a:xfrm>
            <a:off x="6096000" y="0"/>
            <a:ext cx="6096000" cy="6858000"/>
          </a:xfrm>
          <a:prstGeom prst="rect">
            <a:avLst/>
          </a:prstGeom>
        </p:spPr>
      </p:pic>
    </p:spTree>
    <p:extLst>
      <p:ext uri="{BB962C8B-B14F-4D97-AF65-F5344CB8AC3E}">
        <p14:creationId xmlns:p14="http://schemas.microsoft.com/office/powerpoint/2010/main" val="410571388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Eerste jaar in GO! atheneum Mariakerke - evaluatie</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sp>
        <p:nvSpPr>
          <p:cNvPr id="5" name="Tekstvak 4">
            <a:extLst>
              <a:ext uri="{FF2B5EF4-FFF2-40B4-BE49-F238E27FC236}">
                <a16:creationId xmlns:a16="http://schemas.microsoft.com/office/drawing/2014/main" id="{634D30BA-65E5-49F9-9CAF-1221E0874F8B}"/>
              </a:ext>
            </a:extLst>
          </p:cNvPr>
          <p:cNvSpPr txBox="1"/>
          <p:nvPr/>
        </p:nvSpPr>
        <p:spPr>
          <a:xfrm>
            <a:off x="577245" y="1526722"/>
            <a:ext cx="39043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solidFill>
                  <a:schemeClr val="tx2"/>
                </a:solidFill>
                <a:cs typeface="Calibri"/>
              </a:rPr>
              <a:t>Permanente evaluatie </a:t>
            </a:r>
            <a:endParaRPr lang="nl-NL" sz="2400">
              <a:solidFill>
                <a:schemeClr val="tx2"/>
              </a:solidFill>
              <a:cs typeface="Calibri"/>
            </a:endParaRPr>
          </a:p>
        </p:txBody>
      </p:sp>
      <p:sp>
        <p:nvSpPr>
          <p:cNvPr id="6" name="Tekstvak 5">
            <a:extLst>
              <a:ext uri="{FF2B5EF4-FFF2-40B4-BE49-F238E27FC236}">
                <a16:creationId xmlns:a16="http://schemas.microsoft.com/office/drawing/2014/main" id="{4F8BD701-3EC3-4524-B4AA-2DE625711896}"/>
              </a:ext>
            </a:extLst>
          </p:cNvPr>
          <p:cNvSpPr txBox="1"/>
          <p:nvPr/>
        </p:nvSpPr>
        <p:spPr>
          <a:xfrm>
            <a:off x="575733" y="2063447"/>
            <a:ext cx="528319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r>
              <a:rPr lang="nl-NL" sz="2000">
                <a:cs typeface="Calibri"/>
              </a:rPr>
              <a:t>levensbeschouwing</a:t>
            </a:r>
          </a:p>
          <a:p>
            <a:pPr marL="285750" indent="-285750">
              <a:buFont typeface="Arial"/>
              <a:buChar char="•"/>
            </a:pPr>
            <a:r>
              <a:rPr lang="nl-NL" sz="2000">
                <a:cs typeface="Calibri"/>
              </a:rPr>
              <a:t>lichamelijke opvoeding</a:t>
            </a:r>
          </a:p>
          <a:p>
            <a:pPr marL="285750" indent="-285750">
              <a:buFont typeface="Arial"/>
              <a:buChar char="•"/>
            </a:pPr>
            <a:r>
              <a:rPr lang="nl-NL" sz="2000">
                <a:cs typeface="Calibri"/>
              </a:rPr>
              <a:t>artistieke opvoeding</a:t>
            </a:r>
          </a:p>
          <a:p>
            <a:pPr marL="285750" indent="-285750">
              <a:buFont typeface="Arial"/>
              <a:buChar char="•"/>
            </a:pPr>
            <a:r>
              <a:rPr lang="nl-NL" sz="2000">
                <a:cs typeface="Calibri"/>
              </a:rPr>
              <a:t>techniek </a:t>
            </a:r>
          </a:p>
          <a:p>
            <a:pPr marL="285750" indent="-285750">
              <a:buFont typeface="Arial"/>
              <a:buChar char="•"/>
            </a:pPr>
            <a:r>
              <a:rPr lang="nl-NL" sz="2000">
                <a:cs typeface="Calibri"/>
              </a:rPr>
              <a:t>modules</a:t>
            </a:r>
          </a:p>
        </p:txBody>
      </p:sp>
      <p:sp>
        <p:nvSpPr>
          <p:cNvPr id="10" name="Tekstvak 9">
            <a:extLst>
              <a:ext uri="{FF2B5EF4-FFF2-40B4-BE49-F238E27FC236}">
                <a16:creationId xmlns:a16="http://schemas.microsoft.com/office/drawing/2014/main" id="{3CB1626E-86A5-4FF6-A006-559BB0C1B7E0}"/>
              </a:ext>
            </a:extLst>
          </p:cNvPr>
          <p:cNvSpPr txBox="1"/>
          <p:nvPr/>
        </p:nvSpPr>
        <p:spPr>
          <a:xfrm>
            <a:off x="5923340" y="1526721"/>
            <a:ext cx="59121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solidFill>
                  <a:schemeClr val="tx2"/>
                </a:solidFill>
                <a:cs typeface="Calibri"/>
              </a:rPr>
              <a:t>Evaluatie volgens examensystematiek </a:t>
            </a:r>
            <a:endParaRPr lang="nl-NL" sz="2400">
              <a:solidFill>
                <a:schemeClr val="tx2"/>
              </a:solidFill>
              <a:cs typeface="Calibri"/>
            </a:endParaRPr>
          </a:p>
        </p:txBody>
      </p:sp>
      <p:sp>
        <p:nvSpPr>
          <p:cNvPr id="12" name="Tekstvak 11">
            <a:extLst>
              <a:ext uri="{FF2B5EF4-FFF2-40B4-BE49-F238E27FC236}">
                <a16:creationId xmlns:a16="http://schemas.microsoft.com/office/drawing/2014/main" id="{8CAC71EF-277C-4B08-9FFB-25156EE755DA}"/>
              </a:ext>
            </a:extLst>
          </p:cNvPr>
          <p:cNvSpPr txBox="1"/>
          <p:nvPr/>
        </p:nvSpPr>
        <p:spPr>
          <a:xfrm>
            <a:off x="5921827" y="2063446"/>
            <a:ext cx="528319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nl-NL" sz="2000">
                <a:cs typeface="Calibri"/>
              </a:rPr>
              <a:t>aardrijkskunde</a:t>
            </a:r>
          </a:p>
          <a:p>
            <a:pPr marL="285750" indent="-285750">
              <a:buFont typeface="Arial"/>
              <a:buChar char="•"/>
            </a:pPr>
            <a:r>
              <a:rPr lang="nl-NL" sz="2000">
                <a:cs typeface="Calibri"/>
              </a:rPr>
              <a:t>geschiedenis</a:t>
            </a:r>
          </a:p>
          <a:p>
            <a:pPr marL="285750" indent="-285750" algn="l">
              <a:buFont typeface="Arial"/>
              <a:buChar char="•"/>
            </a:pPr>
            <a:r>
              <a:rPr lang="nl-NL" sz="2000">
                <a:cs typeface="Calibri"/>
              </a:rPr>
              <a:t>Engels</a:t>
            </a:r>
          </a:p>
          <a:p>
            <a:pPr marL="285750" indent="-285750">
              <a:buFont typeface="Arial"/>
              <a:buChar char="•"/>
            </a:pPr>
            <a:r>
              <a:rPr lang="nl-NL" sz="2000">
                <a:cs typeface="Calibri"/>
              </a:rPr>
              <a:t>Frans</a:t>
            </a:r>
          </a:p>
          <a:p>
            <a:pPr marL="285750" indent="-285750">
              <a:buFont typeface="Arial"/>
              <a:buChar char="•"/>
            </a:pPr>
            <a:r>
              <a:rPr lang="nl-NL" sz="2000">
                <a:cs typeface="Calibri"/>
              </a:rPr>
              <a:t>Nederlands</a:t>
            </a:r>
          </a:p>
          <a:p>
            <a:pPr marL="285750" indent="-285750">
              <a:buFont typeface="Arial"/>
              <a:buChar char="•"/>
            </a:pPr>
            <a:r>
              <a:rPr lang="nl-NL" sz="2000">
                <a:cs typeface="Calibri"/>
              </a:rPr>
              <a:t>natuurwetenschappen</a:t>
            </a:r>
          </a:p>
          <a:p>
            <a:pPr marL="285750" indent="-285750">
              <a:buFont typeface="Arial"/>
              <a:buChar char="•"/>
            </a:pPr>
            <a:r>
              <a:rPr lang="nl-NL" sz="2000">
                <a:cs typeface="Calibri"/>
              </a:rPr>
              <a:t>wiskunde</a:t>
            </a:r>
          </a:p>
        </p:txBody>
      </p:sp>
    </p:spTree>
    <p:extLst>
      <p:ext uri="{BB962C8B-B14F-4D97-AF65-F5344CB8AC3E}">
        <p14:creationId xmlns:p14="http://schemas.microsoft.com/office/powerpoint/2010/main" val="400895665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Eerste graad in GO! atheneum Mariakerke</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pic>
        <p:nvPicPr>
          <p:cNvPr id="5" name="Afbeelding 5">
            <a:extLst>
              <a:ext uri="{FF2B5EF4-FFF2-40B4-BE49-F238E27FC236}">
                <a16:creationId xmlns:a16="http://schemas.microsoft.com/office/drawing/2014/main" id="{4C059B09-4EF0-4512-B8DE-201C71210FC3}"/>
              </a:ext>
            </a:extLst>
          </p:cNvPr>
          <p:cNvPicPr>
            <a:picLocks noChangeAspect="1"/>
          </p:cNvPicPr>
          <p:nvPr/>
        </p:nvPicPr>
        <p:blipFill rotWithShape="1">
          <a:blip r:embed="rId4"/>
          <a:srcRect l="49389"/>
          <a:stretch/>
        </p:blipFill>
        <p:spPr>
          <a:xfrm>
            <a:off x="2537576" y="1769145"/>
            <a:ext cx="5076607" cy="3393438"/>
          </a:xfrm>
          <a:prstGeom prst="rect">
            <a:avLst/>
          </a:prstGeom>
        </p:spPr>
      </p:pic>
      <p:pic>
        <p:nvPicPr>
          <p:cNvPr id="10" name="Afbeelding 5">
            <a:extLst>
              <a:ext uri="{FF2B5EF4-FFF2-40B4-BE49-F238E27FC236}">
                <a16:creationId xmlns:a16="http://schemas.microsoft.com/office/drawing/2014/main" id="{7B1B90F9-66CE-DA43-BEC1-265D87F30027}"/>
              </a:ext>
            </a:extLst>
          </p:cNvPr>
          <p:cNvPicPr>
            <a:picLocks noChangeAspect="1"/>
          </p:cNvPicPr>
          <p:nvPr/>
        </p:nvPicPr>
        <p:blipFill rotWithShape="1">
          <a:blip r:embed="rId4"/>
          <a:srcRect r="87111"/>
          <a:stretch/>
        </p:blipFill>
        <p:spPr>
          <a:xfrm>
            <a:off x="575294" y="1769145"/>
            <a:ext cx="1292887" cy="3393438"/>
          </a:xfrm>
          <a:prstGeom prst="rect">
            <a:avLst/>
          </a:prstGeom>
        </p:spPr>
      </p:pic>
      <p:pic>
        <p:nvPicPr>
          <p:cNvPr id="11" name="Afbeelding 5">
            <a:extLst>
              <a:ext uri="{FF2B5EF4-FFF2-40B4-BE49-F238E27FC236}">
                <a16:creationId xmlns:a16="http://schemas.microsoft.com/office/drawing/2014/main" id="{FFF04A10-7204-9F49-BF4D-0122EF6FA388}"/>
              </a:ext>
            </a:extLst>
          </p:cNvPr>
          <p:cNvPicPr>
            <a:picLocks noChangeAspect="1"/>
          </p:cNvPicPr>
          <p:nvPr/>
        </p:nvPicPr>
        <p:blipFill rotWithShape="1">
          <a:blip r:embed="rId4"/>
          <a:srcRect l="24823" r="67453"/>
          <a:stretch/>
        </p:blipFill>
        <p:spPr>
          <a:xfrm>
            <a:off x="1830155" y="1769145"/>
            <a:ext cx="774741" cy="3393438"/>
          </a:xfrm>
          <a:prstGeom prst="rect">
            <a:avLst/>
          </a:prstGeom>
        </p:spPr>
      </p:pic>
      <p:sp>
        <p:nvSpPr>
          <p:cNvPr id="12" name="Tekstvak 11">
            <a:extLst>
              <a:ext uri="{FF2B5EF4-FFF2-40B4-BE49-F238E27FC236}">
                <a16:creationId xmlns:a16="http://schemas.microsoft.com/office/drawing/2014/main" id="{72821AEE-AC59-4195-9901-A7C7C1C053E6}"/>
              </a:ext>
            </a:extLst>
          </p:cNvPr>
          <p:cNvSpPr txBox="1"/>
          <p:nvPr/>
        </p:nvSpPr>
        <p:spPr>
          <a:xfrm>
            <a:off x="7808686" y="1972732"/>
            <a:ext cx="4871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a:t>4u modules (T-boost / W-boost)</a:t>
            </a:r>
            <a:endParaRPr lang="nl-NL" sz="2000">
              <a:cs typeface="Calibri"/>
            </a:endParaRPr>
          </a:p>
          <a:p>
            <a:r>
              <a:rPr lang="nl-NL" sz="2000">
                <a:cs typeface="Calibri"/>
              </a:rPr>
              <a:t>1u digitale competenties en leersleutels </a:t>
            </a:r>
          </a:p>
        </p:txBody>
      </p:sp>
      <p:cxnSp>
        <p:nvCxnSpPr>
          <p:cNvPr id="13" name="Rechte verbindingslijn met pijl 12">
            <a:extLst>
              <a:ext uri="{FF2B5EF4-FFF2-40B4-BE49-F238E27FC236}">
                <a16:creationId xmlns:a16="http://schemas.microsoft.com/office/drawing/2014/main" id="{BB26054A-A80A-40E9-83C4-D0AD7670045F}"/>
              </a:ext>
            </a:extLst>
          </p:cNvPr>
          <p:cNvCxnSpPr/>
          <p:nvPr/>
        </p:nvCxnSpPr>
        <p:spPr>
          <a:xfrm flipV="1">
            <a:off x="6957181" y="2386391"/>
            <a:ext cx="847877" cy="48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1DBBF26E-862A-4D32-84B0-5594A3D5F691}"/>
              </a:ext>
            </a:extLst>
          </p:cNvPr>
          <p:cNvCxnSpPr>
            <a:cxnSpLocks/>
          </p:cNvCxnSpPr>
          <p:nvPr/>
        </p:nvCxnSpPr>
        <p:spPr>
          <a:xfrm flipV="1">
            <a:off x="6957180" y="3910390"/>
            <a:ext cx="847877" cy="48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hthoek: afgeronde hoeken 2">
            <a:extLst>
              <a:ext uri="{FF2B5EF4-FFF2-40B4-BE49-F238E27FC236}">
                <a16:creationId xmlns:a16="http://schemas.microsoft.com/office/drawing/2014/main" id="{53A8081E-5358-4E34-8E09-134DAB1EBA8F}"/>
              </a:ext>
            </a:extLst>
          </p:cNvPr>
          <p:cNvSpPr/>
          <p:nvPr/>
        </p:nvSpPr>
        <p:spPr>
          <a:xfrm>
            <a:off x="5076371" y="1774372"/>
            <a:ext cx="2479523" cy="128814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299E9F4A-5ACC-4FF4-A59C-1008773CFCE2}"/>
              </a:ext>
            </a:extLst>
          </p:cNvPr>
          <p:cNvSpPr txBox="1"/>
          <p:nvPr/>
        </p:nvSpPr>
        <p:spPr>
          <a:xfrm>
            <a:off x="7808686" y="3514876"/>
            <a:ext cx="4109960"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a:t>5u basisopties </a:t>
            </a:r>
          </a:p>
          <a:p>
            <a:r>
              <a:rPr lang="nl-NL" sz="2000">
                <a:cs typeface="Calibri"/>
              </a:rPr>
              <a:t>2u differentiatie</a:t>
            </a:r>
          </a:p>
          <a:p>
            <a:endParaRPr lang="nl-NL" sz="2000" i="1">
              <a:cs typeface="Calibri"/>
            </a:endParaRPr>
          </a:p>
          <a:p>
            <a:endParaRPr lang="nl-NL">
              <a:cs typeface="Calibri"/>
            </a:endParaRPr>
          </a:p>
        </p:txBody>
      </p:sp>
    </p:spTree>
    <p:extLst>
      <p:ext uri="{BB962C8B-B14F-4D97-AF65-F5344CB8AC3E}">
        <p14:creationId xmlns:p14="http://schemas.microsoft.com/office/powerpoint/2010/main" val="108103240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Eerste jaar in GO! atheneum Mariakerke - modules</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graphicFrame>
        <p:nvGraphicFramePr>
          <p:cNvPr id="3" name="Tabel 2">
            <a:extLst>
              <a:ext uri="{FF2B5EF4-FFF2-40B4-BE49-F238E27FC236}">
                <a16:creationId xmlns:a16="http://schemas.microsoft.com/office/drawing/2014/main" id="{5FEEC750-44E7-E14D-8CDE-9E427445B71C}"/>
              </a:ext>
            </a:extLst>
          </p:cNvPr>
          <p:cNvGraphicFramePr>
            <a:graphicFrameLocks noGrp="1"/>
          </p:cNvGraphicFramePr>
          <p:nvPr>
            <p:extLst>
              <p:ext uri="{D42A27DB-BD31-4B8C-83A1-F6EECF244321}">
                <p14:modId xmlns:p14="http://schemas.microsoft.com/office/powerpoint/2010/main" val="4200091562"/>
              </p:ext>
            </p:extLst>
          </p:nvPr>
        </p:nvGraphicFramePr>
        <p:xfrm>
          <a:off x="575294" y="1671364"/>
          <a:ext cx="9971621" cy="3439836"/>
        </p:xfrm>
        <a:graphic>
          <a:graphicData uri="http://schemas.openxmlformats.org/drawingml/2006/table">
            <a:tbl>
              <a:tblPr firstRow="1" firstCol="1" bandRow="1">
                <a:tableStyleId>{5C22544A-7EE6-4342-B048-85BDC9FD1C3A}</a:tableStyleId>
              </a:tblPr>
              <a:tblGrid>
                <a:gridCol w="1680685">
                  <a:extLst>
                    <a:ext uri="{9D8B030D-6E8A-4147-A177-3AD203B41FA5}">
                      <a16:colId xmlns:a16="http://schemas.microsoft.com/office/drawing/2014/main" val="3045155220"/>
                    </a:ext>
                  </a:extLst>
                </a:gridCol>
                <a:gridCol w="2716854">
                  <a:extLst>
                    <a:ext uri="{9D8B030D-6E8A-4147-A177-3AD203B41FA5}">
                      <a16:colId xmlns:a16="http://schemas.microsoft.com/office/drawing/2014/main" val="2266053592"/>
                    </a:ext>
                  </a:extLst>
                </a:gridCol>
                <a:gridCol w="1377863">
                  <a:extLst>
                    <a:ext uri="{9D8B030D-6E8A-4147-A177-3AD203B41FA5}">
                      <a16:colId xmlns:a16="http://schemas.microsoft.com/office/drawing/2014/main" val="712856976"/>
                    </a:ext>
                  </a:extLst>
                </a:gridCol>
                <a:gridCol w="1352811">
                  <a:extLst>
                    <a:ext uri="{9D8B030D-6E8A-4147-A177-3AD203B41FA5}">
                      <a16:colId xmlns:a16="http://schemas.microsoft.com/office/drawing/2014/main" val="396636691"/>
                    </a:ext>
                  </a:extLst>
                </a:gridCol>
                <a:gridCol w="1377863">
                  <a:extLst>
                    <a:ext uri="{9D8B030D-6E8A-4147-A177-3AD203B41FA5}">
                      <a16:colId xmlns:a16="http://schemas.microsoft.com/office/drawing/2014/main" val="140612481"/>
                    </a:ext>
                  </a:extLst>
                </a:gridCol>
                <a:gridCol w="1465545">
                  <a:extLst>
                    <a:ext uri="{9D8B030D-6E8A-4147-A177-3AD203B41FA5}">
                      <a16:colId xmlns:a16="http://schemas.microsoft.com/office/drawing/2014/main" val="2474014738"/>
                    </a:ext>
                  </a:extLst>
                </a:gridCol>
              </a:tblGrid>
              <a:tr h="871108">
                <a:tc>
                  <a:txBody>
                    <a:bodyPr/>
                    <a:lstStyle/>
                    <a:p>
                      <a:pPr algn="ctr"/>
                      <a:endParaRPr lang="nl-BE"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algn="ctr"/>
                      <a:endParaRPr lang="nl-BE" sz="1800">
                        <a:effectLst/>
                      </a:endParaRPr>
                    </a:p>
                    <a:p>
                      <a:pPr algn="ctr"/>
                      <a:r>
                        <a:rPr lang="nl-BE" sz="1800">
                          <a:effectLst/>
                        </a:rPr>
                        <a:t>Keuzemogelijkheid 1</a:t>
                      </a:r>
                      <a:endParaRPr lang="nl-BE"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gridSpan="2">
                  <a:txBody>
                    <a:bodyPr/>
                    <a:lstStyle/>
                    <a:p>
                      <a:pPr lvl="0" algn="ctr">
                        <a:buNone/>
                      </a:pPr>
                      <a:endParaRPr lang="nl-BE" sz="1800">
                        <a:effectLst/>
                      </a:endParaRPr>
                    </a:p>
                    <a:p>
                      <a:pPr lvl="0" algn="ctr">
                        <a:buNone/>
                      </a:pPr>
                      <a:r>
                        <a:rPr lang="nl-BE" sz="1800">
                          <a:effectLst/>
                        </a:rPr>
                        <a:t>Keuzemogelijkheid 2</a:t>
                      </a:r>
                      <a:endParaRPr lang="nl-BE" sz="1800">
                        <a:effectLst/>
                        <a:latin typeface="Times New Roman"/>
                        <a:cs typeface="Times New Roman"/>
                      </a:endParaRPr>
                    </a:p>
                  </a:txBody>
                  <a:tcPr marL="68580" marR="68580" marT="0" marB="0">
                    <a:solidFill>
                      <a:srgbClr val="92D050"/>
                    </a:solidFill>
                  </a:tcPr>
                </a:tc>
                <a:tc hMerge="1">
                  <a:txBody>
                    <a:bodyPr/>
                    <a:lstStyle/>
                    <a:p>
                      <a:endParaRPr lang="nl-BE"/>
                    </a:p>
                  </a:txBody>
                  <a:tcPr/>
                </a:tc>
                <a:tc gridSpan="2">
                  <a:txBody>
                    <a:bodyPr/>
                    <a:lstStyle/>
                    <a:p>
                      <a:pPr algn="ctr"/>
                      <a:endParaRPr lang="nl-BE" sz="1800">
                        <a:effectLst/>
                      </a:endParaRPr>
                    </a:p>
                    <a:p>
                      <a:pPr algn="ctr"/>
                      <a:r>
                        <a:rPr lang="nl-BE" sz="1800">
                          <a:effectLst/>
                        </a:rPr>
                        <a:t>Keuzemogelijkheid 3</a:t>
                      </a:r>
                      <a:endParaRPr lang="nl-BE"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hMerge="1">
                  <a:txBody>
                    <a:bodyPr/>
                    <a:lstStyle/>
                    <a:p>
                      <a:endParaRPr lang="nl-BE"/>
                    </a:p>
                  </a:txBody>
                  <a:tcPr/>
                </a:tc>
                <a:extLst>
                  <a:ext uri="{0D108BD9-81ED-4DB2-BD59-A6C34878D82A}">
                    <a16:rowId xmlns:a16="http://schemas.microsoft.com/office/drawing/2014/main" val="1922126544"/>
                  </a:ext>
                </a:extLst>
              </a:tr>
              <a:tr h="1284364">
                <a:tc>
                  <a:txBody>
                    <a:bodyPr/>
                    <a:lstStyle/>
                    <a:p>
                      <a:pPr algn="ctr"/>
                      <a:endParaRPr lang="nl-BE" sz="1800">
                        <a:effectLst/>
                      </a:endParaRPr>
                    </a:p>
                    <a:p>
                      <a:pPr algn="ctr"/>
                      <a:r>
                        <a:rPr lang="nl-BE" sz="1800">
                          <a:effectLst/>
                        </a:rPr>
                        <a:t>Semester 1   </a:t>
                      </a:r>
                    </a:p>
                    <a:p>
                      <a:pPr algn="ctr"/>
                      <a:r>
                        <a:rPr lang="nl-BE" sz="1800">
                          <a:effectLst/>
                        </a:rPr>
                        <a:t>(sept-jan)</a:t>
                      </a:r>
                      <a:endParaRPr lang="nl-BE"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algn="ctr"/>
                      <a:endParaRPr lang="nl-BE" sz="1800">
                        <a:effectLst/>
                      </a:endParaRPr>
                    </a:p>
                    <a:p>
                      <a:pPr algn="ctr"/>
                      <a:r>
                        <a:rPr lang="nl-BE" sz="1800">
                          <a:effectLst/>
                        </a:rPr>
                        <a:t>Latijn (4 u)</a:t>
                      </a:r>
                      <a:endParaRPr lang="nl-BE"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algn="ctr"/>
                      <a:endParaRPr lang="nl-BE" sz="1800">
                        <a:effectLst/>
                      </a:endParaRPr>
                    </a:p>
                    <a:p>
                      <a:pPr algn="ctr"/>
                      <a:r>
                        <a:rPr lang="nl-BE" sz="1800">
                          <a:effectLst/>
                        </a:rPr>
                        <a:t>Latijn </a:t>
                      </a:r>
                    </a:p>
                    <a:p>
                      <a:pPr algn="ctr"/>
                      <a:r>
                        <a:rPr lang="nl-BE" sz="1800">
                          <a:effectLst/>
                        </a:rPr>
                        <a:t>(2u)</a:t>
                      </a:r>
                      <a:endParaRPr lang="nl-BE"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algn="ctr"/>
                      <a:endParaRPr lang="nl-BE" sz="1800">
                        <a:effectLst/>
                      </a:endParaRPr>
                    </a:p>
                    <a:p>
                      <a:pPr algn="ctr"/>
                      <a:r>
                        <a:rPr lang="nl-BE" sz="1800">
                          <a:effectLst/>
                        </a:rPr>
                        <a:t>Module 1 </a:t>
                      </a:r>
                    </a:p>
                    <a:p>
                      <a:pPr algn="ctr"/>
                      <a:r>
                        <a:rPr lang="nl-BE" sz="1800">
                          <a:effectLst/>
                        </a:rPr>
                        <a:t>(2u)</a:t>
                      </a:r>
                      <a:endParaRPr lang="nl-BE"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algn="ctr"/>
                      <a:endParaRPr lang="nl-BE" sz="1800">
                        <a:effectLst/>
                      </a:endParaRPr>
                    </a:p>
                    <a:p>
                      <a:pPr algn="ctr"/>
                      <a:r>
                        <a:rPr lang="nl-BE" sz="1800">
                          <a:effectLst/>
                        </a:rPr>
                        <a:t>Module 1 </a:t>
                      </a:r>
                    </a:p>
                    <a:p>
                      <a:pPr algn="ctr"/>
                      <a:r>
                        <a:rPr lang="nl-BE" sz="1800">
                          <a:effectLst/>
                        </a:rPr>
                        <a:t>(2u)</a:t>
                      </a:r>
                      <a:endParaRPr lang="nl-BE"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algn="ctr"/>
                      <a:endParaRPr lang="nl-BE" sz="1800">
                        <a:effectLst/>
                      </a:endParaRPr>
                    </a:p>
                    <a:p>
                      <a:pPr algn="ctr"/>
                      <a:r>
                        <a:rPr lang="nl-BE" sz="1800">
                          <a:effectLst/>
                        </a:rPr>
                        <a:t>Module 2</a:t>
                      </a:r>
                    </a:p>
                    <a:p>
                      <a:pPr algn="ctr"/>
                      <a:r>
                        <a:rPr lang="nl-BE" sz="1800">
                          <a:effectLst/>
                        </a:rPr>
                        <a:t> (2u)</a:t>
                      </a:r>
                      <a:endParaRPr lang="nl-BE"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3319363338"/>
                  </a:ext>
                </a:extLst>
              </a:tr>
              <a:tr h="1284364">
                <a:tc>
                  <a:txBody>
                    <a:bodyPr/>
                    <a:lstStyle/>
                    <a:p>
                      <a:pPr algn="ctr"/>
                      <a:endParaRPr lang="nl-BE" sz="1800">
                        <a:effectLst/>
                      </a:endParaRPr>
                    </a:p>
                    <a:p>
                      <a:pPr algn="ctr"/>
                      <a:r>
                        <a:rPr lang="nl-BE" sz="1800">
                          <a:effectLst/>
                        </a:rPr>
                        <a:t>Semester 2 (feb-juni)</a:t>
                      </a:r>
                      <a:endParaRPr lang="nl-BE"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algn="ctr"/>
                      <a:endParaRPr lang="nl-BE" sz="1800">
                        <a:effectLst/>
                      </a:endParaRPr>
                    </a:p>
                    <a:p>
                      <a:pPr algn="ctr"/>
                      <a:r>
                        <a:rPr lang="nl-BE" sz="1800">
                          <a:effectLst/>
                        </a:rPr>
                        <a:t>Latijn (4u)</a:t>
                      </a:r>
                      <a:endParaRPr lang="nl-BE"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algn="ctr"/>
                      <a:endParaRPr lang="nl-BE" sz="1800">
                        <a:effectLst/>
                      </a:endParaRPr>
                    </a:p>
                    <a:p>
                      <a:pPr algn="ctr"/>
                      <a:r>
                        <a:rPr lang="nl-BE" sz="1800">
                          <a:effectLst/>
                        </a:rPr>
                        <a:t>Latijn</a:t>
                      </a:r>
                    </a:p>
                    <a:p>
                      <a:pPr algn="ctr"/>
                      <a:r>
                        <a:rPr lang="nl-BE" sz="1800">
                          <a:effectLst/>
                        </a:rPr>
                        <a:t>(2u)</a:t>
                      </a:r>
                      <a:endParaRPr lang="nl-BE"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algn="ctr"/>
                      <a:endParaRPr lang="nl-BE" sz="1800">
                        <a:effectLst/>
                      </a:endParaRPr>
                    </a:p>
                    <a:p>
                      <a:pPr algn="ctr"/>
                      <a:r>
                        <a:rPr lang="nl-BE" sz="1800">
                          <a:effectLst/>
                        </a:rPr>
                        <a:t>Module 2</a:t>
                      </a:r>
                    </a:p>
                    <a:p>
                      <a:pPr algn="ctr"/>
                      <a:r>
                        <a:rPr lang="nl-BE" sz="1800">
                          <a:effectLst/>
                        </a:rPr>
                        <a:t>2u)</a:t>
                      </a:r>
                      <a:endParaRPr lang="nl-BE"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algn="ctr"/>
                      <a:endParaRPr lang="nl-BE" sz="1800">
                        <a:effectLst/>
                      </a:endParaRPr>
                    </a:p>
                    <a:p>
                      <a:pPr algn="ctr"/>
                      <a:r>
                        <a:rPr lang="nl-BE" sz="1800">
                          <a:effectLst/>
                        </a:rPr>
                        <a:t>Module 3 </a:t>
                      </a:r>
                    </a:p>
                    <a:p>
                      <a:pPr algn="ctr"/>
                      <a:r>
                        <a:rPr lang="nl-BE" sz="1800">
                          <a:effectLst/>
                        </a:rPr>
                        <a:t>(2u)</a:t>
                      </a:r>
                      <a:endParaRPr lang="nl-BE"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algn="ctr"/>
                      <a:endParaRPr lang="nl-BE" sz="1800">
                        <a:effectLst/>
                      </a:endParaRPr>
                    </a:p>
                    <a:p>
                      <a:pPr algn="ctr"/>
                      <a:r>
                        <a:rPr lang="nl-BE" sz="1800">
                          <a:effectLst/>
                        </a:rPr>
                        <a:t>Module 4 </a:t>
                      </a:r>
                    </a:p>
                    <a:p>
                      <a:pPr algn="ctr"/>
                      <a:r>
                        <a:rPr lang="nl-BE" sz="1800">
                          <a:effectLst/>
                        </a:rPr>
                        <a:t>(2u)</a:t>
                      </a:r>
                      <a:endParaRPr lang="nl-BE"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1926924560"/>
                  </a:ext>
                </a:extLst>
              </a:tr>
            </a:tbl>
          </a:graphicData>
        </a:graphic>
      </p:graphicFrame>
    </p:spTree>
    <p:extLst>
      <p:ext uri="{BB962C8B-B14F-4D97-AF65-F5344CB8AC3E}">
        <p14:creationId xmlns:p14="http://schemas.microsoft.com/office/powerpoint/2010/main" val="98733560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Eerste jaar in GO! atheneum Mariakerke - modules</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sp>
        <p:nvSpPr>
          <p:cNvPr id="3" name="Tekstvak 2">
            <a:extLst>
              <a:ext uri="{FF2B5EF4-FFF2-40B4-BE49-F238E27FC236}">
                <a16:creationId xmlns:a16="http://schemas.microsoft.com/office/drawing/2014/main" id="{2E7B8488-DDDA-42AA-BF18-A1F43F076DF1}"/>
              </a:ext>
            </a:extLst>
          </p:cNvPr>
          <p:cNvSpPr txBox="1"/>
          <p:nvPr/>
        </p:nvSpPr>
        <p:spPr>
          <a:xfrm>
            <a:off x="575733" y="1591733"/>
            <a:ext cx="553115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nl-NL" sz="2400">
                <a:cs typeface="Calibri"/>
              </a:rPr>
              <a:t>(Latijn)</a:t>
            </a:r>
          </a:p>
          <a:p>
            <a:pPr marL="285750" indent="-285750">
              <a:buFont typeface="Arial"/>
              <a:buChar char="•"/>
            </a:pPr>
            <a:r>
              <a:rPr lang="nl-NL" sz="2400">
                <a:cs typeface="Calibri"/>
              </a:rPr>
              <a:t>Cultuur en filosofie</a:t>
            </a:r>
          </a:p>
          <a:p>
            <a:pPr marL="285750" indent="-285750">
              <a:buFont typeface="Arial"/>
              <a:buChar char="•"/>
            </a:pPr>
            <a:r>
              <a:rPr lang="nl-NL" sz="2400">
                <a:cs typeface="Calibri"/>
              </a:rPr>
              <a:t>Duurzaam ondernemen</a:t>
            </a:r>
          </a:p>
          <a:p>
            <a:pPr marL="285750" indent="-285750">
              <a:buFont typeface="Arial"/>
              <a:buChar char="•"/>
            </a:pPr>
            <a:r>
              <a:rPr lang="nl-NL" sz="2400">
                <a:cs typeface="Calibri"/>
              </a:rPr>
              <a:t>Ecologie en groenbeheer</a:t>
            </a:r>
          </a:p>
          <a:p>
            <a:pPr marL="285750" indent="-285750">
              <a:buFont typeface="Arial"/>
              <a:buChar char="•"/>
            </a:pPr>
            <a:r>
              <a:rPr lang="nl-NL" sz="2400">
                <a:cs typeface="Calibri"/>
              </a:rPr>
              <a:t>Sport</a:t>
            </a:r>
          </a:p>
          <a:p>
            <a:pPr marL="285750" indent="-285750">
              <a:buFont typeface="Arial"/>
              <a:buChar char="•"/>
            </a:pPr>
            <a:r>
              <a:rPr lang="nl-NL" sz="2400">
                <a:cs typeface="Calibri"/>
              </a:rPr>
              <a:t>Technologie en ICT</a:t>
            </a:r>
          </a:p>
          <a:p>
            <a:pPr marL="285750" indent="-285750">
              <a:buFont typeface="Arial"/>
              <a:buChar char="•"/>
            </a:pPr>
            <a:r>
              <a:rPr lang="nl-NL" sz="2400">
                <a:cs typeface="Calibri"/>
              </a:rPr>
              <a:t>Wiskunde anders bekeken</a:t>
            </a:r>
          </a:p>
          <a:p>
            <a:pPr marL="285750" indent="-285750">
              <a:buFont typeface="Arial"/>
              <a:buChar char="•"/>
            </a:pPr>
            <a:r>
              <a:rPr lang="nl-NL" sz="2400">
                <a:cs typeface="Calibri"/>
              </a:rPr>
              <a:t>Wetenschappen </a:t>
            </a:r>
          </a:p>
          <a:p>
            <a:endParaRPr lang="nl-NL" sz="2400">
              <a:cs typeface="Calibri"/>
            </a:endParaRPr>
          </a:p>
        </p:txBody>
      </p:sp>
    </p:spTree>
    <p:extLst>
      <p:ext uri="{BB962C8B-B14F-4D97-AF65-F5344CB8AC3E}">
        <p14:creationId xmlns:p14="http://schemas.microsoft.com/office/powerpoint/2010/main" val="289287657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Eerste jaar in GO! atheneum Mariakerke - boost</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sp>
        <p:nvSpPr>
          <p:cNvPr id="4" name="Tekstvak 3">
            <a:extLst>
              <a:ext uri="{FF2B5EF4-FFF2-40B4-BE49-F238E27FC236}">
                <a16:creationId xmlns:a16="http://schemas.microsoft.com/office/drawing/2014/main" id="{D214125B-BF46-4456-B5CD-48A7FD0A05DC}"/>
              </a:ext>
            </a:extLst>
          </p:cNvPr>
          <p:cNvSpPr txBox="1"/>
          <p:nvPr/>
        </p:nvSpPr>
        <p:spPr>
          <a:xfrm>
            <a:off x="575733" y="1531257"/>
            <a:ext cx="6299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solidFill>
                  <a:srgbClr val="71B532"/>
                </a:solidFill>
                <a:cs typeface="Calibri"/>
              </a:rPr>
              <a:t>T(alen)-boost en/of W(</a:t>
            </a:r>
            <a:r>
              <a:rPr lang="nl-NL" sz="2400" b="1" err="1">
                <a:solidFill>
                  <a:srgbClr val="71B532"/>
                </a:solidFill>
                <a:cs typeface="Calibri"/>
              </a:rPr>
              <a:t>iskunde</a:t>
            </a:r>
            <a:r>
              <a:rPr lang="nl-NL" sz="2400" b="1">
                <a:solidFill>
                  <a:srgbClr val="71B532"/>
                </a:solidFill>
                <a:cs typeface="Calibri"/>
              </a:rPr>
              <a:t>)-boost</a:t>
            </a:r>
          </a:p>
        </p:txBody>
      </p:sp>
      <p:sp>
        <p:nvSpPr>
          <p:cNvPr id="8" name="Rechthoek 7">
            <a:extLst>
              <a:ext uri="{FF2B5EF4-FFF2-40B4-BE49-F238E27FC236}">
                <a16:creationId xmlns:a16="http://schemas.microsoft.com/office/drawing/2014/main" id="{FA1AB3FD-2B40-4959-A8FC-5994BC98A1B5}"/>
              </a:ext>
            </a:extLst>
          </p:cNvPr>
          <p:cNvSpPr/>
          <p:nvPr/>
        </p:nvSpPr>
        <p:spPr>
          <a:xfrm>
            <a:off x="573021" y="2420323"/>
            <a:ext cx="7992888" cy="1891287"/>
          </a:xfrm>
          <a:prstGeom prst="rect">
            <a:avLst/>
          </a:prstGeom>
        </p:spPr>
        <p:txBody>
          <a:bodyPr wrap="square" lIns="91440" tIns="45720" rIns="91440" bIns="45720" anchor="t">
            <a:spAutoFit/>
          </a:bodyPr>
          <a:ls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nSpc>
                <a:spcPct val="150000"/>
              </a:lnSpc>
              <a:spcAft>
                <a:spcPts val="0"/>
              </a:spcAft>
            </a:pPr>
            <a:r>
              <a:rPr lang="nl-NL" sz="2000" b="1">
                <a:latin typeface="+mn-lt"/>
                <a:ea typeface="Times New Roman" panose="02020603050405020304" pitchFamily="18" charset="0"/>
                <a:cs typeface="Times New Roman"/>
              </a:rPr>
              <a:t>Extra binnen de modules: remediëringsmodule</a:t>
            </a:r>
          </a:p>
          <a:p>
            <a:pPr>
              <a:lnSpc>
                <a:spcPct val="150000"/>
              </a:lnSpc>
              <a:spcAft>
                <a:spcPts val="0"/>
              </a:spcAft>
            </a:pPr>
            <a:r>
              <a:rPr lang="nl-NL" sz="2000">
                <a:latin typeface="+mn-lt"/>
                <a:ea typeface="Times New Roman" panose="02020603050405020304" pitchFamily="18" charset="0"/>
                <a:cs typeface="Times New Roman"/>
              </a:rPr>
              <a:t>Indien de klassenraad (na de eerste examenreeks – december) merkt dat de leerling nood heeft aan een extra steuntje voor wiskunde of taal, kan de leerling doorverwezen worden naar een remediëringsmodule.</a:t>
            </a:r>
          </a:p>
        </p:txBody>
      </p:sp>
    </p:spTree>
    <p:extLst>
      <p:ext uri="{BB962C8B-B14F-4D97-AF65-F5344CB8AC3E}">
        <p14:creationId xmlns:p14="http://schemas.microsoft.com/office/powerpoint/2010/main" val="138765585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Eerste jaar in GO! atheneum Mariakerke </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sp>
        <p:nvSpPr>
          <p:cNvPr id="4" name="Tekstvak 3">
            <a:extLst>
              <a:ext uri="{FF2B5EF4-FFF2-40B4-BE49-F238E27FC236}">
                <a16:creationId xmlns:a16="http://schemas.microsoft.com/office/drawing/2014/main" id="{D214125B-BF46-4456-B5CD-48A7FD0A05DC}"/>
              </a:ext>
            </a:extLst>
          </p:cNvPr>
          <p:cNvSpPr txBox="1"/>
          <p:nvPr/>
        </p:nvSpPr>
        <p:spPr>
          <a:xfrm>
            <a:off x="575733" y="1531257"/>
            <a:ext cx="6299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solidFill>
                  <a:srgbClr val="71B532"/>
                </a:solidFill>
                <a:cs typeface="Calibri"/>
              </a:rPr>
              <a:t>Digitale competenties en leersleutels </a:t>
            </a:r>
          </a:p>
        </p:txBody>
      </p:sp>
      <p:sp>
        <p:nvSpPr>
          <p:cNvPr id="8" name="Rechthoek 7">
            <a:extLst>
              <a:ext uri="{FF2B5EF4-FFF2-40B4-BE49-F238E27FC236}">
                <a16:creationId xmlns:a16="http://schemas.microsoft.com/office/drawing/2014/main" id="{FA1AB3FD-2B40-4959-A8FC-5994BC98A1B5}"/>
              </a:ext>
            </a:extLst>
          </p:cNvPr>
          <p:cNvSpPr/>
          <p:nvPr/>
        </p:nvSpPr>
        <p:spPr>
          <a:xfrm>
            <a:off x="573021" y="2081657"/>
            <a:ext cx="9662030" cy="3737946"/>
          </a:xfrm>
          <a:prstGeom prst="rect">
            <a:avLst/>
          </a:prstGeom>
        </p:spPr>
        <p:txBody>
          <a:bodyPr wrap="square" lIns="91440" tIns="45720" rIns="91440" bIns="45720" anchor="t">
            <a:spAutoFit/>
          </a:bodyPr>
          <a:ls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nSpc>
                <a:spcPct val="150000"/>
              </a:lnSpc>
              <a:spcAft>
                <a:spcPts val="0"/>
              </a:spcAft>
            </a:pPr>
            <a:r>
              <a:rPr lang="nl-BE" sz="2000" b="1">
                <a:latin typeface="Calibri"/>
                <a:ea typeface="Times New Roman" panose="02020603050405020304" pitchFamily="18" charset="0"/>
                <a:cs typeface="Arial"/>
              </a:rPr>
              <a:t>Digitale competenties</a:t>
            </a:r>
            <a:endParaRPr lang="nl-BE" sz="2000">
              <a:latin typeface="Calibri"/>
              <a:ea typeface="Times New Roman" panose="02020603050405020304" pitchFamily="18" charset="0"/>
              <a:cs typeface="Arial"/>
            </a:endParaRPr>
          </a:p>
          <a:p>
            <a:pPr>
              <a:lnSpc>
                <a:spcPct val="150000"/>
              </a:lnSpc>
              <a:spcAft>
                <a:spcPts val="0"/>
              </a:spcAft>
            </a:pPr>
            <a:r>
              <a:rPr lang="nl-BE" sz="2000">
                <a:latin typeface="Calibri"/>
                <a:ea typeface="Times New Roman" panose="02020603050405020304" pitchFamily="18" charset="0"/>
                <a:cs typeface="Arial"/>
              </a:rPr>
              <a:t>Leerlingen leren digitaal inhouden te creëren, digitaal inhouden te delen, </a:t>
            </a:r>
          </a:p>
          <a:p>
            <a:pPr>
              <a:lnSpc>
                <a:spcPct val="150000"/>
              </a:lnSpc>
              <a:spcAft>
                <a:spcPts val="0"/>
              </a:spcAft>
            </a:pPr>
            <a:r>
              <a:rPr lang="nl-BE" sz="2000">
                <a:latin typeface="Calibri"/>
                <a:ea typeface="Times New Roman" panose="02020603050405020304" pitchFamily="18" charset="0"/>
                <a:cs typeface="Arial"/>
              </a:rPr>
              <a:t>digitaal samen te werken en </a:t>
            </a:r>
            <a:r>
              <a:rPr lang="nl-BE" sz="2000" err="1">
                <a:latin typeface="Calibri"/>
                <a:ea typeface="Times New Roman" panose="02020603050405020304" pitchFamily="18" charset="0"/>
                <a:cs typeface="Arial"/>
              </a:rPr>
              <a:t>computationeel</a:t>
            </a:r>
            <a:r>
              <a:rPr lang="nl-BE" sz="2000">
                <a:latin typeface="Calibri"/>
                <a:ea typeface="Times New Roman" panose="02020603050405020304" pitchFamily="18" charset="0"/>
                <a:cs typeface="Arial"/>
              </a:rPr>
              <a:t> te denken. </a:t>
            </a:r>
            <a:endParaRPr lang="en-US" sz="2000">
              <a:latin typeface="Calibri"/>
              <a:ea typeface="Times New Roman" panose="02020603050405020304" pitchFamily="18" charset="0"/>
              <a:cs typeface="Arial"/>
            </a:endParaRPr>
          </a:p>
          <a:p>
            <a:pPr>
              <a:lnSpc>
                <a:spcPct val="150000"/>
              </a:lnSpc>
              <a:spcAft>
                <a:spcPts val="0"/>
              </a:spcAft>
            </a:pPr>
            <a:endParaRPr lang="nl-BE" sz="2000" b="1">
              <a:latin typeface="Calibri"/>
              <a:ea typeface="Times New Roman" panose="02020603050405020304" pitchFamily="18" charset="0"/>
              <a:cs typeface="Arial"/>
            </a:endParaRPr>
          </a:p>
          <a:p>
            <a:pPr>
              <a:lnSpc>
                <a:spcPct val="150000"/>
              </a:lnSpc>
              <a:spcAft>
                <a:spcPts val="0"/>
              </a:spcAft>
            </a:pPr>
            <a:r>
              <a:rPr lang="nl-BE" sz="2000" b="1">
                <a:latin typeface="Calibri"/>
                <a:ea typeface="Times New Roman" panose="02020603050405020304" pitchFamily="18" charset="0"/>
                <a:cs typeface="Arial"/>
              </a:rPr>
              <a:t>Leer- en leefsleutels</a:t>
            </a:r>
            <a:endParaRPr lang="nl-BE" sz="2000">
              <a:latin typeface="Calibri"/>
              <a:ea typeface="Times New Roman" panose="02020603050405020304" pitchFamily="18" charset="0"/>
              <a:cs typeface="Arial"/>
            </a:endParaRPr>
          </a:p>
          <a:p>
            <a:pPr>
              <a:lnSpc>
                <a:spcPct val="150000"/>
              </a:lnSpc>
              <a:spcAft>
                <a:spcPts val="0"/>
              </a:spcAft>
            </a:pPr>
            <a:r>
              <a:rPr lang="nl-BE" sz="2000">
                <a:latin typeface="Calibri"/>
                <a:ea typeface="Times New Roman" panose="02020603050405020304" pitchFamily="18" charset="0"/>
                <a:cs typeface="Arial"/>
              </a:rPr>
              <a:t>Tijdens dit lesuur komen volgende aspecten aan bod: leren </a:t>
            </a:r>
            <a:r>
              <a:rPr lang="nl-BE" sz="2000" err="1">
                <a:latin typeface="Calibri"/>
                <a:ea typeface="Times New Roman" panose="02020603050405020304" pitchFamily="18" charset="0"/>
                <a:cs typeface="Arial"/>
              </a:rPr>
              <a:t>leren</a:t>
            </a:r>
            <a:r>
              <a:rPr lang="nl-BE" sz="2000">
                <a:latin typeface="Calibri"/>
                <a:ea typeface="Times New Roman" panose="02020603050405020304" pitchFamily="18" charset="0"/>
                <a:cs typeface="Arial"/>
              </a:rPr>
              <a:t>, leren plannen, burgerschap, leren kiezen, loopbaanbegeleiding en talentenontwikkeling.</a:t>
            </a:r>
          </a:p>
          <a:p>
            <a:pPr>
              <a:lnSpc>
                <a:spcPct val="150000"/>
              </a:lnSpc>
              <a:spcAft>
                <a:spcPts val="0"/>
              </a:spcAft>
            </a:pPr>
            <a:endParaRPr lang="nl-BE" sz="2000">
              <a:latin typeface="Calibri"/>
              <a:cs typeface="Arial"/>
            </a:endParaRPr>
          </a:p>
        </p:txBody>
      </p:sp>
    </p:spTree>
    <p:extLst>
      <p:ext uri="{BB962C8B-B14F-4D97-AF65-F5344CB8AC3E}">
        <p14:creationId xmlns:p14="http://schemas.microsoft.com/office/powerpoint/2010/main" val="365371339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Eerste graad in GO! atheneum Mariakerke</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pic>
        <p:nvPicPr>
          <p:cNvPr id="5" name="Afbeelding 5">
            <a:extLst>
              <a:ext uri="{FF2B5EF4-FFF2-40B4-BE49-F238E27FC236}">
                <a16:creationId xmlns:a16="http://schemas.microsoft.com/office/drawing/2014/main" id="{4C059B09-4EF0-4512-B8DE-201C71210FC3}"/>
              </a:ext>
            </a:extLst>
          </p:cNvPr>
          <p:cNvPicPr>
            <a:picLocks noChangeAspect="1"/>
          </p:cNvPicPr>
          <p:nvPr/>
        </p:nvPicPr>
        <p:blipFill rotWithShape="1">
          <a:blip r:embed="rId4"/>
          <a:srcRect l="49389"/>
          <a:stretch/>
        </p:blipFill>
        <p:spPr>
          <a:xfrm>
            <a:off x="2537576" y="1769145"/>
            <a:ext cx="5076607" cy="3393438"/>
          </a:xfrm>
          <a:prstGeom prst="rect">
            <a:avLst/>
          </a:prstGeom>
        </p:spPr>
      </p:pic>
      <p:pic>
        <p:nvPicPr>
          <p:cNvPr id="10" name="Afbeelding 5">
            <a:extLst>
              <a:ext uri="{FF2B5EF4-FFF2-40B4-BE49-F238E27FC236}">
                <a16:creationId xmlns:a16="http://schemas.microsoft.com/office/drawing/2014/main" id="{7B1B90F9-66CE-DA43-BEC1-265D87F30027}"/>
              </a:ext>
            </a:extLst>
          </p:cNvPr>
          <p:cNvPicPr>
            <a:picLocks noChangeAspect="1"/>
          </p:cNvPicPr>
          <p:nvPr/>
        </p:nvPicPr>
        <p:blipFill rotWithShape="1">
          <a:blip r:embed="rId4"/>
          <a:srcRect r="87111"/>
          <a:stretch/>
        </p:blipFill>
        <p:spPr>
          <a:xfrm>
            <a:off x="575294" y="1769145"/>
            <a:ext cx="1292887" cy="3393438"/>
          </a:xfrm>
          <a:prstGeom prst="rect">
            <a:avLst/>
          </a:prstGeom>
        </p:spPr>
      </p:pic>
      <p:pic>
        <p:nvPicPr>
          <p:cNvPr id="11" name="Afbeelding 5">
            <a:extLst>
              <a:ext uri="{FF2B5EF4-FFF2-40B4-BE49-F238E27FC236}">
                <a16:creationId xmlns:a16="http://schemas.microsoft.com/office/drawing/2014/main" id="{FFF04A10-7204-9F49-BF4D-0122EF6FA388}"/>
              </a:ext>
            </a:extLst>
          </p:cNvPr>
          <p:cNvPicPr>
            <a:picLocks noChangeAspect="1"/>
          </p:cNvPicPr>
          <p:nvPr/>
        </p:nvPicPr>
        <p:blipFill rotWithShape="1">
          <a:blip r:embed="rId4"/>
          <a:srcRect l="24823" r="67453"/>
          <a:stretch/>
        </p:blipFill>
        <p:spPr>
          <a:xfrm>
            <a:off x="1830155" y="1769145"/>
            <a:ext cx="774741" cy="3393438"/>
          </a:xfrm>
          <a:prstGeom prst="rect">
            <a:avLst/>
          </a:prstGeom>
        </p:spPr>
      </p:pic>
      <p:sp>
        <p:nvSpPr>
          <p:cNvPr id="12" name="Tekstvak 11">
            <a:extLst>
              <a:ext uri="{FF2B5EF4-FFF2-40B4-BE49-F238E27FC236}">
                <a16:creationId xmlns:a16="http://schemas.microsoft.com/office/drawing/2014/main" id="{72821AEE-AC59-4195-9901-A7C7C1C053E6}"/>
              </a:ext>
            </a:extLst>
          </p:cNvPr>
          <p:cNvSpPr txBox="1"/>
          <p:nvPr/>
        </p:nvSpPr>
        <p:spPr>
          <a:xfrm>
            <a:off x="7808686" y="1972732"/>
            <a:ext cx="4871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a:t>4u modules (T-boost / W-boost)</a:t>
            </a:r>
            <a:endParaRPr lang="nl-NL" sz="2000">
              <a:cs typeface="Calibri"/>
            </a:endParaRPr>
          </a:p>
          <a:p>
            <a:r>
              <a:rPr lang="nl-NL" sz="2000">
                <a:cs typeface="Calibri"/>
              </a:rPr>
              <a:t>1u digitale competenties en leersleutels </a:t>
            </a:r>
          </a:p>
        </p:txBody>
      </p:sp>
      <p:cxnSp>
        <p:nvCxnSpPr>
          <p:cNvPr id="13" name="Rechte verbindingslijn met pijl 12">
            <a:extLst>
              <a:ext uri="{FF2B5EF4-FFF2-40B4-BE49-F238E27FC236}">
                <a16:creationId xmlns:a16="http://schemas.microsoft.com/office/drawing/2014/main" id="{BB26054A-A80A-40E9-83C4-D0AD7670045F}"/>
              </a:ext>
            </a:extLst>
          </p:cNvPr>
          <p:cNvCxnSpPr/>
          <p:nvPr/>
        </p:nvCxnSpPr>
        <p:spPr>
          <a:xfrm flipV="1">
            <a:off x="6957181" y="2386391"/>
            <a:ext cx="847877" cy="48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1DBBF26E-862A-4D32-84B0-5594A3D5F691}"/>
              </a:ext>
            </a:extLst>
          </p:cNvPr>
          <p:cNvCxnSpPr>
            <a:cxnSpLocks/>
          </p:cNvCxnSpPr>
          <p:nvPr/>
        </p:nvCxnSpPr>
        <p:spPr>
          <a:xfrm flipV="1">
            <a:off x="6957180" y="3910390"/>
            <a:ext cx="847877" cy="48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hthoek: afgeronde hoeken 2">
            <a:extLst>
              <a:ext uri="{FF2B5EF4-FFF2-40B4-BE49-F238E27FC236}">
                <a16:creationId xmlns:a16="http://schemas.microsoft.com/office/drawing/2014/main" id="{53A8081E-5358-4E34-8E09-134DAB1EBA8F}"/>
              </a:ext>
            </a:extLst>
          </p:cNvPr>
          <p:cNvSpPr/>
          <p:nvPr/>
        </p:nvSpPr>
        <p:spPr>
          <a:xfrm>
            <a:off x="5076371" y="3080658"/>
            <a:ext cx="2479523" cy="198966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299E9F4A-5ACC-4FF4-A59C-1008773CFCE2}"/>
              </a:ext>
            </a:extLst>
          </p:cNvPr>
          <p:cNvSpPr txBox="1"/>
          <p:nvPr/>
        </p:nvSpPr>
        <p:spPr>
          <a:xfrm>
            <a:off x="7808686" y="3514876"/>
            <a:ext cx="4109960"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a:t>5u basisopties </a:t>
            </a:r>
          </a:p>
          <a:p>
            <a:r>
              <a:rPr lang="nl-NL" sz="2000">
                <a:cs typeface="Calibri"/>
              </a:rPr>
              <a:t>2u differentiatie</a:t>
            </a:r>
          </a:p>
          <a:p>
            <a:endParaRPr lang="nl-NL" sz="2000" i="1">
              <a:cs typeface="Calibri"/>
            </a:endParaRPr>
          </a:p>
          <a:p>
            <a:endParaRPr lang="nl-NL">
              <a:cs typeface="Calibri"/>
            </a:endParaRPr>
          </a:p>
        </p:txBody>
      </p:sp>
    </p:spTree>
    <p:extLst>
      <p:ext uri="{BB962C8B-B14F-4D97-AF65-F5344CB8AC3E}">
        <p14:creationId xmlns:p14="http://schemas.microsoft.com/office/powerpoint/2010/main" val="342287501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Eerste jaar in GO! atheneum Mariakerke – 2A</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sp>
        <p:nvSpPr>
          <p:cNvPr id="5" name="Tekstvak 4">
            <a:extLst>
              <a:ext uri="{FF2B5EF4-FFF2-40B4-BE49-F238E27FC236}">
                <a16:creationId xmlns:a16="http://schemas.microsoft.com/office/drawing/2014/main" id="{634D30BA-65E5-49F9-9CAF-1221E0874F8B}"/>
              </a:ext>
            </a:extLst>
          </p:cNvPr>
          <p:cNvSpPr txBox="1"/>
          <p:nvPr/>
        </p:nvSpPr>
        <p:spPr>
          <a:xfrm>
            <a:off x="577245" y="1526722"/>
            <a:ext cx="39043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solidFill>
                  <a:schemeClr val="tx2"/>
                </a:solidFill>
                <a:cs typeface="Calibri"/>
              </a:rPr>
              <a:t>Basisopties (5 uren)</a:t>
            </a:r>
            <a:endParaRPr lang="nl-NL" sz="2400">
              <a:solidFill>
                <a:schemeClr val="tx2"/>
              </a:solidFill>
              <a:cs typeface="Calibri"/>
            </a:endParaRPr>
          </a:p>
        </p:txBody>
      </p:sp>
      <p:sp>
        <p:nvSpPr>
          <p:cNvPr id="6" name="Tekstvak 5">
            <a:extLst>
              <a:ext uri="{FF2B5EF4-FFF2-40B4-BE49-F238E27FC236}">
                <a16:creationId xmlns:a16="http://schemas.microsoft.com/office/drawing/2014/main" id="{4F8BD701-3EC3-4524-B4AA-2DE625711896}"/>
              </a:ext>
            </a:extLst>
          </p:cNvPr>
          <p:cNvSpPr txBox="1"/>
          <p:nvPr/>
        </p:nvSpPr>
        <p:spPr>
          <a:xfrm>
            <a:off x="575733" y="2063447"/>
            <a:ext cx="528319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nl-NL" sz="2000">
                <a:cs typeface="Calibri"/>
              </a:rPr>
              <a:t>Klassieke talen</a:t>
            </a:r>
          </a:p>
          <a:p>
            <a:pPr marL="742950" lvl="1" indent="-285750">
              <a:buFont typeface="Arial"/>
              <a:buChar char="•"/>
            </a:pPr>
            <a:r>
              <a:rPr lang="nl-NL" sz="2000">
                <a:cs typeface="Calibri"/>
              </a:rPr>
              <a:t>Latijn (4u)</a:t>
            </a:r>
          </a:p>
          <a:p>
            <a:pPr marL="742950" lvl="1" indent="-285750">
              <a:buFont typeface="Arial"/>
              <a:buChar char="•"/>
            </a:pPr>
            <a:r>
              <a:rPr lang="nl-NL" sz="2000">
                <a:cs typeface="Calibri"/>
              </a:rPr>
              <a:t>Grieks (1u)</a:t>
            </a:r>
          </a:p>
          <a:p>
            <a:pPr marL="285750" indent="-285750">
              <a:buFont typeface="Arial"/>
              <a:buChar char="•"/>
            </a:pPr>
            <a:r>
              <a:rPr lang="nl-NL" sz="2000">
                <a:cs typeface="Calibri"/>
              </a:rPr>
              <a:t>Moderne talen – wetenschappen</a:t>
            </a:r>
          </a:p>
          <a:p>
            <a:pPr marL="742950" lvl="1" indent="-285750">
              <a:buFont typeface="Arial"/>
              <a:buChar char="•"/>
            </a:pPr>
            <a:r>
              <a:rPr lang="nl-NL" sz="2000">
                <a:cs typeface="Calibri"/>
              </a:rPr>
              <a:t>Nederlands (1u)</a:t>
            </a:r>
          </a:p>
          <a:p>
            <a:pPr marL="742950" lvl="1" indent="-285750">
              <a:buFont typeface="Arial"/>
              <a:buChar char="•"/>
            </a:pPr>
            <a:r>
              <a:rPr lang="nl-NL" sz="2000">
                <a:cs typeface="Calibri"/>
              </a:rPr>
              <a:t>Frans (1u)</a:t>
            </a:r>
          </a:p>
          <a:p>
            <a:pPr marL="742950" lvl="1" indent="-285750">
              <a:buFont typeface="Arial"/>
              <a:buChar char="•"/>
            </a:pPr>
            <a:r>
              <a:rPr lang="nl-NL" sz="2000">
                <a:cs typeface="Calibri"/>
              </a:rPr>
              <a:t>Engels (1u)</a:t>
            </a:r>
          </a:p>
          <a:p>
            <a:pPr marL="742950" lvl="1" indent="-285750">
              <a:buFont typeface="Arial"/>
              <a:buChar char="•"/>
            </a:pPr>
            <a:r>
              <a:rPr lang="nl-NL" sz="2000">
                <a:cs typeface="Calibri"/>
              </a:rPr>
              <a:t>wetenschappen (2u)</a:t>
            </a:r>
          </a:p>
          <a:p>
            <a:pPr marL="285750" indent="-285750">
              <a:buFont typeface="Arial"/>
              <a:buChar char="•"/>
            </a:pPr>
            <a:r>
              <a:rPr lang="nl-NL" sz="2000">
                <a:cs typeface="Calibri"/>
              </a:rPr>
              <a:t>STEM – wetenschappen </a:t>
            </a:r>
          </a:p>
          <a:p>
            <a:pPr marL="742950" lvl="1" indent="-285750">
              <a:buFont typeface="Arial"/>
              <a:buChar char="•"/>
            </a:pPr>
            <a:r>
              <a:rPr lang="nl-NL" sz="2000">
                <a:cs typeface="Calibri"/>
              </a:rPr>
              <a:t>wiskunde (1u)</a:t>
            </a:r>
          </a:p>
          <a:p>
            <a:pPr marL="742950" lvl="1" indent="-285750">
              <a:buFont typeface="Arial"/>
              <a:buChar char="•"/>
            </a:pPr>
            <a:r>
              <a:rPr lang="nl-NL" sz="2000">
                <a:cs typeface="Calibri"/>
              </a:rPr>
              <a:t>wetenschappen (2u)</a:t>
            </a:r>
          </a:p>
          <a:p>
            <a:pPr marL="742950" lvl="1" indent="-285750">
              <a:buFont typeface="Arial"/>
              <a:buChar char="•"/>
            </a:pPr>
            <a:r>
              <a:rPr lang="nl-NL" sz="2000">
                <a:cs typeface="Calibri"/>
              </a:rPr>
              <a:t>technologie en ICT (2u)</a:t>
            </a:r>
          </a:p>
        </p:txBody>
      </p:sp>
      <p:sp>
        <p:nvSpPr>
          <p:cNvPr id="10" name="Tekstvak 9">
            <a:extLst>
              <a:ext uri="{FF2B5EF4-FFF2-40B4-BE49-F238E27FC236}">
                <a16:creationId xmlns:a16="http://schemas.microsoft.com/office/drawing/2014/main" id="{3CB1626E-86A5-4FF6-A006-559BB0C1B7E0}"/>
              </a:ext>
            </a:extLst>
          </p:cNvPr>
          <p:cNvSpPr txBox="1"/>
          <p:nvPr/>
        </p:nvSpPr>
        <p:spPr>
          <a:xfrm>
            <a:off x="5923340" y="1526721"/>
            <a:ext cx="59121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solidFill>
                  <a:schemeClr val="tx2"/>
                </a:solidFill>
                <a:cs typeface="Calibri"/>
              </a:rPr>
              <a:t>Differentiatie (2 uren keuzegedeelte)</a:t>
            </a:r>
            <a:endParaRPr lang="nl-NL" sz="2400">
              <a:solidFill>
                <a:schemeClr val="tx2"/>
              </a:solidFill>
              <a:cs typeface="Calibri"/>
            </a:endParaRPr>
          </a:p>
        </p:txBody>
      </p:sp>
      <p:sp>
        <p:nvSpPr>
          <p:cNvPr id="12" name="Tekstvak 11">
            <a:extLst>
              <a:ext uri="{FF2B5EF4-FFF2-40B4-BE49-F238E27FC236}">
                <a16:creationId xmlns:a16="http://schemas.microsoft.com/office/drawing/2014/main" id="{8CAC71EF-277C-4B08-9FFB-25156EE755DA}"/>
              </a:ext>
            </a:extLst>
          </p:cNvPr>
          <p:cNvSpPr txBox="1"/>
          <p:nvPr/>
        </p:nvSpPr>
        <p:spPr>
          <a:xfrm>
            <a:off x="5921827" y="2063446"/>
            <a:ext cx="528319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nl-NL" sz="2000">
                <a:cs typeface="Calibri"/>
              </a:rPr>
              <a:t>wiskunde (1u)</a:t>
            </a:r>
            <a:endParaRPr lang="nl-NL"/>
          </a:p>
          <a:p>
            <a:pPr marL="285750" indent="-285750">
              <a:buFont typeface="Arial"/>
              <a:buChar char="•"/>
            </a:pPr>
            <a:r>
              <a:rPr lang="nl-NL" sz="2000">
                <a:cs typeface="Calibri"/>
              </a:rPr>
              <a:t>Nederlands (1u)</a:t>
            </a:r>
          </a:p>
          <a:p>
            <a:pPr marL="285750" indent="-285750">
              <a:buFont typeface="Arial"/>
              <a:buChar char="•"/>
            </a:pPr>
            <a:r>
              <a:rPr lang="nl-NL" sz="2000">
                <a:cs typeface="Calibri"/>
              </a:rPr>
              <a:t>cultuur en maatschappij (1u)</a:t>
            </a:r>
          </a:p>
          <a:p>
            <a:endParaRPr lang="nl-NL" sz="2000">
              <a:cs typeface="Calibri"/>
            </a:endParaRPr>
          </a:p>
          <a:p>
            <a:pPr marL="285750" indent="-285750">
              <a:buFont typeface="Arial"/>
              <a:buChar char="•"/>
            </a:pPr>
            <a:r>
              <a:rPr lang="nl-NL" sz="2000">
                <a:cs typeface="Calibri"/>
              </a:rPr>
              <a:t>wetenschappen (2u) – KLATA</a:t>
            </a:r>
          </a:p>
          <a:p>
            <a:pPr marL="285750" indent="-285750">
              <a:buFont typeface="Arial"/>
              <a:buChar char="•"/>
            </a:pPr>
            <a:r>
              <a:rPr lang="nl-NL" sz="2000">
                <a:cs typeface="Calibri"/>
              </a:rPr>
              <a:t>sport (2u) – MTWET/STEMWET</a:t>
            </a:r>
          </a:p>
        </p:txBody>
      </p:sp>
    </p:spTree>
    <p:extLst>
      <p:ext uri="{BB962C8B-B14F-4D97-AF65-F5344CB8AC3E}">
        <p14:creationId xmlns:p14="http://schemas.microsoft.com/office/powerpoint/2010/main" val="368683313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Eerste jaar in GO! atheneum Mariakerke - praktisch</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graphicFrame>
        <p:nvGraphicFramePr>
          <p:cNvPr id="10" name="Tabel 4">
            <a:extLst>
              <a:ext uri="{FF2B5EF4-FFF2-40B4-BE49-F238E27FC236}">
                <a16:creationId xmlns:a16="http://schemas.microsoft.com/office/drawing/2014/main" id="{90B3800F-79EB-7B42-9566-F10706376AFC}"/>
              </a:ext>
            </a:extLst>
          </p:cNvPr>
          <p:cNvGraphicFramePr>
            <a:graphicFrameLocks noGrp="1"/>
          </p:cNvGraphicFramePr>
          <p:nvPr>
            <p:extLst>
              <p:ext uri="{D42A27DB-BD31-4B8C-83A1-F6EECF244321}">
                <p14:modId xmlns:p14="http://schemas.microsoft.com/office/powerpoint/2010/main" val="1642759189"/>
              </p:ext>
            </p:extLst>
          </p:nvPr>
        </p:nvGraphicFramePr>
        <p:xfrm>
          <a:off x="575294" y="1542463"/>
          <a:ext cx="8699541" cy="4450713"/>
        </p:xfrm>
        <a:graphic>
          <a:graphicData uri="http://schemas.openxmlformats.org/drawingml/2006/table">
            <a:tbl>
              <a:tblPr firstRow="1" bandRow="1">
                <a:tableStyleId>{C083E6E3-FA7D-4D7B-A595-EF9225AFEA82}</a:tableStyleId>
              </a:tblPr>
              <a:tblGrid>
                <a:gridCol w="2899847">
                  <a:extLst>
                    <a:ext uri="{9D8B030D-6E8A-4147-A177-3AD203B41FA5}">
                      <a16:colId xmlns:a16="http://schemas.microsoft.com/office/drawing/2014/main" val="520957877"/>
                    </a:ext>
                  </a:extLst>
                </a:gridCol>
                <a:gridCol w="2899847">
                  <a:extLst>
                    <a:ext uri="{9D8B030D-6E8A-4147-A177-3AD203B41FA5}">
                      <a16:colId xmlns:a16="http://schemas.microsoft.com/office/drawing/2014/main" val="928709977"/>
                    </a:ext>
                  </a:extLst>
                </a:gridCol>
                <a:gridCol w="2899847">
                  <a:extLst>
                    <a:ext uri="{9D8B030D-6E8A-4147-A177-3AD203B41FA5}">
                      <a16:colId xmlns:a16="http://schemas.microsoft.com/office/drawing/2014/main" val="1421749054"/>
                    </a:ext>
                  </a:extLst>
                </a:gridCol>
              </a:tblGrid>
              <a:tr h="404610">
                <a:tc>
                  <a:txBody>
                    <a:bodyPr/>
                    <a:lstStyle/>
                    <a:p>
                      <a:pPr lvl="0">
                        <a:buNone/>
                      </a:pPr>
                      <a:r>
                        <a:rPr lang="nl-NL"/>
                        <a:t>Dagindeling</a:t>
                      </a:r>
                    </a:p>
                  </a:txBody>
                  <a:tcPr/>
                </a:tc>
                <a:tc>
                  <a:txBody>
                    <a:bodyPr/>
                    <a:lstStyle/>
                    <a:p>
                      <a:pPr lvl="0">
                        <a:buNone/>
                      </a:pPr>
                      <a:endParaRPr lang="nl-NL"/>
                    </a:p>
                  </a:txBody>
                  <a:tcPr/>
                </a:tc>
                <a:tc>
                  <a:txBody>
                    <a:bodyPr/>
                    <a:lstStyle/>
                    <a:p>
                      <a:pPr lvl="0">
                        <a:buNone/>
                      </a:pPr>
                      <a:endParaRPr lang="nl-NL"/>
                    </a:p>
                  </a:txBody>
                  <a:tcPr/>
                </a:tc>
                <a:extLst>
                  <a:ext uri="{0D108BD9-81ED-4DB2-BD59-A6C34878D82A}">
                    <a16:rowId xmlns:a16="http://schemas.microsoft.com/office/drawing/2014/main" val="3426291151"/>
                  </a:ext>
                </a:extLst>
              </a:tr>
              <a:tr h="404611">
                <a:tc>
                  <a:txBody>
                    <a:bodyPr/>
                    <a:lstStyle/>
                    <a:p>
                      <a:r>
                        <a:rPr lang="nl-NL"/>
                        <a:t>1ste lesuur </a:t>
                      </a:r>
                    </a:p>
                  </a:txBody>
                  <a:tcPr/>
                </a:tc>
                <a:tc>
                  <a:txBody>
                    <a:bodyPr/>
                    <a:lstStyle/>
                    <a:p>
                      <a:r>
                        <a:rPr lang="nl-NL"/>
                        <a:t>08.30 uur</a:t>
                      </a:r>
                    </a:p>
                  </a:txBody>
                  <a:tcPr/>
                </a:tc>
                <a:tc>
                  <a:txBody>
                    <a:bodyPr/>
                    <a:lstStyle/>
                    <a:p>
                      <a:r>
                        <a:rPr lang="nl-NL"/>
                        <a:t>9.20 uur</a:t>
                      </a:r>
                    </a:p>
                  </a:txBody>
                  <a:tcPr/>
                </a:tc>
                <a:extLst>
                  <a:ext uri="{0D108BD9-81ED-4DB2-BD59-A6C34878D82A}">
                    <a16:rowId xmlns:a16="http://schemas.microsoft.com/office/drawing/2014/main" val="1060195231"/>
                  </a:ext>
                </a:extLst>
              </a:tr>
              <a:tr h="404611">
                <a:tc>
                  <a:txBody>
                    <a:bodyPr/>
                    <a:lstStyle/>
                    <a:p>
                      <a:r>
                        <a:rPr lang="nl-NL"/>
                        <a:t>2de lesuur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09.20 uur</a:t>
                      </a:r>
                    </a:p>
                  </a:txBody>
                  <a:tcPr/>
                </a:tc>
                <a:tc>
                  <a:txBody>
                    <a:bodyPr/>
                    <a:lstStyle/>
                    <a:p>
                      <a:r>
                        <a:rPr lang="nl-NL"/>
                        <a:t>10.10 uur</a:t>
                      </a:r>
                    </a:p>
                  </a:txBody>
                  <a:tcPr/>
                </a:tc>
                <a:extLst>
                  <a:ext uri="{0D108BD9-81ED-4DB2-BD59-A6C34878D82A}">
                    <a16:rowId xmlns:a16="http://schemas.microsoft.com/office/drawing/2014/main" val="3309117704"/>
                  </a:ext>
                </a:extLst>
              </a:tr>
              <a:tr h="404611">
                <a:tc>
                  <a:txBody>
                    <a:bodyPr/>
                    <a:lstStyle/>
                    <a:p>
                      <a:pPr lvl="0">
                        <a:buNone/>
                      </a:pPr>
                      <a:r>
                        <a:rPr lang="nl-NL" sz="1800" b="0" i="0" u="none" strike="noStrike" noProof="0">
                          <a:latin typeface="Calibri"/>
                        </a:rPr>
                        <a:t>3de lesuur</a:t>
                      </a:r>
                      <a:endParaRPr lang="nl-NL"/>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10.10 uur</a:t>
                      </a:r>
                    </a:p>
                  </a:txBody>
                  <a:tcPr/>
                </a:tc>
                <a:tc>
                  <a:txBody>
                    <a:bodyPr/>
                    <a:lstStyle/>
                    <a:p>
                      <a:r>
                        <a:rPr lang="nl-NL"/>
                        <a:t>11.00 uur</a:t>
                      </a:r>
                    </a:p>
                  </a:txBody>
                  <a:tcPr/>
                </a:tc>
                <a:extLst>
                  <a:ext uri="{0D108BD9-81ED-4DB2-BD59-A6C34878D82A}">
                    <a16:rowId xmlns:a16="http://schemas.microsoft.com/office/drawing/2014/main" val="1335542992"/>
                  </a:ext>
                </a:extLst>
              </a:tr>
              <a:tr h="404611">
                <a:tc>
                  <a:txBody>
                    <a:bodyPr/>
                    <a:lstStyle/>
                    <a:p>
                      <a:pPr lvl="0">
                        <a:buNone/>
                      </a:pPr>
                      <a:r>
                        <a:rPr lang="nl-NL" i="1"/>
                        <a:t>pauze</a:t>
                      </a:r>
                    </a:p>
                  </a:txBody>
                  <a:tcPr/>
                </a:tc>
                <a:tc>
                  <a:txBody>
                    <a:bodyPr/>
                    <a:lstStyle/>
                    <a:p>
                      <a:r>
                        <a:rPr lang="nl-NL" i="1"/>
                        <a:t>11.00 uur</a:t>
                      </a:r>
                    </a:p>
                  </a:txBody>
                  <a:tcPr/>
                </a:tc>
                <a:tc>
                  <a:txBody>
                    <a:bodyPr/>
                    <a:lstStyle/>
                    <a:p>
                      <a:r>
                        <a:rPr lang="nl-NL" i="1"/>
                        <a:t>11.15 uur</a:t>
                      </a:r>
                    </a:p>
                  </a:txBody>
                  <a:tcPr/>
                </a:tc>
                <a:extLst>
                  <a:ext uri="{0D108BD9-81ED-4DB2-BD59-A6C34878D82A}">
                    <a16:rowId xmlns:a16="http://schemas.microsoft.com/office/drawing/2014/main" val="773535615"/>
                  </a:ext>
                </a:extLst>
              </a:tr>
              <a:tr h="404611">
                <a:tc>
                  <a:txBody>
                    <a:bodyPr/>
                    <a:lstStyle/>
                    <a:p>
                      <a:pPr lvl="0">
                        <a:buNone/>
                      </a:pPr>
                      <a:r>
                        <a:rPr lang="nl-NL"/>
                        <a:t>4de lesuur</a:t>
                      </a:r>
                    </a:p>
                  </a:txBody>
                  <a:tcPr/>
                </a:tc>
                <a:tc>
                  <a:txBody>
                    <a:bodyPr/>
                    <a:lstStyle/>
                    <a:p>
                      <a:r>
                        <a:rPr lang="nl-NL"/>
                        <a:t>11.15 uur</a:t>
                      </a:r>
                    </a:p>
                  </a:txBody>
                  <a:tcPr/>
                </a:tc>
                <a:tc>
                  <a:txBody>
                    <a:bodyPr/>
                    <a:lstStyle/>
                    <a:p>
                      <a:r>
                        <a:rPr lang="nl-NL"/>
                        <a:t>12.05 uur</a:t>
                      </a:r>
                    </a:p>
                  </a:txBody>
                  <a:tcPr/>
                </a:tc>
                <a:extLst>
                  <a:ext uri="{0D108BD9-81ED-4DB2-BD59-A6C34878D82A}">
                    <a16:rowId xmlns:a16="http://schemas.microsoft.com/office/drawing/2014/main" val="3350153047"/>
                  </a:ext>
                </a:extLst>
              </a:tr>
              <a:tr h="404611">
                <a:tc>
                  <a:txBody>
                    <a:bodyPr/>
                    <a:lstStyle/>
                    <a:p>
                      <a:pPr lvl="0">
                        <a:buNone/>
                      </a:pPr>
                      <a:r>
                        <a:rPr lang="nl-NL"/>
                        <a:t>5de lesuur</a:t>
                      </a:r>
                    </a:p>
                  </a:txBody>
                  <a:tcPr/>
                </a:tc>
                <a:tc>
                  <a:txBody>
                    <a:bodyPr/>
                    <a:lstStyle/>
                    <a:p>
                      <a:r>
                        <a:rPr lang="nl-NL"/>
                        <a:t>12.05 uur</a:t>
                      </a:r>
                    </a:p>
                  </a:txBody>
                  <a:tcPr/>
                </a:tc>
                <a:tc>
                  <a:txBody>
                    <a:bodyPr/>
                    <a:lstStyle/>
                    <a:p>
                      <a:r>
                        <a:rPr lang="nl-NL"/>
                        <a:t>12.55 uur</a:t>
                      </a:r>
                    </a:p>
                  </a:txBody>
                  <a:tcPr/>
                </a:tc>
                <a:extLst>
                  <a:ext uri="{0D108BD9-81ED-4DB2-BD59-A6C34878D82A}">
                    <a16:rowId xmlns:a16="http://schemas.microsoft.com/office/drawing/2014/main" val="2463308004"/>
                  </a:ext>
                </a:extLst>
              </a:tr>
              <a:tr h="404610">
                <a:tc>
                  <a:txBody>
                    <a:bodyPr/>
                    <a:lstStyle/>
                    <a:p>
                      <a:pPr lvl="0">
                        <a:buNone/>
                      </a:pPr>
                      <a:r>
                        <a:rPr lang="nl-NL" i="1" u="none"/>
                        <a:t>pauze</a:t>
                      </a:r>
                    </a:p>
                  </a:txBody>
                  <a:tcPr/>
                </a:tc>
                <a:tc>
                  <a:txBody>
                    <a:bodyPr/>
                    <a:lstStyle/>
                    <a:p>
                      <a:pPr lvl="0">
                        <a:buNone/>
                      </a:pPr>
                      <a:r>
                        <a:rPr lang="nl-NL" i="1" u="none"/>
                        <a:t>12.55 </a:t>
                      </a:r>
                      <a:r>
                        <a:rPr lang="nl-NL" i="1"/>
                        <a:t>uur</a:t>
                      </a:r>
                      <a:endParaRPr lang="nl-NL" i="1" u="none"/>
                    </a:p>
                  </a:txBody>
                  <a:tcPr/>
                </a:tc>
                <a:tc>
                  <a:txBody>
                    <a:bodyPr/>
                    <a:lstStyle/>
                    <a:p>
                      <a:pPr lvl="0">
                        <a:buNone/>
                      </a:pPr>
                      <a:r>
                        <a:rPr lang="nl-NL" i="1" u="none"/>
                        <a:t>13.45 </a:t>
                      </a:r>
                      <a:r>
                        <a:rPr lang="nl-NL" i="1"/>
                        <a:t>uur</a:t>
                      </a:r>
                      <a:endParaRPr lang="nl-NL" i="1" u="none"/>
                    </a:p>
                  </a:txBody>
                  <a:tcPr/>
                </a:tc>
                <a:extLst>
                  <a:ext uri="{0D108BD9-81ED-4DB2-BD59-A6C34878D82A}">
                    <a16:rowId xmlns:a16="http://schemas.microsoft.com/office/drawing/2014/main" val="13098611"/>
                  </a:ext>
                </a:extLst>
              </a:tr>
              <a:tr h="404609">
                <a:tc>
                  <a:txBody>
                    <a:bodyPr/>
                    <a:lstStyle/>
                    <a:p>
                      <a:pPr lvl="0">
                        <a:buNone/>
                      </a:pPr>
                      <a:r>
                        <a:rPr lang="nl-NL"/>
                        <a:t>A-uur</a:t>
                      </a:r>
                    </a:p>
                  </a:txBody>
                  <a:tcPr/>
                </a:tc>
                <a:tc>
                  <a:txBody>
                    <a:bodyPr/>
                    <a:lstStyle/>
                    <a:p>
                      <a:pPr lvl="0">
                        <a:buNone/>
                      </a:pPr>
                      <a:r>
                        <a:rPr lang="nl-NL"/>
                        <a:t>13.45 uur</a:t>
                      </a:r>
                    </a:p>
                  </a:txBody>
                  <a:tcPr/>
                </a:tc>
                <a:tc>
                  <a:txBody>
                    <a:bodyPr/>
                    <a:lstStyle/>
                    <a:p>
                      <a:pPr lvl="0">
                        <a:buNone/>
                      </a:pPr>
                      <a:r>
                        <a:rPr lang="nl-NL"/>
                        <a:t>14.35 uur</a:t>
                      </a:r>
                    </a:p>
                  </a:txBody>
                  <a:tcPr/>
                </a:tc>
                <a:extLst>
                  <a:ext uri="{0D108BD9-81ED-4DB2-BD59-A6C34878D82A}">
                    <a16:rowId xmlns:a16="http://schemas.microsoft.com/office/drawing/2014/main" val="84803730"/>
                  </a:ext>
                </a:extLst>
              </a:tr>
              <a:tr h="404609">
                <a:tc>
                  <a:txBody>
                    <a:bodyPr/>
                    <a:lstStyle/>
                    <a:p>
                      <a:pPr lvl="0">
                        <a:buNone/>
                      </a:pPr>
                      <a:r>
                        <a:rPr lang="nl-NL"/>
                        <a:t>B-uur</a:t>
                      </a:r>
                      <a:endParaRPr lang="nl-NL" err="1"/>
                    </a:p>
                  </a:txBody>
                  <a:tcPr/>
                </a:tc>
                <a:tc>
                  <a:txBody>
                    <a:bodyPr/>
                    <a:lstStyle/>
                    <a:p>
                      <a:pPr lvl="0">
                        <a:buNone/>
                      </a:pPr>
                      <a:r>
                        <a:rPr lang="nl-NL"/>
                        <a:t>14.35 uur</a:t>
                      </a:r>
                    </a:p>
                  </a:txBody>
                  <a:tcPr/>
                </a:tc>
                <a:tc>
                  <a:txBody>
                    <a:bodyPr/>
                    <a:lstStyle/>
                    <a:p>
                      <a:pPr lvl="0">
                        <a:buNone/>
                      </a:pPr>
                      <a:r>
                        <a:rPr lang="nl-NL"/>
                        <a:t>15.25 uur</a:t>
                      </a:r>
                    </a:p>
                  </a:txBody>
                  <a:tcPr/>
                </a:tc>
                <a:extLst>
                  <a:ext uri="{0D108BD9-81ED-4DB2-BD59-A6C34878D82A}">
                    <a16:rowId xmlns:a16="http://schemas.microsoft.com/office/drawing/2014/main" val="2128077336"/>
                  </a:ext>
                </a:extLst>
              </a:tr>
              <a:tr h="404609">
                <a:tc>
                  <a:txBody>
                    <a:bodyPr/>
                    <a:lstStyle/>
                    <a:p>
                      <a:pPr lvl="0">
                        <a:buNone/>
                      </a:pPr>
                      <a:r>
                        <a:rPr lang="nl-NL"/>
                        <a:t>(C-uur)</a:t>
                      </a:r>
                    </a:p>
                  </a:txBody>
                  <a:tcPr/>
                </a:tc>
                <a:tc>
                  <a:txBody>
                    <a:bodyPr/>
                    <a:lstStyle/>
                    <a:p>
                      <a:pPr lvl="0">
                        <a:buNone/>
                      </a:pPr>
                      <a:r>
                        <a:rPr lang="nl-NL"/>
                        <a:t>15.25 uur</a:t>
                      </a:r>
                    </a:p>
                  </a:txBody>
                  <a:tcPr/>
                </a:tc>
                <a:tc>
                  <a:txBody>
                    <a:bodyPr/>
                    <a:lstStyle/>
                    <a:p>
                      <a:pPr lvl="0">
                        <a:buNone/>
                      </a:pPr>
                      <a:r>
                        <a:rPr lang="nl-NL"/>
                        <a:t>16.15 uur</a:t>
                      </a:r>
                    </a:p>
                  </a:txBody>
                  <a:tcPr/>
                </a:tc>
                <a:extLst>
                  <a:ext uri="{0D108BD9-81ED-4DB2-BD59-A6C34878D82A}">
                    <a16:rowId xmlns:a16="http://schemas.microsoft.com/office/drawing/2014/main" val="3250358716"/>
                  </a:ext>
                </a:extLst>
              </a:tr>
            </a:tbl>
          </a:graphicData>
        </a:graphic>
      </p:graphicFrame>
    </p:spTree>
    <p:extLst>
      <p:ext uri="{BB962C8B-B14F-4D97-AF65-F5344CB8AC3E}">
        <p14:creationId xmlns:p14="http://schemas.microsoft.com/office/powerpoint/2010/main" val="268233251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Eerste jaar in GO! atheneum Mariakerke - praktisch</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sp>
        <p:nvSpPr>
          <p:cNvPr id="4" name="Tekstvak 3">
            <a:extLst>
              <a:ext uri="{FF2B5EF4-FFF2-40B4-BE49-F238E27FC236}">
                <a16:creationId xmlns:a16="http://schemas.microsoft.com/office/drawing/2014/main" id="{357FA56D-0163-4363-8A88-34E3292AAE99}"/>
              </a:ext>
            </a:extLst>
          </p:cNvPr>
          <p:cNvSpPr txBox="1"/>
          <p:nvPr/>
        </p:nvSpPr>
        <p:spPr>
          <a:xfrm>
            <a:off x="515257" y="2160209"/>
            <a:ext cx="3414486" cy="31700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nl-NL" sz="2000">
                <a:cs typeface="Calibri"/>
              </a:rPr>
              <a:t>Restaurant</a:t>
            </a:r>
          </a:p>
          <a:p>
            <a:pPr marL="742950" lvl="1" indent="-285750">
              <a:buFont typeface="Arial"/>
              <a:buChar char="•"/>
            </a:pPr>
            <a:r>
              <a:rPr lang="nl-NL" sz="2000">
                <a:cs typeface="Calibri"/>
              </a:rPr>
              <a:t>Warme maaltijden</a:t>
            </a:r>
          </a:p>
          <a:p>
            <a:pPr marL="742950" lvl="1" indent="-285750">
              <a:buFont typeface="Arial"/>
              <a:buChar char="•"/>
            </a:pPr>
            <a:r>
              <a:rPr lang="nl-NL" sz="2000">
                <a:cs typeface="Calibri"/>
              </a:rPr>
              <a:t>Soep</a:t>
            </a:r>
          </a:p>
          <a:p>
            <a:pPr marL="742950" lvl="1" indent="-285750">
              <a:buFont typeface="Arial"/>
              <a:buChar char="•"/>
            </a:pPr>
            <a:r>
              <a:rPr lang="nl-NL" sz="2000">
                <a:cs typeface="Calibri"/>
              </a:rPr>
              <a:t>Broodjes</a:t>
            </a:r>
          </a:p>
          <a:p>
            <a:pPr marL="742950" lvl="1" indent="-285750">
              <a:buFont typeface="Arial"/>
              <a:buChar char="•"/>
            </a:pPr>
            <a:endParaRPr lang="nl-NL" sz="2000">
              <a:cs typeface="Calibri"/>
            </a:endParaRPr>
          </a:p>
          <a:p>
            <a:pPr marL="285750" indent="-285750">
              <a:buFont typeface="Arial"/>
              <a:buChar char="•"/>
            </a:pPr>
            <a:r>
              <a:rPr lang="nl-NL" sz="2000">
                <a:cs typeface="Calibri"/>
              </a:rPr>
              <a:t>GSM-gebruik</a:t>
            </a:r>
          </a:p>
          <a:p>
            <a:pPr marL="285750" indent="-285750">
              <a:buFont typeface="Arial"/>
              <a:buChar char="•"/>
            </a:pPr>
            <a:endParaRPr lang="nl-NL" sz="2000">
              <a:cs typeface="Calibri"/>
            </a:endParaRPr>
          </a:p>
          <a:p>
            <a:pPr marL="285750" indent="-285750">
              <a:buFont typeface="Arial"/>
              <a:buChar char="•"/>
            </a:pPr>
            <a:r>
              <a:rPr lang="nl-NL" sz="2000">
                <a:cs typeface="Calibri"/>
              </a:rPr>
              <a:t>Boeken </a:t>
            </a:r>
          </a:p>
          <a:p>
            <a:pPr marL="742950" lvl="1" indent="-285750">
              <a:buFont typeface="Arial"/>
              <a:buChar char="•"/>
            </a:pPr>
            <a:r>
              <a:rPr lang="nl-NL" sz="2000" err="1">
                <a:cs typeface="Calibri"/>
              </a:rPr>
              <a:t>Iddink</a:t>
            </a:r>
          </a:p>
          <a:p>
            <a:endParaRPr lang="nl-NL" sz="2000">
              <a:cs typeface="Calibri"/>
            </a:endParaRPr>
          </a:p>
        </p:txBody>
      </p:sp>
      <p:sp>
        <p:nvSpPr>
          <p:cNvPr id="3" name="Tekstvak 2">
            <a:extLst>
              <a:ext uri="{FF2B5EF4-FFF2-40B4-BE49-F238E27FC236}">
                <a16:creationId xmlns:a16="http://schemas.microsoft.com/office/drawing/2014/main" id="{D9CB3D20-BB86-4F02-82A0-F47EEAAC225A}"/>
              </a:ext>
            </a:extLst>
          </p:cNvPr>
          <p:cNvSpPr txBox="1"/>
          <p:nvPr/>
        </p:nvSpPr>
        <p:spPr>
          <a:xfrm>
            <a:off x="575733" y="1482876"/>
            <a:ext cx="363824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solidFill>
                  <a:srgbClr val="71B532"/>
                </a:solidFill>
                <a:cs typeface="Calibri"/>
              </a:rPr>
              <a:t>Dagdagelijkse werking </a:t>
            </a:r>
            <a:endParaRPr lang="nl-NL"/>
          </a:p>
        </p:txBody>
      </p:sp>
      <p:sp>
        <p:nvSpPr>
          <p:cNvPr id="11" name="Tekstvak 10">
            <a:extLst>
              <a:ext uri="{FF2B5EF4-FFF2-40B4-BE49-F238E27FC236}">
                <a16:creationId xmlns:a16="http://schemas.microsoft.com/office/drawing/2014/main" id="{B80EF779-C4A2-45DB-A291-F4088DB4784A}"/>
              </a:ext>
            </a:extLst>
          </p:cNvPr>
          <p:cNvSpPr txBox="1"/>
          <p:nvPr/>
        </p:nvSpPr>
        <p:spPr>
          <a:xfrm>
            <a:off x="4216399" y="2160208"/>
            <a:ext cx="3414486"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nl-NL" sz="2000">
                <a:cs typeface="Calibri"/>
              </a:rPr>
              <a:t>Inspraak</a:t>
            </a:r>
            <a:endParaRPr lang="nl-NL">
              <a:cs typeface="Calibri"/>
            </a:endParaRPr>
          </a:p>
          <a:p>
            <a:pPr marL="742950" lvl="1" indent="-285750">
              <a:buFont typeface="Arial"/>
              <a:buChar char="•"/>
            </a:pPr>
            <a:r>
              <a:rPr lang="nl-NL" sz="2000">
                <a:cs typeface="Calibri"/>
              </a:rPr>
              <a:t>Leerlingenraad</a:t>
            </a:r>
          </a:p>
          <a:p>
            <a:pPr marL="742950" lvl="1" indent="-285750">
              <a:buFont typeface="Arial"/>
              <a:buChar char="•"/>
            </a:pPr>
            <a:r>
              <a:rPr lang="nl-NL" sz="2000">
                <a:cs typeface="Calibri"/>
              </a:rPr>
              <a:t>Schoolraad</a:t>
            </a:r>
          </a:p>
          <a:p>
            <a:pPr marL="742950" lvl="1" indent="-285750">
              <a:buFont typeface="Arial"/>
              <a:buChar char="•"/>
            </a:pPr>
            <a:r>
              <a:rPr lang="nl-NL" sz="2000">
                <a:cs typeface="Calibri"/>
              </a:rPr>
              <a:t>Ouderwerking </a:t>
            </a:r>
          </a:p>
          <a:p>
            <a:pPr marL="742950" lvl="1" indent="-285750">
              <a:buFont typeface="Arial"/>
              <a:buChar char="•"/>
            </a:pPr>
            <a:endParaRPr lang="nl-NL" sz="2000">
              <a:cs typeface="Calibri"/>
            </a:endParaRPr>
          </a:p>
          <a:p>
            <a:pPr marL="285750" indent="-285750">
              <a:buFont typeface="Arial"/>
              <a:buChar char="•"/>
            </a:pPr>
            <a:r>
              <a:rPr lang="nl-NL" sz="2000">
                <a:cs typeface="Calibri"/>
              </a:rPr>
              <a:t>Avondstudie</a:t>
            </a:r>
          </a:p>
          <a:p>
            <a:pPr marL="285750" indent="-285750">
              <a:buFont typeface="Arial"/>
              <a:buChar char="•"/>
            </a:pPr>
            <a:endParaRPr lang="nl-NL" sz="2000">
              <a:cs typeface="Calibri"/>
            </a:endParaRPr>
          </a:p>
          <a:p>
            <a:pPr marL="285750" indent="-285750">
              <a:buFont typeface="Arial"/>
              <a:buChar char="•"/>
            </a:pPr>
            <a:r>
              <a:rPr lang="nl-NL" sz="2000">
                <a:cs typeface="Calibri"/>
              </a:rPr>
              <a:t>Financiële luik</a:t>
            </a:r>
          </a:p>
          <a:p>
            <a:pPr marL="742950" lvl="1" indent="-285750">
              <a:buFont typeface="Arial"/>
              <a:buChar char="•"/>
            </a:pPr>
            <a:r>
              <a:rPr lang="nl-NL" sz="2000">
                <a:cs typeface="Calibri"/>
              </a:rPr>
              <a:t>€350 - €400 per jaar</a:t>
            </a:r>
          </a:p>
          <a:p>
            <a:pPr marL="285750" indent="-285750">
              <a:buFont typeface="Arial"/>
              <a:buChar char="•"/>
            </a:pPr>
            <a:endParaRPr lang="nl-NL" sz="2000">
              <a:cs typeface="Calibri"/>
            </a:endParaRPr>
          </a:p>
        </p:txBody>
      </p:sp>
      <p:sp>
        <p:nvSpPr>
          <p:cNvPr id="5" name="Tekstvak 4">
            <a:extLst>
              <a:ext uri="{FF2B5EF4-FFF2-40B4-BE49-F238E27FC236}">
                <a16:creationId xmlns:a16="http://schemas.microsoft.com/office/drawing/2014/main" id="{2DEE68D9-73AD-4DED-B395-ABEADAE15271}"/>
              </a:ext>
            </a:extLst>
          </p:cNvPr>
          <p:cNvSpPr txBox="1"/>
          <p:nvPr/>
        </p:nvSpPr>
        <p:spPr>
          <a:xfrm>
            <a:off x="8473924" y="2160209"/>
            <a:ext cx="330562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nl-NL" sz="2000">
                <a:cs typeface="Calibri"/>
              </a:rPr>
              <a:t>Smartschool = digitaal leerplatform</a:t>
            </a:r>
            <a:endParaRPr lang="nl-NL">
              <a:cs typeface="Calibri"/>
            </a:endParaRPr>
          </a:p>
          <a:p>
            <a:pPr marL="800100" lvl="1" indent="-342900">
              <a:buFont typeface="Arial"/>
              <a:buChar char="•"/>
            </a:pPr>
            <a:endParaRPr lang="nl-NL" sz="2000">
              <a:cs typeface="Calibri"/>
            </a:endParaRPr>
          </a:p>
          <a:p>
            <a:pPr marL="285750" indent="-285750">
              <a:buFont typeface="Arial"/>
              <a:buChar char="•"/>
            </a:pPr>
            <a:r>
              <a:rPr lang="nl-NL" sz="2000">
                <a:cs typeface="Calibri"/>
              </a:rPr>
              <a:t>Multimediakanalen</a:t>
            </a:r>
          </a:p>
          <a:p>
            <a:pPr marL="742950" lvl="1" indent="-285750">
              <a:buFont typeface="Arial"/>
              <a:buChar char="•"/>
            </a:pPr>
            <a:r>
              <a:rPr lang="nl-NL" sz="2000">
                <a:cs typeface="Calibri"/>
              </a:rPr>
              <a:t>Facebook</a:t>
            </a:r>
          </a:p>
          <a:p>
            <a:pPr marL="742950" lvl="1" indent="-285750">
              <a:buFont typeface="Arial"/>
              <a:buChar char="•"/>
            </a:pPr>
            <a:r>
              <a:rPr lang="nl-NL" sz="2000">
                <a:cs typeface="Calibri"/>
              </a:rPr>
              <a:t>Website</a:t>
            </a:r>
          </a:p>
          <a:p>
            <a:pPr marL="742950" lvl="1" indent="-285750">
              <a:buFont typeface="Arial"/>
              <a:buChar char="•"/>
            </a:pPr>
            <a:r>
              <a:rPr lang="nl-NL" sz="2000">
                <a:cs typeface="Calibri"/>
              </a:rPr>
              <a:t>Instagram</a:t>
            </a:r>
          </a:p>
          <a:p>
            <a:endParaRPr lang="nl-NL" sz="2000">
              <a:cs typeface="Calibri"/>
            </a:endParaRPr>
          </a:p>
        </p:txBody>
      </p:sp>
      <p:cxnSp>
        <p:nvCxnSpPr>
          <p:cNvPr id="14" name="Rechte verbindingslijn met pijl 13">
            <a:extLst>
              <a:ext uri="{FF2B5EF4-FFF2-40B4-BE49-F238E27FC236}">
                <a16:creationId xmlns:a16="http://schemas.microsoft.com/office/drawing/2014/main" id="{464ABDDD-79C4-441D-9F0C-774AAA7BDD6A}"/>
              </a:ext>
            </a:extLst>
          </p:cNvPr>
          <p:cNvCxnSpPr/>
          <p:nvPr/>
        </p:nvCxnSpPr>
        <p:spPr>
          <a:xfrm flipH="1">
            <a:off x="3719437" y="2207533"/>
            <a:ext cx="18143" cy="2812142"/>
          </a:xfrm>
          <a:prstGeom prst="straightConnector1">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EE258CC5-8307-4DC8-889D-C98C1B0C970D}"/>
              </a:ext>
            </a:extLst>
          </p:cNvPr>
          <p:cNvCxnSpPr>
            <a:cxnSpLocks/>
          </p:cNvCxnSpPr>
          <p:nvPr/>
        </p:nvCxnSpPr>
        <p:spPr>
          <a:xfrm flipH="1">
            <a:off x="7898341" y="2159151"/>
            <a:ext cx="18143" cy="2812142"/>
          </a:xfrm>
          <a:prstGeom prst="straightConnector1">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0457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Programma</a:t>
            </a:r>
            <a:endParaRPr lang="nl-NL"/>
          </a:p>
        </p:txBody>
      </p:sp>
      <p:sp>
        <p:nvSpPr>
          <p:cNvPr id="3" name="Tijdelijke aanduiding voor inhoud 2"/>
          <p:cNvSpPr>
            <a:spLocks noGrp="1"/>
          </p:cNvSpPr>
          <p:nvPr>
            <p:ph idx="1"/>
          </p:nvPr>
        </p:nvSpPr>
        <p:spPr>
          <a:xfrm>
            <a:off x="2362201" y="2362200"/>
            <a:ext cx="7693025" cy="4163144"/>
          </a:xfrm>
        </p:spPr>
        <p:txBody>
          <a:bodyPr/>
          <a:lstStyle/>
          <a:p>
            <a:pPr>
              <a:buNone/>
            </a:pPr>
            <a:endParaRPr lang="nl-BE" sz="2000" b="1"/>
          </a:p>
          <a:p>
            <a:endParaRPr lang="nl-BE" sz="2000" b="1"/>
          </a:p>
          <a:p>
            <a:pPr>
              <a:buNone/>
            </a:pPr>
            <a:endParaRPr lang="nl-BE" sz="2000" b="1"/>
          </a:p>
        </p:txBody>
      </p:sp>
      <p:sp>
        <p:nvSpPr>
          <p:cNvPr id="5" name="Tekstvak 4">
            <a:extLst>
              <a:ext uri="{FF2B5EF4-FFF2-40B4-BE49-F238E27FC236}">
                <a16:creationId xmlns:a16="http://schemas.microsoft.com/office/drawing/2014/main" id="{C584E199-7BFC-425E-A160-39801849CEEB}"/>
              </a:ext>
            </a:extLst>
          </p:cNvPr>
          <p:cNvSpPr txBox="1"/>
          <p:nvPr/>
        </p:nvSpPr>
        <p:spPr>
          <a:xfrm>
            <a:off x="348343" y="1488925"/>
            <a:ext cx="11702758"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nl-NL" sz="3200">
                <a:cs typeface="Calibri"/>
              </a:rPr>
              <a:t>Wie zijn wij?</a:t>
            </a:r>
          </a:p>
          <a:p>
            <a:pPr marL="285750" indent="-285750">
              <a:buFont typeface="Arial"/>
              <a:buChar char="•"/>
            </a:pPr>
            <a:r>
              <a:rPr lang="nl-NL" sz="3200"/>
              <a:t>Eerste graad - situering</a:t>
            </a:r>
            <a:endParaRPr lang="nl-NL" sz="3200">
              <a:cs typeface="Calibri"/>
            </a:endParaRPr>
          </a:p>
          <a:p>
            <a:pPr marL="285750" indent="-285750">
              <a:buFont typeface="Arial"/>
              <a:buChar char="•"/>
            </a:pPr>
            <a:r>
              <a:rPr lang="nl-NL" sz="3200">
                <a:cs typeface="Calibri"/>
              </a:rPr>
              <a:t>Eerste graad in GO! atheneum Mariakerke</a:t>
            </a:r>
          </a:p>
          <a:p>
            <a:pPr marL="285750" indent="-285750">
              <a:buFont typeface="Arial"/>
              <a:buChar char="•"/>
            </a:pPr>
            <a:r>
              <a:rPr lang="nl-NL" sz="3200">
                <a:cs typeface="Calibri"/>
              </a:rPr>
              <a:t>Eerste jaar in GO! atheneum Mariakerke: didactisch en praktisch</a:t>
            </a:r>
          </a:p>
          <a:p>
            <a:pPr marL="285750" indent="-285750">
              <a:buFont typeface="Arial"/>
              <a:buChar char="•"/>
            </a:pPr>
            <a:r>
              <a:rPr lang="nl-NL" sz="3200">
                <a:cs typeface="Calibri"/>
              </a:rPr>
              <a:t>Leer(</a:t>
            </a:r>
            <a:r>
              <a:rPr lang="nl-NL" sz="3200" err="1">
                <a:cs typeface="Calibri"/>
              </a:rPr>
              <a:t>ling</a:t>
            </a:r>
            <a:r>
              <a:rPr lang="nl-NL" sz="3200">
                <a:cs typeface="Calibri"/>
              </a:rPr>
              <a:t>)begeleiding </a:t>
            </a:r>
            <a:r>
              <a:rPr lang="nl-NL" sz="3200" i="1">
                <a:ea typeface="+mn-lt"/>
                <a:cs typeface="+mn-lt"/>
              </a:rPr>
              <a:t>door dhr. W. Kinds (leerlingbegeleider)</a:t>
            </a:r>
          </a:p>
          <a:p>
            <a:pPr marL="285750" indent="-285750">
              <a:buFont typeface="Arial"/>
              <a:buChar char="•"/>
            </a:pPr>
            <a:r>
              <a:rPr lang="nl-NL" sz="3200" err="1">
                <a:cs typeface="Calibri"/>
              </a:rPr>
              <a:t>Digisprong</a:t>
            </a:r>
            <a:r>
              <a:rPr lang="nl-NL" sz="3200">
                <a:cs typeface="Calibri"/>
              </a:rPr>
              <a:t> </a:t>
            </a:r>
            <a:r>
              <a:rPr lang="nl-NL" sz="3200" i="1">
                <a:ea typeface="+mn-lt"/>
                <a:cs typeface="+mn-lt"/>
              </a:rPr>
              <a:t>door dhr. J. Vercruysse (IT-coördinator en leerkracht)</a:t>
            </a:r>
          </a:p>
          <a:p>
            <a:pPr marL="285750" indent="-285750">
              <a:buFont typeface="Arial"/>
              <a:buChar char="•"/>
            </a:pPr>
            <a:r>
              <a:rPr lang="nl-NL" sz="3200">
                <a:ea typeface="+mn-lt"/>
                <a:cs typeface="+mn-lt"/>
              </a:rPr>
              <a:t>Reclame</a:t>
            </a:r>
          </a:p>
          <a:p>
            <a:pPr marL="285750" indent="-285750">
              <a:buFont typeface="Arial"/>
              <a:buChar char="•"/>
            </a:pPr>
            <a:r>
              <a:rPr lang="nl-NL" sz="3200">
                <a:ea typeface="+mn-lt"/>
                <a:cs typeface="+mn-lt"/>
              </a:rPr>
              <a:t>Meld je aan (LOP)</a:t>
            </a:r>
            <a:endParaRPr lang="nl-NL" sz="3200">
              <a:cs typeface="Calibri"/>
            </a:endParaRPr>
          </a:p>
          <a:p>
            <a:pPr marL="285750" indent="-285750">
              <a:buFont typeface="Arial"/>
              <a:buChar char="•"/>
            </a:pPr>
            <a:r>
              <a:rPr lang="nl-NL" sz="3200">
                <a:cs typeface="Calibri"/>
              </a:rPr>
              <a:t>Vragen?</a:t>
            </a:r>
          </a:p>
          <a:p>
            <a:endParaRPr lang="nl-NL" sz="3200">
              <a:cs typeface="Calibri"/>
            </a:endParaRPr>
          </a:p>
          <a:p>
            <a:pPr marL="285750" indent="-285750">
              <a:buFont typeface="Arial"/>
              <a:buChar char="•"/>
            </a:pPr>
            <a:endParaRPr lang="nl-NL" sz="3200">
              <a:cs typeface="Calibri"/>
            </a:endParaRP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31074"/>
            <a:ext cx="1139898" cy="537996"/>
          </a:xfrm>
          <a:prstGeom prst="rect">
            <a:avLst/>
          </a:prstGeom>
        </p:spPr>
      </p:pic>
    </p:spTree>
    <p:extLst>
      <p:ext uri="{BB962C8B-B14F-4D97-AF65-F5344CB8AC3E}">
        <p14:creationId xmlns:p14="http://schemas.microsoft.com/office/powerpoint/2010/main" val="344853096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Eerste jaar in GO! atheneum Mariakerke - praktisch</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sp>
        <p:nvSpPr>
          <p:cNvPr id="4" name="Tekstvak 3">
            <a:extLst>
              <a:ext uri="{FF2B5EF4-FFF2-40B4-BE49-F238E27FC236}">
                <a16:creationId xmlns:a16="http://schemas.microsoft.com/office/drawing/2014/main" id="{357FA56D-0163-4363-8A88-34E3292AAE99}"/>
              </a:ext>
            </a:extLst>
          </p:cNvPr>
          <p:cNvSpPr txBox="1"/>
          <p:nvPr/>
        </p:nvSpPr>
        <p:spPr>
          <a:xfrm>
            <a:off x="298448" y="2162800"/>
            <a:ext cx="3807451" cy="378565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nl-NL" sz="2000" dirty="0">
                <a:cs typeface="Calibri"/>
              </a:rPr>
              <a:t>Middagactiviteiten</a:t>
            </a:r>
            <a:endParaRPr lang="nl-NL" dirty="0">
              <a:cs typeface="Calibri"/>
            </a:endParaRPr>
          </a:p>
          <a:p>
            <a:pPr marL="742950" lvl="1" indent="-285750">
              <a:buFont typeface="Arial"/>
              <a:buChar char="•"/>
            </a:pPr>
            <a:r>
              <a:rPr lang="nl-NL" sz="2000" dirty="0">
                <a:cs typeface="Calibri"/>
              </a:rPr>
              <a:t>OLC</a:t>
            </a:r>
          </a:p>
          <a:p>
            <a:pPr marL="742950" lvl="1" indent="-285750">
              <a:buFont typeface="Arial"/>
              <a:buChar char="•"/>
            </a:pPr>
            <a:r>
              <a:rPr lang="nl-NL" sz="2000" dirty="0">
                <a:cs typeface="Calibri"/>
              </a:rPr>
              <a:t>Schaakclub</a:t>
            </a:r>
          </a:p>
          <a:p>
            <a:pPr marL="742950" lvl="1" indent="-285750">
              <a:buFont typeface="Arial"/>
              <a:buChar char="•"/>
            </a:pPr>
            <a:r>
              <a:rPr lang="nl-NL" sz="2000" dirty="0">
                <a:cs typeface="Calibri"/>
              </a:rPr>
              <a:t>Sport op de middag</a:t>
            </a:r>
          </a:p>
          <a:p>
            <a:pPr marL="742950" lvl="1" indent="-285750">
              <a:buFont typeface="Arial"/>
              <a:buChar char="•"/>
            </a:pPr>
            <a:endParaRPr lang="nl-NL" sz="2000" dirty="0">
              <a:cs typeface="Calibri"/>
            </a:endParaRPr>
          </a:p>
          <a:p>
            <a:pPr marL="285750" indent="-285750">
              <a:buFont typeface="Arial"/>
              <a:buChar char="•"/>
            </a:pPr>
            <a:r>
              <a:rPr lang="nl-NL" sz="2000" dirty="0">
                <a:cs typeface="Calibri"/>
              </a:rPr>
              <a:t>Projectweek: “de andere en ik”</a:t>
            </a:r>
          </a:p>
          <a:p>
            <a:pPr marL="285750" indent="-285750">
              <a:buFont typeface="Arial"/>
              <a:buChar char="•"/>
            </a:pPr>
            <a:endParaRPr lang="nl-NL" sz="2000" dirty="0">
              <a:cs typeface="Calibri"/>
            </a:endParaRPr>
          </a:p>
          <a:p>
            <a:pPr marL="285750" indent="-285750">
              <a:buFont typeface="Arial"/>
              <a:buChar char="•"/>
            </a:pPr>
            <a:r>
              <a:rPr lang="nl-NL" sz="2000" dirty="0">
                <a:cs typeface="Calibri"/>
              </a:rPr>
              <a:t>Inloopdagen</a:t>
            </a:r>
          </a:p>
          <a:p>
            <a:pPr marL="285750" indent="-285750">
              <a:buFont typeface="Arial"/>
              <a:buChar char="•"/>
            </a:pPr>
            <a:endParaRPr lang="nl-NL" sz="2000" dirty="0">
              <a:cs typeface="Calibri"/>
            </a:endParaRPr>
          </a:p>
          <a:p>
            <a:pPr marL="285750" indent="-285750">
              <a:buFont typeface="Arial"/>
              <a:buChar char="•"/>
            </a:pPr>
            <a:r>
              <a:rPr lang="nl-NL" sz="2000" dirty="0">
                <a:cs typeface="Calibri"/>
              </a:rPr>
              <a:t>Bereikbaarheid en fietsenvloot</a:t>
            </a:r>
          </a:p>
          <a:p>
            <a:endParaRPr lang="nl-NL" sz="2000" dirty="0">
              <a:cs typeface="Calibri"/>
            </a:endParaRPr>
          </a:p>
          <a:p>
            <a:endParaRPr lang="nl-NL" sz="2000" dirty="0">
              <a:cs typeface="Calibri"/>
            </a:endParaRPr>
          </a:p>
        </p:txBody>
      </p:sp>
      <p:sp>
        <p:nvSpPr>
          <p:cNvPr id="3" name="Tekstvak 2">
            <a:extLst>
              <a:ext uri="{FF2B5EF4-FFF2-40B4-BE49-F238E27FC236}">
                <a16:creationId xmlns:a16="http://schemas.microsoft.com/office/drawing/2014/main" id="{D9CB3D20-BB86-4F02-82A0-F47EEAAC225A}"/>
              </a:ext>
            </a:extLst>
          </p:cNvPr>
          <p:cNvSpPr txBox="1"/>
          <p:nvPr/>
        </p:nvSpPr>
        <p:spPr>
          <a:xfrm>
            <a:off x="575733" y="1482876"/>
            <a:ext cx="363824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solidFill>
                  <a:srgbClr val="71B532"/>
                </a:solidFill>
                <a:cs typeface="Calibri"/>
              </a:rPr>
              <a:t>Dagdagelijkse werking </a:t>
            </a:r>
            <a:endParaRPr lang="nl-NL"/>
          </a:p>
        </p:txBody>
      </p:sp>
      <p:sp>
        <p:nvSpPr>
          <p:cNvPr id="11" name="Tekstvak 10">
            <a:extLst>
              <a:ext uri="{FF2B5EF4-FFF2-40B4-BE49-F238E27FC236}">
                <a16:creationId xmlns:a16="http://schemas.microsoft.com/office/drawing/2014/main" id="{B80EF779-C4A2-45DB-A291-F4088DB4784A}"/>
              </a:ext>
            </a:extLst>
          </p:cNvPr>
          <p:cNvSpPr txBox="1"/>
          <p:nvPr/>
        </p:nvSpPr>
        <p:spPr>
          <a:xfrm>
            <a:off x="4380455" y="2208589"/>
            <a:ext cx="3414486"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nl-NL" sz="2000" dirty="0">
                <a:cs typeface="Calibri"/>
              </a:rPr>
              <a:t>SNS</a:t>
            </a:r>
            <a:endParaRPr lang="nl-NL" dirty="0">
              <a:cs typeface="Calibri"/>
            </a:endParaRPr>
          </a:p>
          <a:p>
            <a:pPr marL="742950" lvl="1" indent="-285750">
              <a:buFont typeface="Arial"/>
              <a:buChar char="•"/>
            </a:pPr>
            <a:endParaRPr lang="nl-NL" sz="2000" dirty="0">
              <a:cs typeface="Calibri"/>
            </a:endParaRPr>
          </a:p>
          <a:p>
            <a:pPr marL="285750" indent="-285750">
              <a:buFont typeface="Arial"/>
              <a:buChar char="•"/>
            </a:pPr>
            <a:r>
              <a:rPr lang="nl-NL" sz="2000" dirty="0" err="1">
                <a:cs typeface="Calibri"/>
              </a:rPr>
              <a:t>tToneel</a:t>
            </a:r>
            <a:endParaRPr lang="nl-NL" sz="2000" dirty="0">
              <a:cs typeface="Calibri"/>
            </a:endParaRPr>
          </a:p>
          <a:p>
            <a:pPr marL="285750" indent="-285750">
              <a:buFont typeface="Arial"/>
              <a:buChar char="•"/>
            </a:pPr>
            <a:endParaRPr lang="nl-NL" sz="2000" dirty="0">
              <a:cs typeface="Calibri"/>
            </a:endParaRPr>
          </a:p>
          <a:p>
            <a:pPr marL="285750" indent="-285750">
              <a:buFont typeface="Arial"/>
              <a:buChar char="•"/>
            </a:pPr>
            <a:r>
              <a:rPr lang="nl-NL" sz="2000" dirty="0">
                <a:cs typeface="Calibri"/>
              </a:rPr>
              <a:t>Quiz</a:t>
            </a:r>
          </a:p>
          <a:p>
            <a:endParaRPr lang="nl-NL" sz="2000" dirty="0">
              <a:cs typeface="Calibri"/>
            </a:endParaRPr>
          </a:p>
          <a:p>
            <a:pPr marL="285750" indent="-285750">
              <a:buFont typeface="Arial"/>
              <a:buChar char="•"/>
            </a:pPr>
            <a:r>
              <a:rPr lang="nl-NL" sz="2000" dirty="0" err="1">
                <a:cs typeface="Calibri"/>
              </a:rPr>
              <a:t>Schoolbanden</a:t>
            </a:r>
            <a:endParaRPr lang="nl-NL" sz="2000" dirty="0">
              <a:cs typeface="Calibri"/>
            </a:endParaRPr>
          </a:p>
          <a:p>
            <a:endParaRPr lang="nl-NL" sz="2000" dirty="0">
              <a:cs typeface="Calibri"/>
            </a:endParaRPr>
          </a:p>
          <a:p>
            <a:pPr marL="285750" indent="-285750">
              <a:buFont typeface="Arial"/>
              <a:buChar char="•"/>
            </a:pPr>
            <a:r>
              <a:rPr lang="nl-NL" sz="2000" dirty="0">
                <a:cs typeface="Calibri"/>
              </a:rPr>
              <a:t> Olympiades</a:t>
            </a:r>
          </a:p>
          <a:p>
            <a:pPr marL="285750" indent="-285750">
              <a:buFont typeface="Arial"/>
              <a:buChar char="•"/>
            </a:pPr>
            <a:endParaRPr lang="nl-NL" sz="2000" dirty="0">
              <a:cs typeface="Calibri"/>
            </a:endParaRPr>
          </a:p>
        </p:txBody>
      </p:sp>
      <p:sp>
        <p:nvSpPr>
          <p:cNvPr id="5" name="Tekstvak 4">
            <a:extLst>
              <a:ext uri="{FF2B5EF4-FFF2-40B4-BE49-F238E27FC236}">
                <a16:creationId xmlns:a16="http://schemas.microsoft.com/office/drawing/2014/main" id="{2DEE68D9-73AD-4DED-B395-ABEADAE15271}"/>
              </a:ext>
            </a:extLst>
          </p:cNvPr>
          <p:cNvSpPr txBox="1"/>
          <p:nvPr/>
        </p:nvSpPr>
        <p:spPr>
          <a:xfrm>
            <a:off x="8461829" y="2208590"/>
            <a:ext cx="330562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nl-NL" sz="2000" err="1">
                <a:cs typeface="Calibri"/>
              </a:rPr>
              <a:t>Warmathon</a:t>
            </a:r>
            <a:r>
              <a:rPr lang="nl-NL" sz="2000">
                <a:cs typeface="Calibri"/>
              </a:rPr>
              <a:t> </a:t>
            </a:r>
            <a:endParaRPr lang="nl-NL">
              <a:cs typeface="Calibri"/>
            </a:endParaRPr>
          </a:p>
          <a:p>
            <a:pPr marL="800100" lvl="1" indent="-342900">
              <a:buFont typeface="Arial"/>
              <a:buChar char="•"/>
            </a:pPr>
            <a:endParaRPr lang="nl-NL" sz="2000">
              <a:cs typeface="Calibri"/>
            </a:endParaRPr>
          </a:p>
          <a:p>
            <a:pPr marL="285750" indent="-285750">
              <a:buFont typeface="Arial"/>
              <a:buChar char="•"/>
            </a:pPr>
            <a:r>
              <a:rPr lang="nl-NL" sz="2000">
                <a:cs typeface="Calibri"/>
              </a:rPr>
              <a:t>The </a:t>
            </a:r>
            <a:r>
              <a:rPr lang="nl-NL" sz="2000" err="1">
                <a:cs typeface="Calibri"/>
              </a:rPr>
              <a:t>Final</a:t>
            </a:r>
            <a:r>
              <a:rPr lang="nl-NL" sz="2000">
                <a:cs typeface="Calibri"/>
              </a:rPr>
              <a:t> Kam-down</a:t>
            </a:r>
          </a:p>
          <a:p>
            <a:pPr marL="285750" indent="-285750">
              <a:buFont typeface="Arial"/>
              <a:buChar char="•"/>
            </a:pPr>
            <a:endParaRPr lang="nl-NL" sz="2000">
              <a:cs typeface="Calibri"/>
            </a:endParaRPr>
          </a:p>
          <a:p>
            <a:pPr marL="285750" indent="-285750">
              <a:buFont typeface="Arial"/>
              <a:buChar char="•"/>
            </a:pPr>
            <a:r>
              <a:rPr lang="nl-NL" sz="2000">
                <a:cs typeface="Calibri"/>
              </a:rPr>
              <a:t>Kam-</a:t>
            </a:r>
            <a:r>
              <a:rPr lang="nl-NL" sz="2000" err="1">
                <a:cs typeface="Calibri"/>
              </a:rPr>
              <a:t>fest</a:t>
            </a:r>
            <a:endParaRPr lang="nl-NL" sz="2000">
              <a:cs typeface="Calibri"/>
            </a:endParaRPr>
          </a:p>
          <a:p>
            <a:pPr marL="285750" indent="-285750">
              <a:buFont typeface="Arial"/>
              <a:buChar char="•"/>
            </a:pPr>
            <a:endParaRPr lang="nl-NL" sz="2000">
              <a:cs typeface="Calibri"/>
            </a:endParaRPr>
          </a:p>
          <a:p>
            <a:pPr marL="285750" indent="-285750">
              <a:buFont typeface="Arial"/>
              <a:buChar char="•"/>
            </a:pPr>
            <a:r>
              <a:rPr lang="nl-NL" sz="2000">
                <a:cs typeface="Calibri"/>
              </a:rPr>
              <a:t>...</a:t>
            </a:r>
          </a:p>
          <a:p>
            <a:endParaRPr lang="nl-NL" sz="2000">
              <a:cs typeface="Calibri"/>
            </a:endParaRPr>
          </a:p>
        </p:txBody>
      </p:sp>
      <p:cxnSp>
        <p:nvCxnSpPr>
          <p:cNvPr id="14" name="Rechte verbindingslijn met pijl 13">
            <a:extLst>
              <a:ext uri="{FF2B5EF4-FFF2-40B4-BE49-F238E27FC236}">
                <a16:creationId xmlns:a16="http://schemas.microsoft.com/office/drawing/2014/main" id="{464ABDDD-79C4-441D-9F0C-774AAA7BDD6A}"/>
              </a:ext>
            </a:extLst>
          </p:cNvPr>
          <p:cNvCxnSpPr/>
          <p:nvPr/>
        </p:nvCxnSpPr>
        <p:spPr>
          <a:xfrm flipH="1">
            <a:off x="4105900" y="2159151"/>
            <a:ext cx="18143" cy="2812142"/>
          </a:xfrm>
          <a:prstGeom prst="straightConnector1">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EE258CC5-8307-4DC8-889D-C98C1B0C970D}"/>
              </a:ext>
            </a:extLst>
          </p:cNvPr>
          <p:cNvCxnSpPr>
            <a:cxnSpLocks/>
          </p:cNvCxnSpPr>
          <p:nvPr/>
        </p:nvCxnSpPr>
        <p:spPr>
          <a:xfrm flipH="1">
            <a:off x="8205418" y="2159151"/>
            <a:ext cx="18143" cy="2812142"/>
          </a:xfrm>
          <a:prstGeom prst="straightConnector1">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44376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Leer(</a:t>
            </a:r>
            <a:r>
              <a:rPr lang="nl-BE" err="1">
                <a:cs typeface="Calibri"/>
              </a:rPr>
              <a:t>ling</a:t>
            </a:r>
            <a:r>
              <a:rPr lang="nl-BE">
                <a:cs typeface="Calibri"/>
              </a:rPr>
              <a:t>)begeleiding </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sp>
        <p:nvSpPr>
          <p:cNvPr id="4" name="Tekstvak 3">
            <a:extLst>
              <a:ext uri="{FF2B5EF4-FFF2-40B4-BE49-F238E27FC236}">
                <a16:creationId xmlns:a16="http://schemas.microsoft.com/office/drawing/2014/main" id="{D214125B-BF46-4456-B5CD-48A7FD0A05DC}"/>
              </a:ext>
            </a:extLst>
          </p:cNvPr>
          <p:cNvSpPr txBox="1"/>
          <p:nvPr/>
        </p:nvSpPr>
        <p:spPr>
          <a:xfrm>
            <a:off x="575733" y="1531257"/>
            <a:ext cx="6299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solidFill>
                  <a:srgbClr val="71B532"/>
                </a:solidFill>
                <a:cs typeface="Calibri"/>
              </a:rPr>
              <a:t>Preventieve leerbegeleiding </a:t>
            </a:r>
          </a:p>
        </p:txBody>
      </p:sp>
      <p:sp>
        <p:nvSpPr>
          <p:cNvPr id="8" name="Rechthoek 7">
            <a:extLst>
              <a:ext uri="{FF2B5EF4-FFF2-40B4-BE49-F238E27FC236}">
                <a16:creationId xmlns:a16="http://schemas.microsoft.com/office/drawing/2014/main" id="{FA1AB3FD-2B40-4959-A8FC-5994BC98A1B5}"/>
              </a:ext>
            </a:extLst>
          </p:cNvPr>
          <p:cNvSpPr/>
          <p:nvPr/>
        </p:nvSpPr>
        <p:spPr>
          <a:xfrm>
            <a:off x="573021" y="2081657"/>
            <a:ext cx="9662030" cy="2352952"/>
          </a:xfrm>
          <a:prstGeom prst="rect">
            <a:avLst/>
          </a:prstGeom>
        </p:spPr>
        <p:txBody>
          <a:bodyPr wrap="square" lIns="91440" tIns="45720" rIns="91440" bIns="45720" anchor="t">
            <a:spAutoFit/>
          </a:bodyPr>
          <a:ls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579120" indent="-215900">
              <a:lnSpc>
                <a:spcPct val="200000"/>
              </a:lnSpc>
              <a:buFont typeface="Arial,Sans-Serif"/>
              <a:buChar char="•"/>
            </a:pPr>
            <a:r>
              <a:rPr lang="nl-NL" sz="2000" b="1">
                <a:latin typeface="Calibri"/>
                <a:cs typeface="Arial"/>
              </a:rPr>
              <a:t>leren leren: </a:t>
            </a:r>
            <a:r>
              <a:rPr lang="nl-NL" sz="2000">
                <a:latin typeface="Calibri"/>
                <a:cs typeface="Arial"/>
              </a:rPr>
              <a:t>in alle lessen door de vakleerkrachten</a:t>
            </a:r>
            <a:endParaRPr lang="en-US" sz="2000">
              <a:latin typeface="Calibri"/>
              <a:cs typeface="Arial"/>
            </a:endParaRPr>
          </a:p>
          <a:p>
            <a:pPr marL="579120" indent="-215900">
              <a:lnSpc>
                <a:spcPct val="200000"/>
              </a:lnSpc>
              <a:buFont typeface="Arial,Sans-Serif"/>
              <a:buChar char="•"/>
            </a:pPr>
            <a:r>
              <a:rPr lang="nl-NL" sz="2000" b="1">
                <a:latin typeface="Calibri"/>
                <a:cs typeface="Arial"/>
              </a:rPr>
              <a:t>leren kiezen: </a:t>
            </a:r>
            <a:r>
              <a:rPr lang="nl-NL" sz="2000">
                <a:latin typeface="Calibri"/>
                <a:cs typeface="Arial"/>
              </a:rPr>
              <a:t>zelfreflectie en inzicht in eigen mogelijkheden</a:t>
            </a:r>
            <a:endParaRPr lang="en-US" sz="2000">
              <a:latin typeface="Calibri"/>
              <a:cs typeface="Arial"/>
            </a:endParaRPr>
          </a:p>
          <a:p>
            <a:pPr marL="579120" indent="-215900">
              <a:lnSpc>
                <a:spcPct val="200000"/>
              </a:lnSpc>
              <a:buFont typeface="Arial,Sans-Serif"/>
              <a:buChar char="•"/>
            </a:pPr>
            <a:r>
              <a:rPr lang="nl-NL" sz="2000" b="1">
                <a:latin typeface="Calibri"/>
                <a:cs typeface="Arial"/>
              </a:rPr>
              <a:t>leren samenleven</a:t>
            </a:r>
            <a:r>
              <a:rPr lang="nl-NL" sz="2000">
                <a:latin typeface="Calibri"/>
                <a:cs typeface="Arial"/>
              </a:rPr>
              <a:t>: dagelijks maar ook via projectweek en -dagen</a:t>
            </a:r>
            <a:r>
              <a:rPr lang="nl-NL" sz="2000" b="1">
                <a:latin typeface="Calibri"/>
                <a:cs typeface="Arial"/>
              </a:rPr>
              <a:t> </a:t>
            </a:r>
            <a:r>
              <a:rPr lang="nl-NL" sz="2000" b="1">
                <a:latin typeface="Arial"/>
                <a:cs typeface="Arial"/>
              </a:rPr>
              <a:t>             </a:t>
            </a:r>
            <a:endParaRPr lang="en-US" sz="2000">
              <a:latin typeface="Arial"/>
              <a:cs typeface="Arial"/>
            </a:endParaRPr>
          </a:p>
          <a:p>
            <a:pPr>
              <a:lnSpc>
                <a:spcPct val="150000"/>
              </a:lnSpc>
              <a:spcAft>
                <a:spcPts val="0"/>
              </a:spcAft>
            </a:pPr>
            <a:endParaRPr lang="nl-BE" sz="2000" b="1">
              <a:latin typeface="Calibri"/>
              <a:cs typeface="Arial"/>
            </a:endParaRPr>
          </a:p>
        </p:txBody>
      </p:sp>
    </p:spTree>
    <p:extLst>
      <p:ext uri="{BB962C8B-B14F-4D97-AF65-F5344CB8AC3E}">
        <p14:creationId xmlns:p14="http://schemas.microsoft.com/office/powerpoint/2010/main" val="30607933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Leer(</a:t>
            </a:r>
            <a:r>
              <a:rPr lang="nl-BE" err="1">
                <a:cs typeface="Calibri"/>
              </a:rPr>
              <a:t>ling</a:t>
            </a:r>
            <a:r>
              <a:rPr lang="nl-BE">
                <a:cs typeface="Calibri"/>
              </a:rPr>
              <a:t>)begeleiding </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sp>
        <p:nvSpPr>
          <p:cNvPr id="4" name="Tekstvak 3">
            <a:extLst>
              <a:ext uri="{FF2B5EF4-FFF2-40B4-BE49-F238E27FC236}">
                <a16:creationId xmlns:a16="http://schemas.microsoft.com/office/drawing/2014/main" id="{D214125B-BF46-4456-B5CD-48A7FD0A05DC}"/>
              </a:ext>
            </a:extLst>
          </p:cNvPr>
          <p:cNvSpPr txBox="1"/>
          <p:nvPr/>
        </p:nvSpPr>
        <p:spPr>
          <a:xfrm>
            <a:off x="575733" y="1531257"/>
            <a:ext cx="6299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solidFill>
                  <a:srgbClr val="71B532"/>
                </a:solidFill>
                <a:cs typeface="Calibri"/>
              </a:rPr>
              <a:t>Remediërende leerbegeleiding </a:t>
            </a:r>
          </a:p>
        </p:txBody>
      </p:sp>
      <p:sp>
        <p:nvSpPr>
          <p:cNvPr id="8" name="Rechthoek 7">
            <a:extLst>
              <a:ext uri="{FF2B5EF4-FFF2-40B4-BE49-F238E27FC236}">
                <a16:creationId xmlns:a16="http://schemas.microsoft.com/office/drawing/2014/main" id="{FA1AB3FD-2B40-4959-A8FC-5994BC98A1B5}"/>
              </a:ext>
            </a:extLst>
          </p:cNvPr>
          <p:cNvSpPr/>
          <p:nvPr/>
        </p:nvSpPr>
        <p:spPr>
          <a:xfrm>
            <a:off x="573021" y="2081657"/>
            <a:ext cx="9662030" cy="5246052"/>
          </a:xfrm>
          <a:prstGeom prst="rect">
            <a:avLst/>
          </a:prstGeom>
        </p:spPr>
        <p:txBody>
          <a:bodyPr wrap="square" lIns="91440" tIns="45720" rIns="91440" bIns="45720" anchor="t">
            <a:spAutoFit/>
          </a:bodyPr>
          <a:ls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930275" lvl="1" indent="-285750">
              <a:lnSpc>
                <a:spcPct val="150000"/>
              </a:lnSpc>
              <a:spcBef>
                <a:spcPct val="20000"/>
              </a:spcBef>
              <a:buFont typeface="Arial,Sans-Serif"/>
              <a:buChar char="•"/>
            </a:pPr>
            <a:r>
              <a:rPr lang="nl-BE" sz="2000" b="1">
                <a:latin typeface="Calibri"/>
                <a:cs typeface="Arial"/>
              </a:rPr>
              <a:t>Tijdens de lessen:</a:t>
            </a:r>
            <a:endParaRPr lang="nl-BE" sz="2000">
              <a:latin typeface="Calibri"/>
              <a:cs typeface="Arial"/>
            </a:endParaRPr>
          </a:p>
          <a:p>
            <a:pPr marL="1200150" lvl="2" indent="-285750">
              <a:lnSpc>
                <a:spcPct val="150000"/>
              </a:lnSpc>
              <a:spcBef>
                <a:spcPct val="20000"/>
              </a:spcBef>
              <a:buFont typeface="Arial,Sans-Serif"/>
              <a:buChar char="•"/>
            </a:pPr>
            <a:r>
              <a:rPr lang="nl-BE" sz="2000">
                <a:latin typeface="Calibri"/>
                <a:cs typeface="Arial"/>
              </a:rPr>
              <a:t>studietips, feedbackgesprekken,…</a:t>
            </a:r>
            <a:endParaRPr lang="en-US" sz="2000">
              <a:latin typeface="Calibri"/>
              <a:cs typeface="Arial"/>
            </a:endParaRPr>
          </a:p>
          <a:p>
            <a:pPr marL="1200150" lvl="2" indent="-285750">
              <a:lnSpc>
                <a:spcPct val="150000"/>
              </a:lnSpc>
              <a:spcBef>
                <a:spcPct val="20000"/>
              </a:spcBef>
              <a:buFont typeface="Arial,Sans-Serif"/>
              <a:buChar char="•"/>
            </a:pPr>
            <a:r>
              <a:rPr lang="nl-BE" sz="2000">
                <a:latin typeface="Calibri"/>
                <a:cs typeface="Arial"/>
              </a:rPr>
              <a:t>taalzorg</a:t>
            </a:r>
            <a:endParaRPr lang="en-US" sz="2000">
              <a:latin typeface="Calibri"/>
              <a:cs typeface="Arial"/>
            </a:endParaRPr>
          </a:p>
          <a:p>
            <a:pPr marL="1200150" lvl="2" indent="-285750">
              <a:lnSpc>
                <a:spcPct val="150000"/>
              </a:lnSpc>
              <a:spcBef>
                <a:spcPct val="20000"/>
              </a:spcBef>
              <a:buFont typeface="Arial,Sans-Serif"/>
              <a:buChar char="•"/>
            </a:pPr>
            <a:r>
              <a:rPr lang="nl-BE" sz="2000">
                <a:latin typeface="Calibri"/>
                <a:cs typeface="Arial"/>
              </a:rPr>
              <a:t>remediërende opdrachten, differentiatie,…</a:t>
            </a:r>
            <a:endParaRPr lang="en-US" sz="2000">
              <a:latin typeface="Calibri"/>
              <a:cs typeface="Arial"/>
            </a:endParaRPr>
          </a:p>
          <a:p>
            <a:pPr marL="944245" lvl="2" indent="-309245">
              <a:lnSpc>
                <a:spcPct val="150000"/>
              </a:lnSpc>
              <a:spcBef>
                <a:spcPct val="20000"/>
              </a:spcBef>
              <a:buFont typeface="Arial,Sans-Serif"/>
              <a:buChar char="•"/>
            </a:pPr>
            <a:r>
              <a:rPr lang="nl-BE" sz="2000" b="1">
                <a:latin typeface="Calibri"/>
                <a:cs typeface="Arial"/>
              </a:rPr>
              <a:t>Buiten de lesuren:</a:t>
            </a:r>
          </a:p>
          <a:p>
            <a:pPr marL="1200150" lvl="2" indent="-285750">
              <a:lnSpc>
                <a:spcPct val="150000"/>
              </a:lnSpc>
              <a:spcBef>
                <a:spcPct val="20000"/>
              </a:spcBef>
              <a:buFont typeface="Arial,Sans-Serif"/>
              <a:buChar char="•"/>
            </a:pPr>
            <a:r>
              <a:rPr lang="nl-BE" sz="2000">
                <a:latin typeface="Calibri"/>
                <a:cs typeface="Arial"/>
              </a:rPr>
              <a:t>open klassen, ict-klas</a:t>
            </a:r>
            <a:endParaRPr lang="en-US" sz="2000">
              <a:latin typeface="Calibri"/>
              <a:cs typeface="Arial"/>
            </a:endParaRPr>
          </a:p>
          <a:p>
            <a:pPr marL="1200150" lvl="2" indent="-285750">
              <a:lnSpc>
                <a:spcPct val="150000"/>
              </a:lnSpc>
              <a:spcBef>
                <a:spcPct val="20000"/>
              </a:spcBef>
              <a:buFont typeface="Arial,Sans-Serif"/>
              <a:buChar char="•"/>
            </a:pPr>
            <a:r>
              <a:rPr lang="nl-BE" sz="2000">
                <a:latin typeface="Calibri"/>
                <a:cs typeface="Arial"/>
              </a:rPr>
              <a:t>huiswerkklassen wiskunde</a:t>
            </a:r>
            <a:endParaRPr lang="en-US" sz="2000">
              <a:latin typeface="Calibri"/>
              <a:cs typeface="Arial"/>
            </a:endParaRPr>
          </a:p>
          <a:p>
            <a:pPr marL="1200150" lvl="2" indent="-285750">
              <a:lnSpc>
                <a:spcPct val="150000"/>
              </a:lnSpc>
              <a:spcBef>
                <a:spcPct val="20000"/>
              </a:spcBef>
              <a:buFont typeface="Arial,Sans-Serif"/>
              <a:buChar char="•"/>
            </a:pPr>
            <a:r>
              <a:rPr lang="nl-BE" sz="2000">
                <a:latin typeface="Calibri"/>
                <a:cs typeface="Arial"/>
              </a:rPr>
              <a:t>remediëring op maat van de leerling</a:t>
            </a:r>
            <a:endParaRPr lang="en-US" sz="2000">
              <a:latin typeface="Calibri"/>
              <a:cs typeface="Arial"/>
            </a:endParaRPr>
          </a:p>
          <a:p>
            <a:pPr marL="579120" indent="-215900">
              <a:lnSpc>
                <a:spcPct val="200000"/>
              </a:lnSpc>
              <a:buFont typeface="Arial,Sans-Serif"/>
              <a:buChar char="•"/>
            </a:pPr>
            <a:r>
              <a:rPr lang="nl-NL" sz="2000" b="1">
                <a:latin typeface="Calibri"/>
                <a:cs typeface="Arial"/>
              </a:rPr>
              <a:t>             </a:t>
            </a:r>
            <a:endParaRPr lang="en-US" sz="2000">
              <a:latin typeface="Calibri"/>
              <a:cs typeface="Arial"/>
            </a:endParaRPr>
          </a:p>
          <a:p>
            <a:pPr>
              <a:lnSpc>
                <a:spcPct val="150000"/>
              </a:lnSpc>
              <a:spcAft>
                <a:spcPts val="0"/>
              </a:spcAft>
            </a:pPr>
            <a:endParaRPr lang="nl-BE" sz="2000" b="1">
              <a:latin typeface="Calibri"/>
              <a:cs typeface="Arial"/>
            </a:endParaRPr>
          </a:p>
        </p:txBody>
      </p:sp>
    </p:spTree>
    <p:extLst>
      <p:ext uri="{BB962C8B-B14F-4D97-AF65-F5344CB8AC3E}">
        <p14:creationId xmlns:p14="http://schemas.microsoft.com/office/powerpoint/2010/main" val="257493774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Leer(</a:t>
            </a:r>
            <a:r>
              <a:rPr lang="nl-BE" err="1">
                <a:cs typeface="Calibri"/>
              </a:rPr>
              <a:t>ling</a:t>
            </a:r>
            <a:r>
              <a:rPr lang="nl-BE">
                <a:cs typeface="Calibri"/>
              </a:rPr>
              <a:t>)begeleiding </a:t>
            </a:r>
          </a:p>
        </p:txBody>
      </p:sp>
      <p:sp>
        <p:nvSpPr>
          <p:cNvPr id="7" name="Rechthoek 6">
            <a:extLst>
              <a:ext uri="{FF2B5EF4-FFF2-40B4-BE49-F238E27FC236}">
                <a16:creationId xmlns:a16="http://schemas.microsoft.com/office/drawing/2014/main" id="{A147B469-B5FD-466F-8CFC-8ABAAD73D58A}"/>
              </a:ext>
            </a:extLst>
          </p:cNvPr>
          <p:cNvSpPr/>
          <p:nvPr/>
        </p:nvSpPr>
        <p:spPr>
          <a:xfrm>
            <a:off x="1194766" y="6318979"/>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sp>
        <p:nvSpPr>
          <p:cNvPr id="4" name="Tekstvak 3">
            <a:extLst>
              <a:ext uri="{FF2B5EF4-FFF2-40B4-BE49-F238E27FC236}">
                <a16:creationId xmlns:a16="http://schemas.microsoft.com/office/drawing/2014/main" id="{D214125B-BF46-4456-B5CD-48A7FD0A05DC}"/>
              </a:ext>
            </a:extLst>
          </p:cNvPr>
          <p:cNvSpPr txBox="1"/>
          <p:nvPr/>
        </p:nvSpPr>
        <p:spPr>
          <a:xfrm>
            <a:off x="575733" y="1531257"/>
            <a:ext cx="6299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solidFill>
                  <a:srgbClr val="71B532"/>
                </a:solidFill>
                <a:cs typeface="Calibri"/>
              </a:rPr>
              <a:t>Leerlingbegeleiding </a:t>
            </a:r>
          </a:p>
        </p:txBody>
      </p:sp>
      <p:pic>
        <p:nvPicPr>
          <p:cNvPr id="8" name="Tijdelijke aanduiding voor inhoud 7">
            <a:extLst>
              <a:ext uri="{FF2B5EF4-FFF2-40B4-BE49-F238E27FC236}">
                <a16:creationId xmlns:a16="http://schemas.microsoft.com/office/drawing/2014/main" id="{7A28ECD9-2E65-9349-9948-CD543EF882CF}"/>
              </a:ext>
            </a:extLst>
          </p:cNvPr>
          <p:cNvPicPr>
            <a:picLocks noGrp="1" noChangeAspect="1"/>
          </p:cNvPicPr>
          <p:nvPr>
            <p:ph idx="1"/>
          </p:nvPr>
        </p:nvPicPr>
        <p:blipFill rotWithShape="1">
          <a:blip r:embed="rId4">
            <a:duotone>
              <a:schemeClr val="accent2">
                <a:shade val="45000"/>
                <a:satMod val="135000"/>
              </a:schemeClr>
              <a:prstClr val="white"/>
            </a:duotone>
          </a:blip>
          <a:srcRect b="4802"/>
          <a:stretch/>
        </p:blipFill>
        <p:spPr>
          <a:xfrm>
            <a:off x="3423987" y="1384978"/>
            <a:ext cx="5344026" cy="4727345"/>
          </a:xfrm>
          <a:prstGeom prst="rect">
            <a:avLst/>
          </a:prstGeom>
        </p:spPr>
      </p:pic>
      <p:pic>
        <p:nvPicPr>
          <p:cNvPr id="11" name="Tijdelijke aanduiding voor inhoud 3" descr="Afbeelding met tekst, visitekaartje&#10;&#10;Automatisch gegenereerde beschrijving">
            <a:extLst>
              <a:ext uri="{FF2B5EF4-FFF2-40B4-BE49-F238E27FC236}">
                <a16:creationId xmlns:a16="http://schemas.microsoft.com/office/drawing/2014/main" id="{9AB68E21-0FB4-E343-B7B8-672FE607AF70}"/>
              </a:ext>
            </a:extLst>
          </p:cNvPr>
          <p:cNvPicPr>
            <a:picLocks noChangeAspect="1"/>
          </p:cNvPicPr>
          <p:nvPr/>
        </p:nvPicPr>
        <p:blipFill rotWithShape="1">
          <a:blip r:embed="rId5" cstate="print"/>
          <a:srcRect l="3362" t="35358" r="85225" b="36829"/>
          <a:stretch/>
        </p:blipFill>
        <p:spPr>
          <a:xfrm>
            <a:off x="214265" y="3500449"/>
            <a:ext cx="980501" cy="997351"/>
          </a:xfrm>
          <a:prstGeom prst="rect">
            <a:avLst/>
          </a:prstGeom>
        </p:spPr>
      </p:pic>
      <p:pic>
        <p:nvPicPr>
          <p:cNvPr id="12" name="Tijdelijke aanduiding voor inhoud 3" descr="Afbeelding met tekst, visitekaartje&#10;&#10;Automatisch gegenereerde beschrijving">
            <a:extLst>
              <a:ext uri="{FF2B5EF4-FFF2-40B4-BE49-F238E27FC236}">
                <a16:creationId xmlns:a16="http://schemas.microsoft.com/office/drawing/2014/main" id="{9B36B757-7BAC-CE4E-890E-227AAD05E5E2}"/>
              </a:ext>
            </a:extLst>
          </p:cNvPr>
          <p:cNvPicPr>
            <a:picLocks noChangeAspect="1"/>
          </p:cNvPicPr>
          <p:nvPr/>
        </p:nvPicPr>
        <p:blipFill rotWithShape="1">
          <a:blip r:embed="rId5" cstate="print"/>
          <a:srcRect l="19647" t="35055" r="69068" b="37132"/>
          <a:stretch/>
        </p:blipFill>
        <p:spPr>
          <a:xfrm>
            <a:off x="128444" y="5063511"/>
            <a:ext cx="969484" cy="997351"/>
          </a:xfrm>
          <a:prstGeom prst="rect">
            <a:avLst/>
          </a:prstGeom>
        </p:spPr>
      </p:pic>
      <p:pic>
        <p:nvPicPr>
          <p:cNvPr id="13" name="Tijdelijke aanduiding voor inhoud 3" descr="Afbeelding met tekst, visitekaartje&#10;&#10;Automatisch gegenereerde beschrijving">
            <a:extLst>
              <a:ext uri="{FF2B5EF4-FFF2-40B4-BE49-F238E27FC236}">
                <a16:creationId xmlns:a16="http://schemas.microsoft.com/office/drawing/2014/main" id="{0C4329E1-4DF2-164F-901C-205158DDB910}"/>
              </a:ext>
            </a:extLst>
          </p:cNvPr>
          <p:cNvPicPr>
            <a:picLocks noChangeAspect="1"/>
          </p:cNvPicPr>
          <p:nvPr/>
        </p:nvPicPr>
        <p:blipFill rotWithShape="1">
          <a:blip r:embed="rId5" cstate="print"/>
          <a:srcRect l="66837" t="33370" r="22135" b="37562"/>
          <a:stretch/>
        </p:blipFill>
        <p:spPr>
          <a:xfrm>
            <a:off x="11094072" y="3429000"/>
            <a:ext cx="947452" cy="1042353"/>
          </a:xfrm>
          <a:prstGeom prst="rect">
            <a:avLst/>
          </a:prstGeom>
        </p:spPr>
      </p:pic>
      <p:pic>
        <p:nvPicPr>
          <p:cNvPr id="14" name="Tijdelijke aanduiding voor inhoud 3" descr="Afbeelding met tekst, visitekaartje&#10;&#10;Automatisch gegenereerde beschrijving">
            <a:extLst>
              <a:ext uri="{FF2B5EF4-FFF2-40B4-BE49-F238E27FC236}">
                <a16:creationId xmlns:a16="http://schemas.microsoft.com/office/drawing/2014/main" id="{174390AB-38D6-6846-A287-4BDC4480847B}"/>
              </a:ext>
            </a:extLst>
          </p:cNvPr>
          <p:cNvPicPr>
            <a:picLocks noChangeAspect="1"/>
          </p:cNvPicPr>
          <p:nvPr/>
        </p:nvPicPr>
        <p:blipFill rotWithShape="1">
          <a:blip r:embed="rId5" cstate="print"/>
          <a:srcRect l="84661" t="32756" r="4311" b="37561"/>
          <a:stretch/>
        </p:blipFill>
        <p:spPr>
          <a:xfrm>
            <a:off x="11179194" y="4794550"/>
            <a:ext cx="947452" cy="1064386"/>
          </a:xfrm>
          <a:prstGeom prst="rect">
            <a:avLst/>
          </a:prstGeom>
        </p:spPr>
      </p:pic>
      <p:sp>
        <p:nvSpPr>
          <p:cNvPr id="15" name="Tekstvak 14">
            <a:extLst>
              <a:ext uri="{FF2B5EF4-FFF2-40B4-BE49-F238E27FC236}">
                <a16:creationId xmlns:a16="http://schemas.microsoft.com/office/drawing/2014/main" id="{1786028B-0BAF-D542-B900-37FE10D2AE40}"/>
              </a:ext>
            </a:extLst>
          </p:cNvPr>
          <p:cNvSpPr txBox="1"/>
          <p:nvPr/>
        </p:nvSpPr>
        <p:spPr>
          <a:xfrm>
            <a:off x="1237874" y="3814458"/>
            <a:ext cx="1892890" cy="369332"/>
          </a:xfrm>
          <a:prstGeom prst="rect">
            <a:avLst/>
          </a:prstGeom>
          <a:noFill/>
        </p:spPr>
        <p:txBody>
          <a:bodyPr wrap="none" rtlCol="0">
            <a:spAutoFit/>
          </a:bodyPr>
          <a:lstStyle/>
          <a:p>
            <a:r>
              <a:rPr lang="nl-BE"/>
              <a:t>Leren en studeren</a:t>
            </a:r>
          </a:p>
        </p:txBody>
      </p:sp>
      <p:sp>
        <p:nvSpPr>
          <p:cNvPr id="16" name="Tekstvak 15">
            <a:extLst>
              <a:ext uri="{FF2B5EF4-FFF2-40B4-BE49-F238E27FC236}">
                <a16:creationId xmlns:a16="http://schemas.microsoft.com/office/drawing/2014/main" id="{4861AF84-F984-B94B-AA23-DC8AF03FB01B}"/>
              </a:ext>
            </a:extLst>
          </p:cNvPr>
          <p:cNvSpPr txBox="1"/>
          <p:nvPr/>
        </p:nvSpPr>
        <p:spPr>
          <a:xfrm>
            <a:off x="1237874" y="5266238"/>
            <a:ext cx="2022926" cy="646331"/>
          </a:xfrm>
          <a:prstGeom prst="rect">
            <a:avLst/>
          </a:prstGeom>
          <a:noFill/>
        </p:spPr>
        <p:txBody>
          <a:bodyPr wrap="none" rtlCol="0">
            <a:spAutoFit/>
          </a:bodyPr>
          <a:lstStyle/>
          <a:p>
            <a:r>
              <a:rPr lang="nl-BE"/>
              <a:t>Onderwijsloopbaan</a:t>
            </a:r>
          </a:p>
          <a:p>
            <a:r>
              <a:rPr lang="nl-BE"/>
              <a:t>begeleiding</a:t>
            </a:r>
          </a:p>
        </p:txBody>
      </p:sp>
      <p:sp>
        <p:nvSpPr>
          <p:cNvPr id="17" name="Tekstvak 16">
            <a:extLst>
              <a:ext uri="{FF2B5EF4-FFF2-40B4-BE49-F238E27FC236}">
                <a16:creationId xmlns:a16="http://schemas.microsoft.com/office/drawing/2014/main" id="{5968972D-F9BD-E147-87E2-42A4BEC0C8FC}"/>
              </a:ext>
            </a:extLst>
          </p:cNvPr>
          <p:cNvSpPr txBox="1"/>
          <p:nvPr/>
        </p:nvSpPr>
        <p:spPr>
          <a:xfrm>
            <a:off x="9098331" y="3729456"/>
            <a:ext cx="1750544" cy="646331"/>
          </a:xfrm>
          <a:prstGeom prst="rect">
            <a:avLst/>
          </a:prstGeom>
          <a:noFill/>
        </p:spPr>
        <p:txBody>
          <a:bodyPr wrap="none" rtlCol="0">
            <a:spAutoFit/>
          </a:bodyPr>
          <a:lstStyle/>
          <a:p>
            <a:r>
              <a:rPr lang="nl-BE"/>
              <a:t>Preventieve </a:t>
            </a:r>
          </a:p>
          <a:p>
            <a:r>
              <a:rPr lang="nl-BE"/>
              <a:t>gezondheidszorg</a:t>
            </a:r>
          </a:p>
        </p:txBody>
      </p:sp>
      <p:sp>
        <p:nvSpPr>
          <p:cNvPr id="18" name="Tekstvak 17">
            <a:extLst>
              <a:ext uri="{FF2B5EF4-FFF2-40B4-BE49-F238E27FC236}">
                <a16:creationId xmlns:a16="http://schemas.microsoft.com/office/drawing/2014/main" id="{328B1D0D-00DC-6840-A17D-6D915EA6C044}"/>
              </a:ext>
            </a:extLst>
          </p:cNvPr>
          <p:cNvSpPr txBox="1"/>
          <p:nvPr/>
        </p:nvSpPr>
        <p:spPr>
          <a:xfrm>
            <a:off x="8931200" y="5239020"/>
            <a:ext cx="2047868" cy="646331"/>
          </a:xfrm>
          <a:prstGeom prst="rect">
            <a:avLst/>
          </a:prstGeom>
          <a:noFill/>
        </p:spPr>
        <p:txBody>
          <a:bodyPr wrap="none" rtlCol="0">
            <a:spAutoFit/>
          </a:bodyPr>
          <a:lstStyle/>
          <a:p>
            <a:r>
              <a:rPr lang="nl-BE"/>
              <a:t>Psychisch en sociaal</a:t>
            </a:r>
          </a:p>
          <a:p>
            <a:r>
              <a:rPr lang="nl-BE"/>
              <a:t> functioneren</a:t>
            </a:r>
          </a:p>
        </p:txBody>
      </p:sp>
      <p:sp>
        <p:nvSpPr>
          <p:cNvPr id="19" name="Ovaal 18">
            <a:extLst>
              <a:ext uri="{FF2B5EF4-FFF2-40B4-BE49-F238E27FC236}">
                <a16:creationId xmlns:a16="http://schemas.microsoft.com/office/drawing/2014/main" id="{4CD5DA0F-44E0-9E46-A4A8-8A210FE302CC}"/>
              </a:ext>
            </a:extLst>
          </p:cNvPr>
          <p:cNvSpPr/>
          <p:nvPr/>
        </p:nvSpPr>
        <p:spPr>
          <a:xfrm>
            <a:off x="4740925" y="2440232"/>
            <a:ext cx="2710150" cy="2574177"/>
          </a:xfrm>
          <a:prstGeom prst="ellipse">
            <a:avLst/>
          </a:prstGeom>
          <a:noFill/>
          <a:ln w="508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Rechthoek 19">
            <a:extLst>
              <a:ext uri="{FF2B5EF4-FFF2-40B4-BE49-F238E27FC236}">
                <a16:creationId xmlns:a16="http://schemas.microsoft.com/office/drawing/2014/main" id="{647382A4-D15A-6745-95A0-DCB7E1B90E6A}"/>
              </a:ext>
            </a:extLst>
          </p:cNvPr>
          <p:cNvSpPr/>
          <p:nvPr/>
        </p:nvSpPr>
        <p:spPr>
          <a:xfrm>
            <a:off x="6491077" y="1489456"/>
            <a:ext cx="5980746" cy="566950"/>
          </a:xfrm>
          <a:prstGeom prst="rect">
            <a:avLst/>
          </a:prstGeom>
        </p:spPr>
        <p:txBody>
          <a:bodyPr wrap="square">
            <a:spAutoFit/>
          </a:bodyPr>
          <a:lstStyle/>
          <a:p>
            <a:pPr marL="363220">
              <a:lnSpc>
                <a:spcPct val="200000"/>
              </a:lnSpc>
            </a:pPr>
            <a:r>
              <a:rPr lang="nl-NL" b="1">
                <a:solidFill>
                  <a:srgbClr val="92D050"/>
                </a:solidFill>
                <a:cs typeface="Arial"/>
              </a:rPr>
              <a:t>leren van alle leerlingen zo goed mogelijk begeleiden</a:t>
            </a:r>
            <a:r>
              <a:rPr lang="nl-NL" b="1">
                <a:solidFill>
                  <a:srgbClr val="92D050"/>
                </a:solidFill>
                <a:latin typeface="Arial"/>
                <a:cs typeface="Arial"/>
              </a:rPr>
              <a:t>   </a:t>
            </a:r>
            <a:endParaRPr lang="en-US">
              <a:solidFill>
                <a:srgbClr val="92D050"/>
              </a:solidFill>
              <a:latin typeface="Arial"/>
              <a:cs typeface="Arial"/>
            </a:endParaRPr>
          </a:p>
        </p:txBody>
      </p:sp>
      <p:cxnSp>
        <p:nvCxnSpPr>
          <p:cNvPr id="21" name="Rechte verbindingslijn met pijl 20">
            <a:extLst>
              <a:ext uri="{FF2B5EF4-FFF2-40B4-BE49-F238E27FC236}">
                <a16:creationId xmlns:a16="http://schemas.microsoft.com/office/drawing/2014/main" id="{1CB4F82B-2E16-2C49-9957-B79C5D0E838C}"/>
              </a:ext>
            </a:extLst>
          </p:cNvPr>
          <p:cNvCxnSpPr>
            <a:cxnSpLocks/>
          </p:cNvCxnSpPr>
          <p:nvPr/>
        </p:nvCxnSpPr>
        <p:spPr>
          <a:xfrm flipV="1">
            <a:off x="6805005" y="2098207"/>
            <a:ext cx="598837" cy="4381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hteraccolade 27">
            <a:extLst>
              <a:ext uri="{FF2B5EF4-FFF2-40B4-BE49-F238E27FC236}">
                <a16:creationId xmlns:a16="http://schemas.microsoft.com/office/drawing/2014/main" id="{B192391F-9455-5748-89BF-640CC7CFFE02}"/>
              </a:ext>
            </a:extLst>
          </p:cNvPr>
          <p:cNvSpPr/>
          <p:nvPr/>
        </p:nvSpPr>
        <p:spPr>
          <a:xfrm rot="19572821">
            <a:off x="3184794" y="5042826"/>
            <a:ext cx="584087" cy="686193"/>
          </a:xfrm>
          <a:prstGeom prst="rightBrace">
            <a:avLst/>
          </a:prstGeom>
          <a:ln w="412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9" name="Rechteraccolade 28">
            <a:extLst>
              <a:ext uri="{FF2B5EF4-FFF2-40B4-BE49-F238E27FC236}">
                <a16:creationId xmlns:a16="http://schemas.microsoft.com/office/drawing/2014/main" id="{1E026352-3A2A-EA48-A0AD-AE52483E73FB}"/>
              </a:ext>
            </a:extLst>
          </p:cNvPr>
          <p:cNvSpPr/>
          <p:nvPr/>
        </p:nvSpPr>
        <p:spPr>
          <a:xfrm>
            <a:off x="3075591" y="3656027"/>
            <a:ext cx="584087" cy="686193"/>
          </a:xfrm>
          <a:prstGeom prst="rightBrace">
            <a:avLst/>
          </a:prstGeom>
          <a:ln w="412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30" name="Rechteraccolade 29">
            <a:extLst>
              <a:ext uri="{FF2B5EF4-FFF2-40B4-BE49-F238E27FC236}">
                <a16:creationId xmlns:a16="http://schemas.microsoft.com/office/drawing/2014/main" id="{6128F253-C252-CA47-9E2C-EF93CB7662F9}"/>
              </a:ext>
            </a:extLst>
          </p:cNvPr>
          <p:cNvSpPr/>
          <p:nvPr/>
        </p:nvSpPr>
        <p:spPr>
          <a:xfrm rot="10800000">
            <a:off x="8477149" y="3727320"/>
            <a:ext cx="584087" cy="686193"/>
          </a:xfrm>
          <a:prstGeom prst="rightBrace">
            <a:avLst/>
          </a:prstGeom>
          <a:ln w="412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31" name="Rechteraccolade 30">
            <a:extLst>
              <a:ext uri="{FF2B5EF4-FFF2-40B4-BE49-F238E27FC236}">
                <a16:creationId xmlns:a16="http://schemas.microsoft.com/office/drawing/2014/main" id="{1695726B-5516-0246-980C-FD2C21DE1433}"/>
              </a:ext>
            </a:extLst>
          </p:cNvPr>
          <p:cNvSpPr/>
          <p:nvPr/>
        </p:nvSpPr>
        <p:spPr>
          <a:xfrm rot="12448365">
            <a:off x="8439246" y="5056611"/>
            <a:ext cx="584087" cy="686193"/>
          </a:xfrm>
          <a:prstGeom prst="rightBrace">
            <a:avLst/>
          </a:prstGeom>
          <a:ln w="412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Tree>
    <p:extLst>
      <p:ext uri="{BB962C8B-B14F-4D97-AF65-F5344CB8AC3E}">
        <p14:creationId xmlns:p14="http://schemas.microsoft.com/office/powerpoint/2010/main" val="233505140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Leer(</a:t>
            </a:r>
            <a:r>
              <a:rPr lang="nl-BE" err="1">
                <a:cs typeface="Calibri"/>
              </a:rPr>
              <a:t>ling</a:t>
            </a:r>
            <a:r>
              <a:rPr lang="nl-BE">
                <a:cs typeface="Calibri"/>
              </a:rPr>
              <a:t>)begeleiding </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sp>
        <p:nvSpPr>
          <p:cNvPr id="4" name="Tekstvak 3">
            <a:extLst>
              <a:ext uri="{FF2B5EF4-FFF2-40B4-BE49-F238E27FC236}">
                <a16:creationId xmlns:a16="http://schemas.microsoft.com/office/drawing/2014/main" id="{D214125B-BF46-4456-B5CD-48A7FD0A05DC}"/>
              </a:ext>
            </a:extLst>
          </p:cNvPr>
          <p:cNvSpPr txBox="1"/>
          <p:nvPr/>
        </p:nvSpPr>
        <p:spPr>
          <a:xfrm>
            <a:off x="575733" y="1531257"/>
            <a:ext cx="6299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solidFill>
                  <a:srgbClr val="71B532"/>
                </a:solidFill>
                <a:cs typeface="Calibri"/>
              </a:rPr>
              <a:t>Leerlingbegeleiding  - team </a:t>
            </a:r>
          </a:p>
        </p:txBody>
      </p:sp>
      <p:sp>
        <p:nvSpPr>
          <p:cNvPr id="8" name="Rechthoek 7">
            <a:extLst>
              <a:ext uri="{FF2B5EF4-FFF2-40B4-BE49-F238E27FC236}">
                <a16:creationId xmlns:a16="http://schemas.microsoft.com/office/drawing/2014/main" id="{46C063FA-6214-41D9-A561-149C9FA6B327}"/>
              </a:ext>
            </a:extLst>
          </p:cNvPr>
          <p:cNvSpPr/>
          <p:nvPr/>
        </p:nvSpPr>
        <p:spPr>
          <a:xfrm>
            <a:off x="573021" y="2081657"/>
            <a:ext cx="9662030" cy="1737399"/>
          </a:xfrm>
          <a:prstGeom prst="rect">
            <a:avLst/>
          </a:prstGeom>
        </p:spPr>
        <p:txBody>
          <a:bodyPr wrap="square" lIns="91440" tIns="45720" rIns="91440" bIns="45720" anchor="t">
            <a:spAutoFit/>
          </a:bodyPr>
          <a:ls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579120" indent="-215900">
              <a:lnSpc>
                <a:spcPct val="200000"/>
              </a:lnSpc>
              <a:buFont typeface="Arial,Sans-Serif"/>
              <a:buChar char="•"/>
            </a:pPr>
            <a:r>
              <a:rPr lang="nl-NL" sz="2000" b="1">
                <a:latin typeface="Calibri"/>
                <a:cs typeface="Arial"/>
              </a:rPr>
              <a:t>1ste en 2de jaar: </a:t>
            </a:r>
            <a:r>
              <a:rPr lang="nl-NL" sz="2000">
                <a:latin typeface="Calibri"/>
                <a:cs typeface="Arial"/>
              </a:rPr>
              <a:t>dhr. Werner Kinds</a:t>
            </a:r>
          </a:p>
          <a:p>
            <a:pPr marL="579120" indent="-215900">
              <a:lnSpc>
                <a:spcPct val="200000"/>
              </a:lnSpc>
              <a:buFont typeface="Arial,Sans-Serif"/>
              <a:buChar char="•"/>
            </a:pPr>
            <a:r>
              <a:rPr lang="nl-NL" sz="2000" b="1">
                <a:latin typeface="Calibri"/>
                <a:cs typeface="Arial"/>
              </a:rPr>
              <a:t>Overige teamleden:</a:t>
            </a:r>
            <a:r>
              <a:rPr lang="nl-NL" sz="2000" b="1">
                <a:latin typeface="Arial"/>
                <a:cs typeface="Arial"/>
              </a:rPr>
              <a:t>  </a:t>
            </a:r>
            <a:r>
              <a:rPr lang="nl-NL" sz="2000">
                <a:latin typeface="Calibri"/>
                <a:cs typeface="Arial"/>
              </a:rPr>
              <a:t>mevr. Silvia </a:t>
            </a:r>
            <a:r>
              <a:rPr lang="nl-NL" sz="2000" err="1">
                <a:latin typeface="Calibri"/>
                <a:cs typeface="Arial"/>
              </a:rPr>
              <a:t>Tavernier</a:t>
            </a:r>
            <a:r>
              <a:rPr lang="nl-NL" sz="2000">
                <a:latin typeface="Calibri"/>
                <a:cs typeface="Arial"/>
              </a:rPr>
              <a:t> en mevr. Jessica </a:t>
            </a:r>
            <a:r>
              <a:rPr lang="nl-NL" sz="2000" err="1">
                <a:latin typeface="Calibri"/>
                <a:cs typeface="Arial"/>
              </a:rPr>
              <a:t>Cocquyt</a:t>
            </a:r>
            <a:r>
              <a:rPr lang="nl-NL" sz="2000" b="1">
                <a:latin typeface="Arial"/>
                <a:cs typeface="Arial"/>
              </a:rPr>
              <a:t>        </a:t>
            </a:r>
            <a:endParaRPr lang="en-US" sz="2000">
              <a:latin typeface="Arial"/>
              <a:cs typeface="Arial"/>
            </a:endParaRPr>
          </a:p>
          <a:p>
            <a:pPr>
              <a:lnSpc>
                <a:spcPct val="150000"/>
              </a:lnSpc>
              <a:spcAft>
                <a:spcPts val="0"/>
              </a:spcAft>
            </a:pPr>
            <a:endParaRPr lang="nl-BE" sz="2000" b="1">
              <a:latin typeface="Calibri"/>
              <a:cs typeface="Arial"/>
            </a:endParaRPr>
          </a:p>
        </p:txBody>
      </p:sp>
    </p:spTree>
    <p:extLst>
      <p:ext uri="{BB962C8B-B14F-4D97-AF65-F5344CB8AC3E}">
        <p14:creationId xmlns:p14="http://schemas.microsoft.com/office/powerpoint/2010/main" val="253961434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Digisprong </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sp>
        <p:nvSpPr>
          <p:cNvPr id="4" name="Tekstvak 3">
            <a:extLst>
              <a:ext uri="{FF2B5EF4-FFF2-40B4-BE49-F238E27FC236}">
                <a16:creationId xmlns:a16="http://schemas.microsoft.com/office/drawing/2014/main" id="{D214125B-BF46-4456-B5CD-48A7FD0A05DC}"/>
              </a:ext>
            </a:extLst>
          </p:cNvPr>
          <p:cNvSpPr txBox="1"/>
          <p:nvPr/>
        </p:nvSpPr>
        <p:spPr>
          <a:xfrm>
            <a:off x="575733" y="1531257"/>
            <a:ext cx="6299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solidFill>
                  <a:srgbClr val="71B532"/>
                </a:solidFill>
                <a:cs typeface="Calibri"/>
              </a:rPr>
              <a:t>Missie (Ministerie van Onderwijs)</a:t>
            </a:r>
          </a:p>
        </p:txBody>
      </p:sp>
      <p:sp>
        <p:nvSpPr>
          <p:cNvPr id="8" name="Rechthoek 7">
            <a:extLst>
              <a:ext uri="{FF2B5EF4-FFF2-40B4-BE49-F238E27FC236}">
                <a16:creationId xmlns:a16="http://schemas.microsoft.com/office/drawing/2014/main" id="{46C063FA-6214-41D9-A561-149C9FA6B327}"/>
              </a:ext>
            </a:extLst>
          </p:cNvPr>
          <p:cNvSpPr/>
          <p:nvPr/>
        </p:nvSpPr>
        <p:spPr>
          <a:xfrm>
            <a:off x="573021" y="2081657"/>
            <a:ext cx="9662030" cy="2352952"/>
          </a:xfrm>
          <a:prstGeom prst="rect">
            <a:avLst/>
          </a:prstGeom>
        </p:spPr>
        <p:txBody>
          <a:bodyPr wrap="square" lIns="91440" tIns="45720" rIns="91440" bIns="45720" anchor="t">
            <a:spAutoFit/>
          </a:bodyPr>
          <a:ls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342900" indent="-342900">
              <a:buFont typeface="Arial"/>
              <a:buChar char="•"/>
            </a:pPr>
            <a:r>
              <a:rPr lang="nl-NL" sz="2000">
                <a:latin typeface="Calibri"/>
                <a:cs typeface="Arial"/>
              </a:rPr>
              <a:t>Ervoor zorgen dat alle </a:t>
            </a:r>
            <a:r>
              <a:rPr lang="nl-NL" sz="2000" err="1">
                <a:latin typeface="Calibri"/>
                <a:cs typeface="Arial"/>
              </a:rPr>
              <a:t>lerenden</a:t>
            </a:r>
            <a:r>
              <a:rPr lang="nl-NL" sz="2000">
                <a:latin typeface="Calibri"/>
                <a:cs typeface="Arial"/>
              </a:rPr>
              <a:t> over de nodige competenties beschikken om zich actief te kunnen bewegen in een steeds meer gedigitaliseerde samenleving.</a:t>
            </a:r>
            <a:endParaRPr lang="nl-NL">
              <a:latin typeface="Calibri"/>
              <a:cs typeface="Calibri"/>
            </a:endParaRPr>
          </a:p>
          <a:p>
            <a:endParaRPr lang="nl-NL" sz="2000">
              <a:latin typeface="Calibri"/>
              <a:cs typeface="Arial"/>
            </a:endParaRPr>
          </a:p>
          <a:p>
            <a:pPr marL="342900" indent="-342900">
              <a:buFont typeface="Arial"/>
              <a:buChar char="•"/>
            </a:pPr>
            <a:r>
              <a:rPr lang="nl-NL" sz="2000">
                <a:latin typeface="Calibri"/>
                <a:cs typeface="Arial"/>
              </a:rPr>
              <a:t>Het onderwijs effectiever maken en leerprocessen versterken d.m.v. digitalisering</a:t>
            </a:r>
            <a:endParaRPr lang="nl-NL">
              <a:latin typeface="Calibri"/>
              <a:cs typeface="Calibri"/>
            </a:endParaRPr>
          </a:p>
          <a:p>
            <a:pPr marL="579120" indent="-215900">
              <a:lnSpc>
                <a:spcPct val="200000"/>
              </a:lnSpc>
              <a:buFont typeface="Arial,Sans-Serif"/>
              <a:buChar char="•"/>
            </a:pPr>
            <a:endParaRPr lang="nl-NL" sz="2000" b="1">
              <a:latin typeface="Arial"/>
              <a:cs typeface="Arial"/>
            </a:endParaRPr>
          </a:p>
          <a:p>
            <a:pPr>
              <a:lnSpc>
                <a:spcPct val="150000"/>
              </a:lnSpc>
              <a:spcAft>
                <a:spcPts val="0"/>
              </a:spcAft>
            </a:pPr>
            <a:endParaRPr lang="nl-BE" sz="2000" b="1">
              <a:latin typeface="Calibri"/>
              <a:cs typeface="Arial"/>
            </a:endParaRPr>
          </a:p>
        </p:txBody>
      </p:sp>
      <p:sp>
        <p:nvSpPr>
          <p:cNvPr id="10" name="Tekstvak 9">
            <a:extLst>
              <a:ext uri="{FF2B5EF4-FFF2-40B4-BE49-F238E27FC236}">
                <a16:creationId xmlns:a16="http://schemas.microsoft.com/office/drawing/2014/main" id="{4C68F577-A143-4370-BF9C-DE73D44C9BA8}"/>
              </a:ext>
            </a:extLst>
          </p:cNvPr>
          <p:cNvSpPr txBox="1"/>
          <p:nvPr/>
        </p:nvSpPr>
        <p:spPr>
          <a:xfrm>
            <a:off x="575732" y="3829351"/>
            <a:ext cx="6299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solidFill>
                  <a:srgbClr val="71B532"/>
                </a:solidFill>
                <a:cs typeface="Calibri"/>
              </a:rPr>
              <a:t>Visie (GO! atheneum Mariakerke)</a:t>
            </a:r>
          </a:p>
        </p:txBody>
      </p:sp>
      <p:sp>
        <p:nvSpPr>
          <p:cNvPr id="11" name="Rechthoek 10">
            <a:extLst>
              <a:ext uri="{FF2B5EF4-FFF2-40B4-BE49-F238E27FC236}">
                <a16:creationId xmlns:a16="http://schemas.microsoft.com/office/drawing/2014/main" id="{B97FFF57-942E-45E4-98FA-1CD9E8AC7063}"/>
              </a:ext>
            </a:extLst>
          </p:cNvPr>
          <p:cNvSpPr/>
          <p:nvPr/>
        </p:nvSpPr>
        <p:spPr>
          <a:xfrm>
            <a:off x="573020" y="4434180"/>
            <a:ext cx="9662030" cy="1737399"/>
          </a:xfrm>
          <a:prstGeom prst="rect">
            <a:avLst/>
          </a:prstGeom>
        </p:spPr>
        <p:txBody>
          <a:bodyPr wrap="square" lIns="91440" tIns="45720" rIns="91440" bIns="45720" anchor="t">
            <a:spAutoFit/>
          </a:bodyPr>
          <a:ls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342900" indent="-342900">
              <a:buFont typeface="Arial"/>
              <a:buChar char="•"/>
            </a:pPr>
            <a:r>
              <a:rPr lang="nl-NL" sz="2000">
                <a:latin typeface="Calibri"/>
                <a:cs typeface="Arial"/>
              </a:rPr>
              <a:t>Het digitale element is een middel om tot beter onderwijs te komen, maar geen doel op zich. </a:t>
            </a:r>
            <a:endParaRPr lang="nl-NL"/>
          </a:p>
          <a:p>
            <a:pPr marL="579120" indent="-215900">
              <a:lnSpc>
                <a:spcPct val="200000"/>
              </a:lnSpc>
              <a:buFont typeface="Arial,Sans-Serif"/>
              <a:buChar char="•"/>
            </a:pPr>
            <a:endParaRPr lang="nl-NL" sz="2000" b="1">
              <a:latin typeface="Arial"/>
              <a:cs typeface="Arial"/>
            </a:endParaRPr>
          </a:p>
          <a:p>
            <a:pPr>
              <a:lnSpc>
                <a:spcPct val="150000"/>
              </a:lnSpc>
              <a:spcAft>
                <a:spcPts val="0"/>
              </a:spcAft>
            </a:pPr>
            <a:endParaRPr lang="nl-BE" sz="2000" b="1">
              <a:latin typeface="Calibri"/>
              <a:cs typeface="Arial"/>
            </a:endParaRPr>
          </a:p>
        </p:txBody>
      </p:sp>
    </p:spTree>
    <p:extLst>
      <p:ext uri="{BB962C8B-B14F-4D97-AF65-F5344CB8AC3E}">
        <p14:creationId xmlns:p14="http://schemas.microsoft.com/office/powerpoint/2010/main" val="1825898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err="1">
                <a:cs typeface="Calibri"/>
              </a:rPr>
              <a:t>Digisprong</a:t>
            </a:r>
            <a:r>
              <a:rPr lang="nl-BE">
                <a:cs typeface="Calibri"/>
              </a:rPr>
              <a:t> </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sp>
        <p:nvSpPr>
          <p:cNvPr id="11" name="Rechthoek 10">
            <a:extLst>
              <a:ext uri="{FF2B5EF4-FFF2-40B4-BE49-F238E27FC236}">
                <a16:creationId xmlns:a16="http://schemas.microsoft.com/office/drawing/2014/main" id="{B97FFF57-942E-45E4-98FA-1CD9E8AC7063}"/>
              </a:ext>
            </a:extLst>
          </p:cNvPr>
          <p:cNvSpPr/>
          <p:nvPr/>
        </p:nvSpPr>
        <p:spPr>
          <a:xfrm>
            <a:off x="573020" y="4434180"/>
            <a:ext cx="9662030" cy="1121846"/>
          </a:xfrm>
          <a:prstGeom prst="rect">
            <a:avLst/>
          </a:prstGeom>
        </p:spPr>
        <p:txBody>
          <a:bodyPr wrap="square" lIns="91440" tIns="45720" rIns="91440" bIns="45720" anchor="t">
            <a:spAutoFit/>
          </a:bodyPr>
          <a:ls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579120" indent="-215900">
              <a:lnSpc>
                <a:spcPct val="200000"/>
              </a:lnSpc>
              <a:buFont typeface="Arial,Sans-Serif"/>
              <a:buChar char="•"/>
            </a:pPr>
            <a:endParaRPr lang="nl-NL" sz="2000" b="1">
              <a:latin typeface="Arial"/>
              <a:cs typeface="Arial"/>
            </a:endParaRPr>
          </a:p>
          <a:p>
            <a:pPr>
              <a:lnSpc>
                <a:spcPct val="150000"/>
              </a:lnSpc>
              <a:spcAft>
                <a:spcPts val="0"/>
              </a:spcAft>
            </a:pPr>
            <a:endParaRPr lang="nl-BE" sz="2000" b="1">
              <a:latin typeface="Calibri"/>
              <a:cs typeface="Arial"/>
            </a:endParaRPr>
          </a:p>
        </p:txBody>
      </p:sp>
      <p:sp>
        <p:nvSpPr>
          <p:cNvPr id="6" name="Tekstvak 5">
            <a:extLst>
              <a:ext uri="{FF2B5EF4-FFF2-40B4-BE49-F238E27FC236}">
                <a16:creationId xmlns:a16="http://schemas.microsoft.com/office/drawing/2014/main" id="{31769DAF-387F-48EE-95E3-DE42989C03B6}"/>
              </a:ext>
            </a:extLst>
          </p:cNvPr>
          <p:cNvSpPr txBox="1"/>
          <p:nvPr/>
        </p:nvSpPr>
        <p:spPr>
          <a:xfrm>
            <a:off x="575733" y="1531257"/>
            <a:ext cx="6299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solidFill>
                  <a:srgbClr val="71B532"/>
                </a:solidFill>
                <a:cs typeface="Calibri"/>
              </a:rPr>
              <a:t>Vandaag</a:t>
            </a:r>
            <a:endParaRPr lang="nl-NL"/>
          </a:p>
        </p:txBody>
      </p:sp>
      <p:sp>
        <p:nvSpPr>
          <p:cNvPr id="8" name="Rechthoek 7">
            <a:extLst>
              <a:ext uri="{FF2B5EF4-FFF2-40B4-BE49-F238E27FC236}">
                <a16:creationId xmlns:a16="http://schemas.microsoft.com/office/drawing/2014/main" id="{26526E6D-ED80-49FE-9E92-6C272DBB86A3}"/>
              </a:ext>
            </a:extLst>
          </p:cNvPr>
          <p:cNvSpPr/>
          <p:nvPr/>
        </p:nvSpPr>
        <p:spPr>
          <a:xfrm>
            <a:off x="573020" y="2132781"/>
            <a:ext cx="9662030" cy="3477875"/>
          </a:xfrm>
          <a:prstGeom prst="rect">
            <a:avLst/>
          </a:prstGeom>
        </p:spPr>
        <p:txBody>
          <a:bodyPr wrap="square" lIns="91440" tIns="45720" rIns="91440" bIns="45720" anchor="t">
            <a:spAutoFit/>
          </a:bodyPr>
          <a:ls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342900" indent="-342900">
              <a:buFont typeface="Arial"/>
              <a:buChar char="•"/>
            </a:pPr>
            <a:endParaRPr lang="nl-NL" sz="2000">
              <a:latin typeface="Calibri"/>
              <a:cs typeface="Arial"/>
            </a:endParaRPr>
          </a:p>
          <a:p>
            <a:pPr marL="342900" indent="-342900">
              <a:buFont typeface="Arial"/>
              <a:buChar char="•"/>
            </a:pPr>
            <a:r>
              <a:rPr lang="nl-NL" sz="2000">
                <a:latin typeface="Calibri"/>
                <a:cs typeface="Arial"/>
              </a:rPr>
              <a:t>Infrastructuur: fiber en wifi</a:t>
            </a:r>
          </a:p>
          <a:p>
            <a:pPr marL="342900" indent="-342900">
              <a:buFont typeface="Arial"/>
              <a:buChar char="•"/>
            </a:pPr>
            <a:endParaRPr lang="nl-NL" sz="2000">
              <a:latin typeface="Calibri"/>
              <a:cs typeface="Arial"/>
            </a:endParaRPr>
          </a:p>
          <a:p>
            <a:pPr marL="342900" indent="-342900">
              <a:buFont typeface="Arial"/>
              <a:buChar char="•"/>
            </a:pPr>
            <a:endParaRPr lang="nl-NL" sz="2000">
              <a:latin typeface="Calibri"/>
              <a:cs typeface="Arial"/>
            </a:endParaRPr>
          </a:p>
          <a:p>
            <a:pPr marL="342900" indent="-342900">
              <a:buFont typeface="Arial"/>
              <a:buChar char="•"/>
            </a:pPr>
            <a:r>
              <a:rPr lang="nl-NL" sz="2000">
                <a:latin typeface="Calibri"/>
                <a:cs typeface="Arial"/>
              </a:rPr>
              <a:t>Infrastructuur: moderne touchscreens</a:t>
            </a:r>
          </a:p>
          <a:p>
            <a:pPr marL="342900" indent="-342900">
              <a:buFont typeface="Arial"/>
              <a:buChar char="•"/>
            </a:pPr>
            <a:endParaRPr lang="nl-NL" sz="2000">
              <a:latin typeface="Calibri"/>
              <a:cs typeface="Arial"/>
            </a:endParaRPr>
          </a:p>
          <a:p>
            <a:pPr marL="342900" indent="-342900">
              <a:buFont typeface="Arial"/>
              <a:buChar char="•"/>
            </a:pPr>
            <a:endParaRPr lang="nl-NL" sz="2000">
              <a:latin typeface="Calibri"/>
              <a:cs typeface="Arial"/>
            </a:endParaRPr>
          </a:p>
          <a:p>
            <a:pPr marL="342900" indent="-342900">
              <a:buFont typeface="Arial"/>
              <a:buChar char="•"/>
            </a:pPr>
            <a:r>
              <a:rPr lang="nl-NL" sz="2000">
                <a:latin typeface="Calibri"/>
                <a:cs typeface="Arial"/>
              </a:rPr>
              <a:t>Focus op morgen: nascholingen en systemen</a:t>
            </a:r>
          </a:p>
          <a:p>
            <a:endParaRPr lang="nl-NL" sz="2000">
              <a:latin typeface="Calibri"/>
              <a:cs typeface="Arial"/>
            </a:endParaRPr>
          </a:p>
          <a:p>
            <a:pPr marL="342900" indent="-342900">
              <a:buFont typeface="Arial"/>
              <a:buChar char="•"/>
            </a:pPr>
            <a:endParaRPr lang="nl-NL" sz="2000">
              <a:latin typeface="Calibri"/>
              <a:cs typeface="Arial"/>
            </a:endParaRPr>
          </a:p>
          <a:p>
            <a:endParaRPr lang="nl-NL" sz="2000">
              <a:latin typeface="Calibri"/>
              <a:cs typeface="Arial"/>
            </a:endParaRPr>
          </a:p>
        </p:txBody>
      </p:sp>
      <p:pic>
        <p:nvPicPr>
          <p:cNvPr id="4" name="Afbeelding 3" descr="Afbeelding met tekst, illustratie&#10;&#10;Automatisch gegenereerde beschrijving">
            <a:extLst>
              <a:ext uri="{FF2B5EF4-FFF2-40B4-BE49-F238E27FC236}">
                <a16:creationId xmlns:a16="http://schemas.microsoft.com/office/drawing/2014/main" id="{5F5C32B3-4B0F-4E6E-BB2A-A471E0A35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3065" y="2286563"/>
            <a:ext cx="785915" cy="710467"/>
          </a:xfrm>
          <a:prstGeom prst="rect">
            <a:avLst/>
          </a:prstGeom>
        </p:spPr>
      </p:pic>
      <p:pic>
        <p:nvPicPr>
          <p:cNvPr id="10" name="Afbeelding 9" descr="Afbeelding met tekst, monitor, binnen, scherm&#10;&#10;Automatisch gegenereerde beschrijving">
            <a:extLst>
              <a:ext uri="{FF2B5EF4-FFF2-40B4-BE49-F238E27FC236}">
                <a16:creationId xmlns:a16="http://schemas.microsoft.com/office/drawing/2014/main" id="{97FA70D5-79E6-420F-BD63-6F663F1DBA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5347" y="2286563"/>
            <a:ext cx="3452873" cy="2360362"/>
          </a:xfrm>
          <a:prstGeom prst="rect">
            <a:avLst/>
          </a:prstGeom>
        </p:spPr>
      </p:pic>
    </p:spTree>
    <p:extLst>
      <p:ext uri="{BB962C8B-B14F-4D97-AF65-F5344CB8AC3E}">
        <p14:creationId xmlns:p14="http://schemas.microsoft.com/office/powerpoint/2010/main" val="1031235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Digisprong </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sp>
        <p:nvSpPr>
          <p:cNvPr id="4" name="Tekstvak 3">
            <a:extLst>
              <a:ext uri="{FF2B5EF4-FFF2-40B4-BE49-F238E27FC236}">
                <a16:creationId xmlns:a16="http://schemas.microsoft.com/office/drawing/2014/main" id="{D214125B-BF46-4456-B5CD-48A7FD0A05DC}"/>
              </a:ext>
            </a:extLst>
          </p:cNvPr>
          <p:cNvSpPr txBox="1"/>
          <p:nvPr/>
        </p:nvSpPr>
        <p:spPr>
          <a:xfrm>
            <a:off x="575733" y="1531257"/>
            <a:ext cx="6299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solidFill>
                  <a:srgbClr val="71B532"/>
                </a:solidFill>
                <a:cs typeface="Calibri"/>
              </a:rPr>
              <a:t>Praktisch volgend schooljaar </a:t>
            </a:r>
            <a:endParaRPr lang="nl-NL"/>
          </a:p>
        </p:txBody>
      </p:sp>
      <p:sp>
        <p:nvSpPr>
          <p:cNvPr id="8" name="Rechthoek 7">
            <a:extLst>
              <a:ext uri="{FF2B5EF4-FFF2-40B4-BE49-F238E27FC236}">
                <a16:creationId xmlns:a16="http://schemas.microsoft.com/office/drawing/2014/main" id="{46C063FA-6214-41D9-A561-149C9FA6B327}"/>
              </a:ext>
            </a:extLst>
          </p:cNvPr>
          <p:cNvSpPr/>
          <p:nvPr/>
        </p:nvSpPr>
        <p:spPr>
          <a:xfrm>
            <a:off x="573021" y="2081657"/>
            <a:ext cx="9662030" cy="2554545"/>
          </a:xfrm>
          <a:prstGeom prst="rect">
            <a:avLst/>
          </a:prstGeom>
        </p:spPr>
        <p:txBody>
          <a:bodyPr wrap="square" lIns="91440" tIns="45720" rIns="91440" bIns="45720" anchor="t">
            <a:spAutoFit/>
          </a:bodyPr>
          <a:ls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342900" indent="-342900">
              <a:buFont typeface="Arial"/>
              <a:buChar char="•"/>
            </a:pPr>
            <a:r>
              <a:rPr lang="nl-NL" sz="2000">
                <a:latin typeface="Calibri"/>
                <a:cs typeface="Arial"/>
              </a:rPr>
              <a:t>Voor elke leerling een toestel </a:t>
            </a:r>
          </a:p>
          <a:p>
            <a:pPr marL="342900" indent="-342900">
              <a:buFont typeface="Arial"/>
              <a:buChar char="•"/>
            </a:pPr>
            <a:r>
              <a:rPr lang="nl-NL" sz="2000">
                <a:latin typeface="Calibri"/>
                <a:cs typeface="Arial"/>
              </a:rPr>
              <a:t>Waarborg + gebruiksovereenkomst </a:t>
            </a:r>
          </a:p>
          <a:p>
            <a:pPr marL="342900" indent="-342900">
              <a:buFont typeface="Arial"/>
              <a:buChar char="•"/>
            </a:pPr>
            <a:r>
              <a:rPr lang="nl-NL" sz="2000">
                <a:latin typeface="Calibri"/>
                <a:cs typeface="Arial"/>
              </a:rPr>
              <a:t>School beheert het toestel</a:t>
            </a:r>
          </a:p>
          <a:p>
            <a:pPr marL="342900" indent="-342900">
              <a:buFont typeface="Arial"/>
              <a:buChar char="•"/>
            </a:pPr>
            <a:r>
              <a:rPr lang="nl-NL" sz="2000">
                <a:latin typeface="Calibri"/>
                <a:cs typeface="Arial"/>
              </a:rPr>
              <a:t>Toestel '</a:t>
            </a:r>
            <a:r>
              <a:rPr lang="nl-NL" sz="2000" err="1">
                <a:latin typeface="Calibri"/>
                <a:cs typeface="Arial"/>
              </a:rPr>
              <a:t>travelt</a:t>
            </a:r>
            <a:r>
              <a:rPr lang="nl-NL" sz="2000">
                <a:latin typeface="Calibri"/>
                <a:cs typeface="Arial"/>
              </a:rPr>
              <a:t>' (mogelijkheid tot huren van een kluisje)</a:t>
            </a:r>
          </a:p>
          <a:p>
            <a:endParaRPr lang="nl-NL" sz="2000">
              <a:latin typeface="Calibri"/>
              <a:cs typeface="Arial"/>
            </a:endParaRPr>
          </a:p>
          <a:p>
            <a:pPr marL="342900" indent="-342900">
              <a:buFont typeface="Arial"/>
              <a:buChar char="•"/>
            </a:pPr>
            <a:endParaRPr lang="nl-NL" sz="2000">
              <a:latin typeface="Calibri"/>
              <a:cs typeface="Arial"/>
            </a:endParaRPr>
          </a:p>
          <a:p>
            <a:r>
              <a:rPr lang="nl-NL" sz="2000">
                <a:latin typeface="Calibri"/>
                <a:cs typeface="Arial"/>
              </a:rPr>
              <a:t>De </a:t>
            </a:r>
            <a:r>
              <a:rPr lang="nl-NL" sz="2000" err="1">
                <a:latin typeface="Calibri"/>
                <a:cs typeface="Arial"/>
              </a:rPr>
              <a:t>Digisprong</a:t>
            </a:r>
            <a:r>
              <a:rPr lang="nl-NL" sz="2000">
                <a:latin typeface="Calibri"/>
                <a:cs typeface="Arial"/>
              </a:rPr>
              <a:t> is niet zozeer een eenmalige sprong, maar eerder een groeiproces voor leerkrachten en leerlingen.</a:t>
            </a:r>
          </a:p>
        </p:txBody>
      </p:sp>
      <p:pic>
        <p:nvPicPr>
          <p:cNvPr id="5" name="Afbeelding 4" descr="Afbeelding met tekst, elektronica, computer, computer&#10;&#10;Automatisch gegenereerde beschrijving">
            <a:extLst>
              <a:ext uri="{FF2B5EF4-FFF2-40B4-BE49-F238E27FC236}">
                <a16:creationId xmlns:a16="http://schemas.microsoft.com/office/drawing/2014/main" id="{C9AE27AC-7443-469E-8B50-F6B4B2EE85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3221" y="1638986"/>
            <a:ext cx="2684207" cy="1719943"/>
          </a:xfrm>
          <a:prstGeom prst="rect">
            <a:avLst/>
          </a:prstGeom>
        </p:spPr>
      </p:pic>
    </p:spTree>
    <p:extLst>
      <p:ext uri="{BB962C8B-B14F-4D97-AF65-F5344CB8AC3E}">
        <p14:creationId xmlns:p14="http://schemas.microsoft.com/office/powerpoint/2010/main" val="389684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Reclame</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sp>
        <p:nvSpPr>
          <p:cNvPr id="4" name="Tekstvak 3">
            <a:extLst>
              <a:ext uri="{FF2B5EF4-FFF2-40B4-BE49-F238E27FC236}">
                <a16:creationId xmlns:a16="http://schemas.microsoft.com/office/drawing/2014/main" id="{D214125B-BF46-4456-B5CD-48A7FD0A05DC}"/>
              </a:ext>
            </a:extLst>
          </p:cNvPr>
          <p:cNvSpPr txBox="1"/>
          <p:nvPr/>
        </p:nvSpPr>
        <p:spPr>
          <a:xfrm>
            <a:off x="575733" y="1410305"/>
            <a:ext cx="6299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solidFill>
                  <a:srgbClr val="71B532"/>
                </a:solidFill>
                <a:cs typeface="Calibri"/>
              </a:rPr>
              <a:t>Openschooldag  - 19 maart 2022</a:t>
            </a:r>
            <a:endParaRPr lang="nl-NL"/>
          </a:p>
        </p:txBody>
      </p:sp>
      <p:sp>
        <p:nvSpPr>
          <p:cNvPr id="10" name="Tekstvak 9">
            <a:extLst>
              <a:ext uri="{FF2B5EF4-FFF2-40B4-BE49-F238E27FC236}">
                <a16:creationId xmlns:a16="http://schemas.microsoft.com/office/drawing/2014/main" id="{B9ABB06B-428E-462D-A549-4A42A33B786C}"/>
              </a:ext>
            </a:extLst>
          </p:cNvPr>
          <p:cNvSpPr txBox="1"/>
          <p:nvPr/>
        </p:nvSpPr>
        <p:spPr>
          <a:xfrm>
            <a:off x="575732" y="3508827"/>
            <a:ext cx="6299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solidFill>
                  <a:srgbClr val="71B532"/>
                </a:solidFill>
                <a:cs typeface="Calibri"/>
              </a:rPr>
              <a:t>Snuffeldagen (onder voorbehoud)  </a:t>
            </a:r>
            <a:endParaRPr lang="nl-NL">
              <a:cs typeface="Calibri"/>
            </a:endParaRPr>
          </a:p>
        </p:txBody>
      </p:sp>
      <p:sp>
        <p:nvSpPr>
          <p:cNvPr id="11" name="Rechthoek 10">
            <a:extLst>
              <a:ext uri="{FF2B5EF4-FFF2-40B4-BE49-F238E27FC236}">
                <a16:creationId xmlns:a16="http://schemas.microsoft.com/office/drawing/2014/main" id="{299DBA9A-B16A-4163-B1A3-473354FE6EFC}"/>
              </a:ext>
            </a:extLst>
          </p:cNvPr>
          <p:cNvSpPr/>
          <p:nvPr/>
        </p:nvSpPr>
        <p:spPr>
          <a:xfrm>
            <a:off x="573020" y="3974561"/>
            <a:ext cx="9662030" cy="707886"/>
          </a:xfrm>
          <a:prstGeom prst="rect">
            <a:avLst/>
          </a:prstGeom>
        </p:spPr>
        <p:txBody>
          <a:bodyPr wrap="square" lIns="91440" tIns="45720" rIns="91440" bIns="45720" anchor="t">
            <a:spAutoFit/>
          </a:bodyPr>
          <a:ls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342900" indent="-342900">
              <a:buFont typeface="Arial"/>
              <a:buChar char="•"/>
            </a:pPr>
            <a:r>
              <a:rPr lang="nl-NL" sz="2000">
                <a:latin typeface="Calibri"/>
                <a:cs typeface="Arial"/>
              </a:rPr>
              <a:t>Inschrijven via formulier op de website</a:t>
            </a:r>
            <a:endParaRPr lang="nl-NL"/>
          </a:p>
          <a:p>
            <a:pPr marL="342900" indent="-342900">
              <a:buFont typeface="Arial"/>
              <a:buChar char="•"/>
            </a:pPr>
            <a:r>
              <a:rPr lang="nl-NL" sz="2000">
                <a:latin typeface="Calibri"/>
                <a:cs typeface="Arial"/>
              </a:rPr>
              <a:t>Op de hoogte via e-mail</a:t>
            </a:r>
          </a:p>
        </p:txBody>
      </p:sp>
      <p:sp>
        <p:nvSpPr>
          <p:cNvPr id="12" name="Tekstvak 11">
            <a:extLst>
              <a:ext uri="{FF2B5EF4-FFF2-40B4-BE49-F238E27FC236}">
                <a16:creationId xmlns:a16="http://schemas.microsoft.com/office/drawing/2014/main" id="{B9139D5F-86F7-4B9B-965D-68896A28EBC1}"/>
              </a:ext>
            </a:extLst>
          </p:cNvPr>
          <p:cNvSpPr txBox="1"/>
          <p:nvPr/>
        </p:nvSpPr>
        <p:spPr>
          <a:xfrm>
            <a:off x="575731" y="4742540"/>
            <a:ext cx="6299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err="1">
                <a:solidFill>
                  <a:srgbClr val="71B532"/>
                </a:solidFill>
                <a:cs typeface="Calibri"/>
              </a:rPr>
              <a:t>tToneel</a:t>
            </a:r>
            <a:r>
              <a:rPr lang="nl-NL" sz="2400" b="1">
                <a:solidFill>
                  <a:srgbClr val="71B532"/>
                </a:solidFill>
                <a:cs typeface="Calibri"/>
              </a:rPr>
              <a:t> – 22, 23 en 24 april 2022 </a:t>
            </a:r>
            <a:endParaRPr lang="nl-NL">
              <a:cs typeface="Calibri"/>
            </a:endParaRPr>
          </a:p>
        </p:txBody>
      </p:sp>
      <p:sp>
        <p:nvSpPr>
          <p:cNvPr id="13" name="Rechthoek 12">
            <a:extLst>
              <a:ext uri="{FF2B5EF4-FFF2-40B4-BE49-F238E27FC236}">
                <a16:creationId xmlns:a16="http://schemas.microsoft.com/office/drawing/2014/main" id="{69B3074C-CF21-4FAA-89AD-0AABA64803B4}"/>
              </a:ext>
            </a:extLst>
          </p:cNvPr>
          <p:cNvSpPr/>
          <p:nvPr/>
        </p:nvSpPr>
        <p:spPr>
          <a:xfrm>
            <a:off x="573019" y="5208274"/>
            <a:ext cx="9662030" cy="400110"/>
          </a:xfrm>
          <a:prstGeom prst="rect">
            <a:avLst/>
          </a:prstGeom>
        </p:spPr>
        <p:txBody>
          <a:bodyPr wrap="square" lIns="91440" tIns="45720" rIns="91440" bIns="45720" anchor="t">
            <a:spAutoFit/>
          </a:bodyPr>
          <a:ls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342900" indent="-342900">
              <a:buFont typeface="Arial"/>
              <a:buChar char="•"/>
            </a:pPr>
            <a:r>
              <a:rPr lang="nl-NL" sz="2000">
                <a:latin typeface="Calibri"/>
                <a:cs typeface="Arial"/>
              </a:rPr>
              <a:t>Kaarten te koop via de school </a:t>
            </a:r>
          </a:p>
        </p:txBody>
      </p:sp>
      <p:sp>
        <p:nvSpPr>
          <p:cNvPr id="14" name="Rechthoek 13">
            <a:extLst>
              <a:ext uri="{FF2B5EF4-FFF2-40B4-BE49-F238E27FC236}">
                <a16:creationId xmlns:a16="http://schemas.microsoft.com/office/drawing/2014/main" id="{5AA1E1BE-56FA-4345-802E-23BFCC863CEA}"/>
              </a:ext>
            </a:extLst>
          </p:cNvPr>
          <p:cNvSpPr/>
          <p:nvPr/>
        </p:nvSpPr>
        <p:spPr>
          <a:xfrm>
            <a:off x="573021" y="1876038"/>
            <a:ext cx="9662030" cy="1631216"/>
          </a:xfrm>
          <a:prstGeom prst="rect">
            <a:avLst/>
          </a:prstGeom>
        </p:spPr>
        <p:txBody>
          <a:bodyPr wrap="square" lIns="91440" tIns="45720" rIns="91440" bIns="45720" anchor="t">
            <a:spAutoFit/>
          </a:bodyPr>
          <a:ls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342900" indent="-342900">
              <a:buFont typeface="Arial"/>
              <a:buChar char="•"/>
            </a:pPr>
            <a:r>
              <a:rPr lang="nl-NL" sz="2000">
                <a:latin typeface="Calibri"/>
                <a:cs typeface="Arial"/>
              </a:rPr>
              <a:t>10.00 uur – 16.00 uur</a:t>
            </a:r>
          </a:p>
          <a:p>
            <a:pPr marL="342900" indent="-342900">
              <a:buFont typeface="Arial"/>
              <a:buChar char="•"/>
            </a:pPr>
            <a:r>
              <a:rPr lang="nl-NL" sz="2000">
                <a:latin typeface="Calibri"/>
                <a:cs typeface="Arial"/>
              </a:rPr>
              <a:t>Infomoment van basisschool naar secundair (10.00 uur)</a:t>
            </a:r>
          </a:p>
          <a:p>
            <a:pPr marL="342900" indent="-342900">
              <a:buFont typeface="Arial"/>
              <a:buChar char="•"/>
            </a:pPr>
            <a:r>
              <a:rPr lang="nl-NL" sz="2000">
                <a:latin typeface="Calibri"/>
                <a:cs typeface="Arial"/>
              </a:rPr>
              <a:t>Rondleidingen</a:t>
            </a:r>
          </a:p>
          <a:p>
            <a:pPr marL="342900" indent="-342900">
              <a:buFont typeface="Arial"/>
              <a:buChar char="•"/>
            </a:pPr>
            <a:r>
              <a:rPr lang="nl-NL" sz="2000">
                <a:latin typeface="Calibri"/>
                <a:cs typeface="Arial"/>
              </a:rPr>
              <a:t>Klasbezoeken</a:t>
            </a:r>
          </a:p>
          <a:p>
            <a:pPr marL="342900" indent="-342900">
              <a:buFont typeface="Arial"/>
              <a:buChar char="•"/>
            </a:pPr>
            <a:r>
              <a:rPr lang="nl-NL" sz="2000">
                <a:latin typeface="Calibri"/>
                <a:cs typeface="Arial"/>
              </a:rPr>
              <a:t>…</a:t>
            </a:r>
          </a:p>
        </p:txBody>
      </p:sp>
    </p:spTree>
    <p:extLst>
      <p:ext uri="{BB962C8B-B14F-4D97-AF65-F5344CB8AC3E}">
        <p14:creationId xmlns:p14="http://schemas.microsoft.com/office/powerpoint/2010/main" val="1738361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Meld je aan </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sp>
        <p:nvSpPr>
          <p:cNvPr id="4" name="Tekstvak 3">
            <a:extLst>
              <a:ext uri="{FF2B5EF4-FFF2-40B4-BE49-F238E27FC236}">
                <a16:creationId xmlns:a16="http://schemas.microsoft.com/office/drawing/2014/main" id="{D214125B-BF46-4456-B5CD-48A7FD0A05DC}"/>
              </a:ext>
            </a:extLst>
          </p:cNvPr>
          <p:cNvSpPr txBox="1"/>
          <p:nvPr/>
        </p:nvSpPr>
        <p:spPr>
          <a:xfrm>
            <a:off x="573021" y="1558151"/>
            <a:ext cx="10718799"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a:t>Interesse in onze school en inschrijvingen voor het schooljaar 2022 – 2023 ?</a:t>
            </a:r>
            <a:endParaRPr lang="nl-NL"/>
          </a:p>
          <a:p>
            <a:endParaRPr lang="nl-NL" b="1">
              <a:ea typeface="+mn-lt"/>
              <a:cs typeface="+mn-lt"/>
            </a:endParaRPr>
          </a:p>
          <a:p>
            <a:pPr marL="285750" indent="-285750">
              <a:buFont typeface="Arial"/>
              <a:buChar char="•"/>
            </a:pPr>
            <a:r>
              <a:rPr lang="nl-NL" sz="2400">
                <a:ea typeface="+mn-lt"/>
                <a:cs typeface="+mn-lt"/>
              </a:rPr>
              <a:t>Stap 1 digitaal aanmelden: meldjeaansecundair.gent.be</a:t>
            </a:r>
          </a:p>
          <a:p>
            <a:pPr marL="742950" lvl="1" indent="-285750">
              <a:buFont typeface="Arial"/>
              <a:buChar char="•"/>
            </a:pPr>
            <a:r>
              <a:rPr lang="nl-NL" sz="2400">
                <a:ea typeface="+mn-lt"/>
                <a:cs typeface="+mn-lt"/>
              </a:rPr>
              <a:t>tussen 21 maart 22 (12 uur) tot en met 22 april 2022 (12 uur)</a:t>
            </a:r>
            <a:endParaRPr lang="nl-NL">
              <a:cs typeface="Calibri"/>
            </a:endParaRPr>
          </a:p>
          <a:p>
            <a:pPr lvl="1"/>
            <a:endParaRPr lang="nl-NL"/>
          </a:p>
          <a:p>
            <a:pPr marL="285750" indent="-285750">
              <a:buFont typeface="Arial"/>
              <a:buChar char="•"/>
            </a:pPr>
            <a:r>
              <a:rPr lang="nl-NL" sz="2400">
                <a:ea typeface="+mn-lt"/>
                <a:cs typeface="+mn-lt"/>
              </a:rPr>
              <a:t>Stap 2 toekennen ticket: 4 mei 22</a:t>
            </a:r>
          </a:p>
          <a:p>
            <a:endParaRPr lang="nl-NL"/>
          </a:p>
          <a:p>
            <a:pPr marL="285750" indent="-285750">
              <a:buFont typeface="Arial"/>
              <a:buChar char="•"/>
            </a:pPr>
            <a:r>
              <a:rPr lang="nl-NL" sz="2400">
                <a:ea typeface="+mn-lt"/>
                <a:cs typeface="+mn-lt"/>
              </a:rPr>
              <a:t>Stap 3 effectieve inschrijving: van 6 mei tot en met 31 mei 2022</a:t>
            </a:r>
            <a:endParaRPr lang="nl-NL"/>
          </a:p>
          <a:p>
            <a:endParaRPr lang="nl-NL" sz="2400">
              <a:cs typeface="Calibri"/>
            </a:endParaRPr>
          </a:p>
        </p:txBody>
      </p:sp>
      <p:sp>
        <p:nvSpPr>
          <p:cNvPr id="8" name="Rechthoek 7">
            <a:extLst>
              <a:ext uri="{FF2B5EF4-FFF2-40B4-BE49-F238E27FC236}">
                <a16:creationId xmlns:a16="http://schemas.microsoft.com/office/drawing/2014/main" id="{46C063FA-6214-41D9-A561-149C9FA6B327}"/>
              </a:ext>
            </a:extLst>
          </p:cNvPr>
          <p:cNvSpPr/>
          <p:nvPr/>
        </p:nvSpPr>
        <p:spPr>
          <a:xfrm>
            <a:off x="573021" y="2081657"/>
            <a:ext cx="9662030" cy="400110"/>
          </a:xfrm>
          <a:prstGeom prst="rect">
            <a:avLst/>
          </a:prstGeom>
        </p:spPr>
        <p:txBody>
          <a:bodyPr wrap="square" lIns="91440" tIns="45720" rIns="91440" bIns="45720" anchor="t">
            <a:spAutoFit/>
          </a:bodyPr>
          <a:ls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342900" indent="-342900">
              <a:buFont typeface="Arial"/>
              <a:buChar char="•"/>
            </a:pPr>
            <a:endParaRPr lang="nl-NL" sz="2000">
              <a:latin typeface="Calibri"/>
              <a:cs typeface="Arial"/>
            </a:endParaRPr>
          </a:p>
        </p:txBody>
      </p:sp>
    </p:spTree>
    <p:extLst>
      <p:ext uri="{BB962C8B-B14F-4D97-AF65-F5344CB8AC3E}">
        <p14:creationId xmlns:p14="http://schemas.microsoft.com/office/powerpoint/2010/main" val="229093786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hthoek 8">
            <a:extLst>
              <a:ext uri="{FF2B5EF4-FFF2-40B4-BE49-F238E27FC236}">
                <a16:creationId xmlns:a16="http://schemas.microsoft.com/office/drawing/2014/main" id="{9555AAC4-23B9-554F-BC28-B94C830F1347}"/>
              </a:ext>
            </a:extLst>
          </p:cNvPr>
          <p:cNvSpPr/>
          <p:nvPr/>
        </p:nvSpPr>
        <p:spPr>
          <a:xfrm>
            <a:off x="5210979" y="1051944"/>
            <a:ext cx="5277080" cy="484742"/>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p:cNvSpPr>
            <a:spLocks noGrp="1"/>
          </p:cNvSpPr>
          <p:nvPr>
            <p:ph type="title"/>
          </p:nvPr>
        </p:nvSpPr>
        <p:spPr/>
        <p:txBody>
          <a:bodyPr/>
          <a:lstStyle/>
          <a:p>
            <a:r>
              <a:rPr lang="nl-BE"/>
              <a:t>Wie zijn wij?</a:t>
            </a:r>
            <a:endParaRPr lang="nl-NL"/>
          </a:p>
        </p:txBody>
      </p:sp>
      <p:sp>
        <p:nvSpPr>
          <p:cNvPr id="3" name="Tijdelijke aanduiding voor inhoud 2"/>
          <p:cNvSpPr>
            <a:spLocks noGrp="1"/>
          </p:cNvSpPr>
          <p:nvPr>
            <p:ph idx="1"/>
          </p:nvPr>
        </p:nvSpPr>
        <p:spPr>
          <a:xfrm>
            <a:off x="2362201" y="2362200"/>
            <a:ext cx="7693025" cy="4163144"/>
          </a:xfrm>
        </p:spPr>
        <p:txBody>
          <a:bodyPr/>
          <a:lstStyle/>
          <a:p>
            <a:pPr>
              <a:buNone/>
            </a:pPr>
            <a:endParaRPr lang="nl-BE" sz="2000" b="1"/>
          </a:p>
          <a:p>
            <a:endParaRPr lang="nl-BE" sz="2000" b="1"/>
          </a:p>
        </p:txBody>
      </p:sp>
      <p:sp>
        <p:nvSpPr>
          <p:cNvPr id="5" name="Rechthoek 4">
            <a:extLst>
              <a:ext uri="{FF2B5EF4-FFF2-40B4-BE49-F238E27FC236}">
                <a16:creationId xmlns:a16="http://schemas.microsoft.com/office/drawing/2014/main" id="{3EDA616F-F132-410D-B1EB-19D4C599011B}"/>
              </a:ext>
            </a:extLst>
          </p:cNvPr>
          <p:cNvSpPr/>
          <p:nvPr/>
        </p:nvSpPr>
        <p:spPr>
          <a:xfrm>
            <a:off x="1093520" y="6329053"/>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92C1D6FD-D617-2E43-8305-0B9D73D37B0E}"/>
              </a:ext>
            </a:extLst>
          </p:cNvPr>
          <p:cNvSpPr/>
          <p:nvPr/>
        </p:nvSpPr>
        <p:spPr>
          <a:xfrm>
            <a:off x="5233012" y="1024569"/>
            <a:ext cx="5277080" cy="484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Picture 6">
            <a:extLst>
              <a:ext uri="{FF2B5EF4-FFF2-40B4-BE49-F238E27FC236}">
                <a16:creationId xmlns:a16="http://schemas.microsoft.com/office/drawing/2014/main" id="{75C21937-97CE-4682-853D-CB8DB93560E4}"/>
              </a:ext>
            </a:extLst>
          </p:cNvPr>
          <p:cNvPicPr>
            <a:picLocks noChangeAspect="1"/>
          </p:cNvPicPr>
          <p:nvPr/>
        </p:nvPicPr>
        <p:blipFill>
          <a:blip r:embed="rId3"/>
          <a:stretch>
            <a:fillRect/>
          </a:stretch>
        </p:blipFill>
        <p:spPr>
          <a:xfrm>
            <a:off x="1246655" y="6302694"/>
            <a:ext cx="1139898" cy="537996"/>
          </a:xfrm>
          <a:prstGeom prst="rect">
            <a:avLst/>
          </a:prstGeom>
        </p:spPr>
      </p:pic>
      <p:sp>
        <p:nvSpPr>
          <p:cNvPr id="10" name="Rechthoek 9">
            <a:extLst>
              <a:ext uri="{FF2B5EF4-FFF2-40B4-BE49-F238E27FC236}">
                <a16:creationId xmlns:a16="http://schemas.microsoft.com/office/drawing/2014/main" id="{6CD79BAD-0EA6-E24A-BCA7-FBA170D46036}"/>
              </a:ext>
            </a:extLst>
          </p:cNvPr>
          <p:cNvSpPr/>
          <p:nvPr/>
        </p:nvSpPr>
        <p:spPr>
          <a:xfrm>
            <a:off x="5210979" y="5939940"/>
            <a:ext cx="5277080" cy="484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C205C523-1795-2544-A778-56484297E9D2}"/>
              </a:ext>
            </a:extLst>
          </p:cNvPr>
          <p:cNvPicPr>
            <a:picLocks noChangeAspect="1"/>
          </p:cNvPicPr>
          <p:nvPr/>
        </p:nvPicPr>
        <p:blipFill>
          <a:blip r:embed="rId4"/>
          <a:stretch>
            <a:fillRect/>
          </a:stretch>
        </p:blipFill>
        <p:spPr>
          <a:xfrm>
            <a:off x="4608335" y="0"/>
            <a:ext cx="6862735" cy="6862735"/>
          </a:xfrm>
          <a:prstGeom prst="rect">
            <a:avLst/>
          </a:prstGeom>
        </p:spPr>
      </p:pic>
    </p:spTree>
    <p:extLst>
      <p:ext uri="{BB962C8B-B14F-4D97-AF65-F5344CB8AC3E}">
        <p14:creationId xmlns:p14="http://schemas.microsoft.com/office/powerpoint/2010/main" val="263663185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Meld je aan </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sp>
        <p:nvSpPr>
          <p:cNvPr id="8" name="Rechthoek 7">
            <a:extLst>
              <a:ext uri="{FF2B5EF4-FFF2-40B4-BE49-F238E27FC236}">
                <a16:creationId xmlns:a16="http://schemas.microsoft.com/office/drawing/2014/main" id="{46C063FA-6214-41D9-A561-149C9FA6B327}"/>
              </a:ext>
            </a:extLst>
          </p:cNvPr>
          <p:cNvSpPr/>
          <p:nvPr/>
        </p:nvSpPr>
        <p:spPr>
          <a:xfrm>
            <a:off x="573021" y="2081657"/>
            <a:ext cx="9662030" cy="400110"/>
          </a:xfrm>
          <a:prstGeom prst="rect">
            <a:avLst/>
          </a:prstGeom>
        </p:spPr>
        <p:txBody>
          <a:bodyPr wrap="square" lIns="91440" tIns="45720" rIns="91440" bIns="45720" anchor="t">
            <a:spAutoFit/>
          </a:bodyPr>
          <a:ls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342900" indent="-342900">
              <a:buFont typeface="Arial"/>
              <a:buChar char="•"/>
            </a:pPr>
            <a:endParaRPr lang="nl-NL" sz="2000">
              <a:latin typeface="Calibri"/>
              <a:cs typeface="Arial"/>
            </a:endParaRPr>
          </a:p>
        </p:txBody>
      </p:sp>
      <p:sp>
        <p:nvSpPr>
          <p:cNvPr id="12" name="Tijdelijke aanduiding voor inhoud 2">
            <a:extLst>
              <a:ext uri="{FF2B5EF4-FFF2-40B4-BE49-F238E27FC236}">
                <a16:creationId xmlns:a16="http://schemas.microsoft.com/office/drawing/2014/main" id="{0554F355-FB0D-664E-9E16-035AC646C2B0}"/>
              </a:ext>
            </a:extLst>
          </p:cNvPr>
          <p:cNvSpPr txBox="1">
            <a:spLocks/>
          </p:cNvSpPr>
          <p:nvPr/>
        </p:nvSpPr>
        <p:spPr>
          <a:xfrm>
            <a:off x="480289" y="1265008"/>
            <a:ext cx="5017655" cy="4939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3600" b="1" i="0" u="none" strike="noStrike" kern="1200" cap="none" spc="0" normalizeH="0" baseline="0" noProof="0">
                <a:ln>
                  <a:noFill/>
                </a:ln>
                <a:solidFill>
                  <a:sysClr val="windowText" lastClr="000000"/>
                </a:solidFill>
                <a:effectLst/>
                <a:uLnTx/>
                <a:uFillTx/>
                <a:latin typeface="Calibri" panose="020F0502020204030204"/>
                <a:ea typeface="+mn-ea"/>
                <a:cs typeface="+mn-cs"/>
              </a:rPr>
              <a:t>Stap 1: scholen kiezen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BE" sz="2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Duid meerdere voorkeurscholen aan.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Duid geen scholen aan waar je kind niet naartoe wil.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1 school aanduiden houdt een risico in.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De volgorde van de scholen is belangrijk.</a:t>
            </a:r>
          </a:p>
        </p:txBody>
      </p:sp>
      <p:pic>
        <p:nvPicPr>
          <p:cNvPr id="6" name="Afbeelding 5">
            <a:extLst>
              <a:ext uri="{FF2B5EF4-FFF2-40B4-BE49-F238E27FC236}">
                <a16:creationId xmlns:a16="http://schemas.microsoft.com/office/drawing/2014/main" id="{AD2E5F2D-F44E-514D-A961-086CCE28DB91}"/>
              </a:ext>
            </a:extLst>
          </p:cNvPr>
          <p:cNvPicPr>
            <a:picLocks noChangeAspect="1"/>
          </p:cNvPicPr>
          <p:nvPr/>
        </p:nvPicPr>
        <p:blipFill>
          <a:blip r:embed="rId4">
            <a:duotone>
              <a:prstClr val="black"/>
              <a:schemeClr val="tx2">
                <a:tint val="45000"/>
                <a:satMod val="400000"/>
              </a:schemeClr>
            </a:duotone>
          </a:blip>
          <a:stretch>
            <a:fillRect/>
          </a:stretch>
        </p:blipFill>
        <p:spPr>
          <a:xfrm>
            <a:off x="7103865" y="0"/>
            <a:ext cx="3725256" cy="6858000"/>
          </a:xfrm>
          <a:prstGeom prst="rect">
            <a:avLst/>
          </a:prstGeom>
          <a:solidFill>
            <a:schemeClr val="tx2">
              <a:lumMod val="40000"/>
              <a:lumOff val="60000"/>
            </a:schemeClr>
          </a:solidFill>
        </p:spPr>
      </p:pic>
    </p:spTree>
    <p:extLst>
      <p:ext uri="{BB962C8B-B14F-4D97-AF65-F5344CB8AC3E}">
        <p14:creationId xmlns:p14="http://schemas.microsoft.com/office/powerpoint/2010/main" val="167886970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Meld je aan </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sp>
        <p:nvSpPr>
          <p:cNvPr id="8" name="Rechthoek 7">
            <a:extLst>
              <a:ext uri="{FF2B5EF4-FFF2-40B4-BE49-F238E27FC236}">
                <a16:creationId xmlns:a16="http://schemas.microsoft.com/office/drawing/2014/main" id="{46C063FA-6214-41D9-A561-149C9FA6B327}"/>
              </a:ext>
            </a:extLst>
          </p:cNvPr>
          <p:cNvSpPr/>
          <p:nvPr/>
        </p:nvSpPr>
        <p:spPr>
          <a:xfrm>
            <a:off x="573021" y="2081657"/>
            <a:ext cx="9662030" cy="400110"/>
          </a:xfrm>
          <a:prstGeom prst="rect">
            <a:avLst/>
          </a:prstGeom>
        </p:spPr>
        <p:txBody>
          <a:bodyPr wrap="square" lIns="91440" tIns="45720" rIns="91440" bIns="45720" anchor="t">
            <a:spAutoFit/>
          </a:bodyPr>
          <a:ls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342900" indent="-342900">
              <a:buFont typeface="Arial"/>
              <a:buChar char="•"/>
            </a:pPr>
            <a:endParaRPr lang="nl-NL" sz="2000">
              <a:latin typeface="Calibri"/>
              <a:cs typeface="Arial"/>
            </a:endParaRPr>
          </a:p>
        </p:txBody>
      </p:sp>
      <p:sp>
        <p:nvSpPr>
          <p:cNvPr id="10" name="Tijdelijke aanduiding voor inhoud 2">
            <a:extLst>
              <a:ext uri="{FF2B5EF4-FFF2-40B4-BE49-F238E27FC236}">
                <a16:creationId xmlns:a16="http://schemas.microsoft.com/office/drawing/2014/main" id="{F5AEBD77-FB6F-414B-9A97-22B29FDAF395}"/>
              </a:ext>
            </a:extLst>
          </p:cNvPr>
          <p:cNvSpPr>
            <a:spLocks noGrp="1"/>
          </p:cNvSpPr>
          <p:nvPr>
            <p:ph idx="1"/>
          </p:nvPr>
        </p:nvSpPr>
        <p:spPr>
          <a:xfrm>
            <a:off x="678871" y="1237616"/>
            <a:ext cx="6369909" cy="6078992"/>
          </a:xfrm>
        </p:spPr>
        <p:txBody>
          <a:bodyPr>
            <a:normAutofit/>
          </a:bodyPr>
          <a:lstStyle/>
          <a:p>
            <a:pPr marL="0" indent="0">
              <a:buNone/>
            </a:pPr>
            <a:r>
              <a:rPr lang="nl-BE" sz="3600" b="1">
                <a:solidFill>
                  <a:schemeClr val="tx1"/>
                </a:solidFill>
              </a:rPr>
              <a:t>Stap 2: aanmelden</a:t>
            </a:r>
          </a:p>
          <a:p>
            <a:r>
              <a:rPr lang="nl-BE">
                <a:solidFill>
                  <a:schemeClr val="tx1"/>
                </a:solidFill>
              </a:rPr>
              <a:t>Broers/zussen: volgen de procedure.</a:t>
            </a:r>
          </a:p>
          <a:p>
            <a:endParaRPr lang="nl-BE">
              <a:solidFill>
                <a:schemeClr val="tx1"/>
              </a:solidFill>
            </a:endParaRPr>
          </a:p>
          <a:p>
            <a:r>
              <a:rPr lang="nl-BE">
                <a:solidFill>
                  <a:schemeClr val="tx1"/>
                </a:solidFill>
              </a:rPr>
              <a:t>Invullen van indicator/niet-indicator leerling</a:t>
            </a:r>
          </a:p>
          <a:p>
            <a:pPr marL="0" indent="0">
              <a:buNone/>
            </a:pPr>
            <a:r>
              <a:rPr lang="nl-BE">
                <a:solidFill>
                  <a:schemeClr val="tx1"/>
                </a:solidFill>
              </a:rPr>
              <a:t>De leerling of het gezin ontvangt een schooltoelage tijdens het huidige schooljaar of vorig schooljaar.</a:t>
            </a:r>
          </a:p>
          <a:p>
            <a:pPr marL="0" indent="0">
              <a:buNone/>
            </a:pPr>
            <a:r>
              <a:rPr lang="nl-BE">
                <a:solidFill>
                  <a:schemeClr val="tx1"/>
                </a:solidFill>
              </a:rPr>
              <a:t>De moeder heeft geen diploma secundair onderwijs of studiegetuigschrift van het tweede leerjaar van de derde graad van het secundair onderwijs.</a:t>
            </a:r>
          </a:p>
        </p:txBody>
      </p:sp>
      <p:pic>
        <p:nvPicPr>
          <p:cNvPr id="11" name="Afbeelding 10">
            <a:extLst>
              <a:ext uri="{FF2B5EF4-FFF2-40B4-BE49-F238E27FC236}">
                <a16:creationId xmlns:a16="http://schemas.microsoft.com/office/drawing/2014/main" id="{E8905C2D-9797-C541-A64C-4A9B2201E02D}"/>
              </a:ext>
            </a:extLst>
          </p:cNvPr>
          <p:cNvPicPr>
            <a:picLocks noChangeAspect="1"/>
          </p:cNvPicPr>
          <p:nvPr/>
        </p:nvPicPr>
        <p:blipFill>
          <a:blip r:embed="rId4">
            <a:duotone>
              <a:prstClr val="black"/>
              <a:schemeClr val="tx2">
                <a:tint val="45000"/>
                <a:satMod val="400000"/>
              </a:schemeClr>
            </a:duotone>
          </a:blip>
          <a:stretch>
            <a:fillRect/>
          </a:stretch>
        </p:blipFill>
        <p:spPr>
          <a:xfrm>
            <a:off x="7103865" y="0"/>
            <a:ext cx="3725256" cy="6858000"/>
          </a:xfrm>
          <a:prstGeom prst="rect">
            <a:avLst/>
          </a:prstGeom>
          <a:solidFill>
            <a:schemeClr val="tx2">
              <a:lumMod val="40000"/>
              <a:lumOff val="60000"/>
            </a:schemeClr>
          </a:solidFill>
        </p:spPr>
      </p:pic>
    </p:spTree>
    <p:extLst>
      <p:ext uri="{BB962C8B-B14F-4D97-AF65-F5344CB8AC3E}">
        <p14:creationId xmlns:p14="http://schemas.microsoft.com/office/powerpoint/2010/main" val="314347146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Meld je aan </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sp>
        <p:nvSpPr>
          <p:cNvPr id="8" name="Rechthoek 7">
            <a:extLst>
              <a:ext uri="{FF2B5EF4-FFF2-40B4-BE49-F238E27FC236}">
                <a16:creationId xmlns:a16="http://schemas.microsoft.com/office/drawing/2014/main" id="{46C063FA-6214-41D9-A561-149C9FA6B327}"/>
              </a:ext>
            </a:extLst>
          </p:cNvPr>
          <p:cNvSpPr/>
          <p:nvPr/>
        </p:nvSpPr>
        <p:spPr>
          <a:xfrm>
            <a:off x="573021" y="2081657"/>
            <a:ext cx="9662030" cy="400110"/>
          </a:xfrm>
          <a:prstGeom prst="rect">
            <a:avLst/>
          </a:prstGeom>
        </p:spPr>
        <p:txBody>
          <a:bodyPr wrap="square" lIns="91440" tIns="45720" rIns="91440" bIns="45720" anchor="t">
            <a:spAutoFit/>
          </a:bodyPr>
          <a:ls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342900" indent="-342900">
              <a:buFont typeface="Arial"/>
              <a:buChar char="•"/>
            </a:pPr>
            <a:endParaRPr lang="nl-NL" sz="2000">
              <a:latin typeface="Calibri"/>
              <a:cs typeface="Arial"/>
            </a:endParaRPr>
          </a:p>
        </p:txBody>
      </p:sp>
      <p:sp>
        <p:nvSpPr>
          <p:cNvPr id="11" name="Tijdelijke aanduiding voor inhoud 2">
            <a:extLst>
              <a:ext uri="{FF2B5EF4-FFF2-40B4-BE49-F238E27FC236}">
                <a16:creationId xmlns:a16="http://schemas.microsoft.com/office/drawing/2014/main" id="{0DC32BE6-751B-B148-BB26-46ADFB82590F}"/>
              </a:ext>
            </a:extLst>
          </p:cNvPr>
          <p:cNvSpPr>
            <a:spLocks noGrp="1"/>
          </p:cNvSpPr>
          <p:nvPr>
            <p:ph idx="1"/>
          </p:nvPr>
        </p:nvSpPr>
        <p:spPr>
          <a:xfrm>
            <a:off x="573021" y="1339699"/>
            <a:ext cx="6224943" cy="4553102"/>
          </a:xfrm>
        </p:spPr>
        <p:txBody>
          <a:bodyPr>
            <a:normAutofit fontScale="70000" lnSpcReduction="20000"/>
          </a:bodyPr>
          <a:lstStyle/>
          <a:p>
            <a:pPr marL="0" indent="0">
              <a:buNone/>
            </a:pPr>
            <a:r>
              <a:rPr lang="nl-BE" sz="3600" b="1">
                <a:solidFill>
                  <a:schemeClr val="tx1"/>
                </a:solidFill>
              </a:rPr>
              <a:t>Stap 3: inschrijven</a:t>
            </a:r>
          </a:p>
          <a:p>
            <a:endParaRPr lang="nl-BE">
              <a:solidFill>
                <a:schemeClr val="tx1"/>
              </a:solidFill>
            </a:endParaRPr>
          </a:p>
          <a:p>
            <a:r>
              <a:rPr lang="nl-BE" sz="2800">
                <a:solidFill>
                  <a:schemeClr val="tx1"/>
                </a:solidFill>
              </a:rPr>
              <a:t>OPGELET: aanmelden is niet gelijk aan inschrijven</a:t>
            </a:r>
          </a:p>
          <a:p>
            <a:pPr marL="0" indent="0">
              <a:buNone/>
            </a:pPr>
            <a:endParaRPr lang="nl-BE" sz="2800">
              <a:solidFill>
                <a:schemeClr val="tx1"/>
              </a:solidFill>
            </a:endParaRPr>
          </a:p>
          <a:p>
            <a:pPr marL="0" indent="0">
              <a:buNone/>
            </a:pPr>
            <a:r>
              <a:rPr lang="nl-BE" sz="2800">
                <a:solidFill>
                  <a:schemeClr val="tx1"/>
                </a:solidFill>
              </a:rPr>
              <a:t>Er zijn drie mogelijkheden:</a:t>
            </a:r>
          </a:p>
          <a:p>
            <a:pPr marL="457200" indent="-457200">
              <a:buFont typeface="+mj-lt"/>
              <a:buAutoNum type="arabicPeriod"/>
            </a:pPr>
            <a:r>
              <a:rPr lang="nl-BE" sz="2800">
                <a:solidFill>
                  <a:schemeClr val="tx1"/>
                </a:solidFill>
              </a:rPr>
              <a:t>Je kind krijgt een plaats op een van de voorkeurscholen en wil daar ook naartoe gaan.</a:t>
            </a:r>
          </a:p>
          <a:p>
            <a:pPr marL="457200" indent="-457200">
              <a:buFont typeface="+mj-lt"/>
              <a:buAutoNum type="arabicPeriod"/>
            </a:pPr>
            <a:r>
              <a:rPr lang="nl-BE" sz="2800">
                <a:solidFill>
                  <a:schemeClr val="tx1"/>
                </a:solidFill>
              </a:rPr>
              <a:t>Er is plaats, maar niet op de school waar je kind het liefst naartoe wil.</a:t>
            </a:r>
          </a:p>
          <a:p>
            <a:pPr marL="457200" indent="-457200">
              <a:buFont typeface="+mj-lt"/>
              <a:buAutoNum type="arabicPeriod"/>
            </a:pPr>
            <a:r>
              <a:rPr lang="nl-BE" sz="2800">
                <a:solidFill>
                  <a:schemeClr val="tx1"/>
                </a:solidFill>
              </a:rPr>
              <a:t>Er is geen plaats en mijn kind staat op de wachtlijst.</a:t>
            </a:r>
          </a:p>
          <a:p>
            <a:endParaRPr lang="nl-BE" sz="2800">
              <a:solidFill>
                <a:schemeClr val="tx1"/>
              </a:solidFill>
            </a:endParaRPr>
          </a:p>
          <a:p>
            <a:pPr marL="0" indent="0">
              <a:buNone/>
            </a:pPr>
            <a:r>
              <a:rPr lang="nl-BE" sz="2800">
                <a:solidFill>
                  <a:schemeClr val="tx1"/>
                </a:solidFill>
              </a:rPr>
              <a:t>U krijgt van de school waarvoor uw kind een ticket heeft, een e-mail met de verdere stappen tot definitieve inschrijving.</a:t>
            </a:r>
          </a:p>
        </p:txBody>
      </p:sp>
      <p:pic>
        <p:nvPicPr>
          <p:cNvPr id="12" name="Afbeelding 11">
            <a:extLst>
              <a:ext uri="{FF2B5EF4-FFF2-40B4-BE49-F238E27FC236}">
                <a16:creationId xmlns:a16="http://schemas.microsoft.com/office/drawing/2014/main" id="{CED521FF-7B55-0B4A-8DBB-3BCD719D67A8}"/>
              </a:ext>
            </a:extLst>
          </p:cNvPr>
          <p:cNvPicPr>
            <a:picLocks noChangeAspect="1"/>
          </p:cNvPicPr>
          <p:nvPr/>
        </p:nvPicPr>
        <p:blipFill>
          <a:blip r:embed="rId4">
            <a:duotone>
              <a:prstClr val="black"/>
              <a:schemeClr val="tx2">
                <a:tint val="45000"/>
                <a:satMod val="400000"/>
              </a:schemeClr>
            </a:duotone>
          </a:blip>
          <a:stretch>
            <a:fillRect/>
          </a:stretch>
        </p:blipFill>
        <p:spPr>
          <a:xfrm>
            <a:off x="7103865" y="0"/>
            <a:ext cx="3725256" cy="6858000"/>
          </a:xfrm>
          <a:prstGeom prst="rect">
            <a:avLst/>
          </a:prstGeom>
          <a:solidFill>
            <a:schemeClr val="tx2">
              <a:lumMod val="40000"/>
              <a:lumOff val="60000"/>
            </a:schemeClr>
          </a:solidFill>
        </p:spPr>
      </p:pic>
    </p:spTree>
    <p:extLst>
      <p:ext uri="{BB962C8B-B14F-4D97-AF65-F5344CB8AC3E}">
        <p14:creationId xmlns:p14="http://schemas.microsoft.com/office/powerpoint/2010/main" val="359087998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Vragen?</a:t>
            </a:r>
            <a:endParaRPr lang="nl-NL"/>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sp>
        <p:nvSpPr>
          <p:cNvPr id="8" name="Rechthoek 7">
            <a:extLst>
              <a:ext uri="{FF2B5EF4-FFF2-40B4-BE49-F238E27FC236}">
                <a16:creationId xmlns:a16="http://schemas.microsoft.com/office/drawing/2014/main" id="{46C063FA-6214-41D9-A561-149C9FA6B327}"/>
              </a:ext>
            </a:extLst>
          </p:cNvPr>
          <p:cNvSpPr/>
          <p:nvPr/>
        </p:nvSpPr>
        <p:spPr>
          <a:xfrm>
            <a:off x="573021" y="2081657"/>
            <a:ext cx="9662030" cy="400110"/>
          </a:xfrm>
          <a:prstGeom prst="rect">
            <a:avLst/>
          </a:prstGeom>
        </p:spPr>
        <p:txBody>
          <a:bodyPr wrap="square" lIns="91440" tIns="45720" rIns="91440" bIns="45720" anchor="t">
            <a:spAutoFit/>
          </a:bodyPr>
          <a:ls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342900" indent="-342900">
              <a:buFont typeface="Arial"/>
              <a:buChar char="•"/>
            </a:pPr>
            <a:endParaRPr lang="nl-NL" sz="2000">
              <a:latin typeface="Calibri"/>
              <a:cs typeface="Arial"/>
            </a:endParaRPr>
          </a:p>
        </p:txBody>
      </p:sp>
      <p:sp>
        <p:nvSpPr>
          <p:cNvPr id="3" name="Tekstvak 2">
            <a:extLst>
              <a:ext uri="{FF2B5EF4-FFF2-40B4-BE49-F238E27FC236}">
                <a16:creationId xmlns:a16="http://schemas.microsoft.com/office/drawing/2014/main" id="{5162E374-A286-CF43-B958-21BF815534E4}"/>
              </a:ext>
            </a:extLst>
          </p:cNvPr>
          <p:cNvSpPr txBox="1"/>
          <p:nvPr/>
        </p:nvSpPr>
        <p:spPr>
          <a:xfrm>
            <a:off x="1068636" y="1872867"/>
            <a:ext cx="7059690" cy="1200329"/>
          </a:xfrm>
          <a:prstGeom prst="rect">
            <a:avLst/>
          </a:prstGeom>
          <a:noFill/>
        </p:spPr>
        <p:txBody>
          <a:bodyPr wrap="none" rtlCol="0">
            <a:spAutoFit/>
          </a:bodyPr>
          <a:lstStyle/>
          <a:p>
            <a:pPr marL="342900" indent="-342900">
              <a:buFontTx/>
              <a:buChar char="-"/>
            </a:pPr>
            <a:r>
              <a:rPr lang="nl-BE" sz="2400"/>
              <a:t>Specifieke vragen bij het team.</a:t>
            </a:r>
          </a:p>
          <a:p>
            <a:endParaRPr lang="nl-BE" sz="2400"/>
          </a:p>
          <a:p>
            <a:pPr marL="342900" indent="-342900">
              <a:buFontTx/>
              <a:buChar char="-"/>
            </a:pPr>
            <a:r>
              <a:rPr lang="nl-BE" sz="2400"/>
              <a:t>U mag ons altijd contacteren: telefonisch of via mail.</a:t>
            </a:r>
          </a:p>
        </p:txBody>
      </p:sp>
    </p:spTree>
    <p:extLst>
      <p:ext uri="{BB962C8B-B14F-4D97-AF65-F5344CB8AC3E}">
        <p14:creationId xmlns:p14="http://schemas.microsoft.com/office/powerpoint/2010/main" val="200729608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Dankjewel.</a:t>
            </a:r>
            <a:endParaRPr lang="nl-NL"/>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sp>
        <p:nvSpPr>
          <p:cNvPr id="8" name="Rechthoek 7">
            <a:extLst>
              <a:ext uri="{FF2B5EF4-FFF2-40B4-BE49-F238E27FC236}">
                <a16:creationId xmlns:a16="http://schemas.microsoft.com/office/drawing/2014/main" id="{46C063FA-6214-41D9-A561-149C9FA6B327}"/>
              </a:ext>
            </a:extLst>
          </p:cNvPr>
          <p:cNvSpPr/>
          <p:nvPr/>
        </p:nvSpPr>
        <p:spPr>
          <a:xfrm>
            <a:off x="573021" y="2081657"/>
            <a:ext cx="9662030" cy="461665"/>
          </a:xfrm>
          <a:prstGeom prst="rect">
            <a:avLst/>
          </a:prstGeom>
        </p:spPr>
        <p:txBody>
          <a:bodyPr wrap="square" lIns="91440" tIns="45720" rIns="91440" bIns="45720" anchor="t">
            <a:spAutoFit/>
          </a:bodyPr>
          <a:ls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342900" indent="-342900">
              <a:buFont typeface="Arial"/>
              <a:buChar char="•"/>
            </a:pPr>
            <a:r>
              <a:rPr lang="nl-NL" sz="2400">
                <a:latin typeface="Calibri"/>
                <a:cs typeface="Arial"/>
              </a:rPr>
              <a:t>Voor uw interesse en aandacht.</a:t>
            </a:r>
          </a:p>
        </p:txBody>
      </p:sp>
      <p:sp>
        <p:nvSpPr>
          <p:cNvPr id="6" name="Rechthoek 5">
            <a:extLst>
              <a:ext uri="{FF2B5EF4-FFF2-40B4-BE49-F238E27FC236}">
                <a16:creationId xmlns:a16="http://schemas.microsoft.com/office/drawing/2014/main" id="{07FEBC57-9CB4-0241-A480-1B4AAFAAC8E4}"/>
              </a:ext>
            </a:extLst>
          </p:cNvPr>
          <p:cNvSpPr/>
          <p:nvPr/>
        </p:nvSpPr>
        <p:spPr>
          <a:xfrm>
            <a:off x="573020" y="2769808"/>
            <a:ext cx="9760801" cy="461665"/>
          </a:xfrm>
          <a:prstGeom prst="rect">
            <a:avLst/>
          </a:prstGeom>
        </p:spPr>
        <p:txBody>
          <a:bodyPr wrap="square" lIns="91440" tIns="45720" rIns="91440" bIns="45720" anchor="t">
            <a:spAutoFit/>
          </a:bodyPr>
          <a:ls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342900" indent="-342900">
              <a:buFont typeface="Arial"/>
              <a:buChar char="•"/>
            </a:pPr>
            <a:r>
              <a:rPr lang="nl-NL" sz="2400">
                <a:latin typeface="Calibri"/>
                <a:cs typeface="Arial"/>
              </a:rPr>
              <a:t>Veel succes met de schoolkeuze van uw zoon/dochter.</a:t>
            </a:r>
          </a:p>
        </p:txBody>
      </p:sp>
    </p:spTree>
    <p:extLst>
      <p:ext uri="{BB962C8B-B14F-4D97-AF65-F5344CB8AC3E}">
        <p14:creationId xmlns:p14="http://schemas.microsoft.com/office/powerpoint/2010/main" val="320796283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Eerste graad - situering</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pic>
        <p:nvPicPr>
          <p:cNvPr id="4" name="Afbeelding 4" descr="Afbeelding met tafel&#10;&#10;Automatisch gegenereerde beschrijving">
            <a:extLst>
              <a:ext uri="{FF2B5EF4-FFF2-40B4-BE49-F238E27FC236}">
                <a16:creationId xmlns:a16="http://schemas.microsoft.com/office/drawing/2014/main" id="{85EA0626-B2BD-43CC-AD57-18D2E716663A}"/>
              </a:ext>
            </a:extLst>
          </p:cNvPr>
          <p:cNvPicPr>
            <a:picLocks noChangeAspect="1"/>
          </p:cNvPicPr>
          <p:nvPr/>
        </p:nvPicPr>
        <p:blipFill rotWithShape="1">
          <a:blip r:embed="rId4"/>
          <a:srcRect l="8882" t="12201" r="8448" b="3013"/>
          <a:stretch/>
        </p:blipFill>
        <p:spPr>
          <a:xfrm>
            <a:off x="3882855" y="1289642"/>
            <a:ext cx="6972174" cy="4876551"/>
          </a:xfrm>
          <a:prstGeom prst="rect">
            <a:avLst/>
          </a:prstGeom>
        </p:spPr>
      </p:pic>
      <p:sp>
        <p:nvSpPr>
          <p:cNvPr id="5" name="Ovaal 4">
            <a:extLst>
              <a:ext uri="{FF2B5EF4-FFF2-40B4-BE49-F238E27FC236}">
                <a16:creationId xmlns:a16="http://schemas.microsoft.com/office/drawing/2014/main" id="{39D54A51-1F19-4EEB-BD1D-9EFEF63105B3}"/>
              </a:ext>
            </a:extLst>
          </p:cNvPr>
          <p:cNvSpPr/>
          <p:nvPr/>
        </p:nvSpPr>
        <p:spPr>
          <a:xfrm>
            <a:off x="4852609" y="4894942"/>
            <a:ext cx="3320142" cy="6108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66F395E6-1FAD-4421-996D-B8D54496EDD9}"/>
              </a:ext>
            </a:extLst>
          </p:cNvPr>
          <p:cNvSpPr txBox="1"/>
          <p:nvPr/>
        </p:nvSpPr>
        <p:spPr>
          <a:xfrm>
            <a:off x="730704" y="4710037"/>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solidFill>
                  <a:schemeClr val="tx2"/>
                </a:solidFill>
              </a:rPr>
              <a:t>talenten ontdekken</a:t>
            </a:r>
            <a:endParaRPr lang="nl-NL" sz="2400" b="1">
              <a:solidFill>
                <a:schemeClr val="tx2"/>
              </a:solidFill>
              <a:cs typeface="Calibri"/>
            </a:endParaRPr>
          </a:p>
        </p:txBody>
      </p:sp>
      <p:sp>
        <p:nvSpPr>
          <p:cNvPr id="13" name="Tekstvak 12">
            <a:extLst>
              <a:ext uri="{FF2B5EF4-FFF2-40B4-BE49-F238E27FC236}">
                <a16:creationId xmlns:a16="http://schemas.microsoft.com/office/drawing/2014/main" id="{32F40A39-00D8-4139-9626-0E000DCCAEC8}"/>
              </a:ext>
            </a:extLst>
          </p:cNvPr>
          <p:cNvSpPr txBox="1"/>
          <p:nvPr/>
        </p:nvSpPr>
        <p:spPr>
          <a:xfrm>
            <a:off x="726924" y="3545114"/>
            <a:ext cx="28520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a:solidFill>
                  <a:srgbClr val="71B532"/>
                </a:solidFill>
              </a:rPr>
              <a:t>talenten ontwikkelen</a:t>
            </a:r>
            <a:endParaRPr lang="nl-NL" sz="2400"/>
          </a:p>
        </p:txBody>
      </p:sp>
      <p:sp>
        <p:nvSpPr>
          <p:cNvPr id="11" name="Tekstvak 10">
            <a:extLst>
              <a:ext uri="{FF2B5EF4-FFF2-40B4-BE49-F238E27FC236}">
                <a16:creationId xmlns:a16="http://schemas.microsoft.com/office/drawing/2014/main" id="{BABA5C9B-AB85-234F-940A-563DB11D6441}"/>
              </a:ext>
            </a:extLst>
          </p:cNvPr>
          <p:cNvSpPr txBox="1"/>
          <p:nvPr/>
        </p:nvSpPr>
        <p:spPr>
          <a:xfrm>
            <a:off x="732532" y="2371520"/>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a:solidFill>
                  <a:schemeClr val="tx2"/>
                </a:solidFill>
              </a:rPr>
              <a:t>talenten verdiepen</a:t>
            </a:r>
            <a:endParaRPr lang="nl-NL" sz="2400">
              <a:solidFill>
                <a:schemeClr val="tx2"/>
              </a:solidFill>
              <a:cs typeface="Calibri"/>
            </a:endParaRPr>
          </a:p>
        </p:txBody>
      </p:sp>
      <p:cxnSp>
        <p:nvCxnSpPr>
          <p:cNvPr id="14" name="Rechte verbindingslijn met pijl 13">
            <a:extLst>
              <a:ext uri="{FF2B5EF4-FFF2-40B4-BE49-F238E27FC236}">
                <a16:creationId xmlns:a16="http://schemas.microsoft.com/office/drawing/2014/main" id="{D7172F51-F07D-49A2-86B6-A22295FCBF91}"/>
              </a:ext>
            </a:extLst>
          </p:cNvPr>
          <p:cNvCxnSpPr/>
          <p:nvPr/>
        </p:nvCxnSpPr>
        <p:spPr>
          <a:xfrm flipH="1">
            <a:off x="3355522" y="4969026"/>
            <a:ext cx="549123" cy="1211"/>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346919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Eerste graad - situering</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pic>
        <p:nvPicPr>
          <p:cNvPr id="3" name="Afbeelding 5">
            <a:extLst>
              <a:ext uri="{FF2B5EF4-FFF2-40B4-BE49-F238E27FC236}">
                <a16:creationId xmlns:a16="http://schemas.microsoft.com/office/drawing/2014/main" id="{07B1040B-E732-4315-B037-612BF8FE988C}"/>
              </a:ext>
            </a:extLst>
          </p:cNvPr>
          <p:cNvPicPr>
            <a:picLocks noChangeAspect="1"/>
          </p:cNvPicPr>
          <p:nvPr/>
        </p:nvPicPr>
        <p:blipFill>
          <a:blip r:embed="rId4"/>
          <a:stretch>
            <a:fillRect/>
          </a:stretch>
        </p:blipFill>
        <p:spPr>
          <a:xfrm>
            <a:off x="702733" y="1654795"/>
            <a:ext cx="10623246" cy="3345058"/>
          </a:xfrm>
          <a:prstGeom prst="rect">
            <a:avLst/>
          </a:prstGeom>
        </p:spPr>
      </p:pic>
      <p:sp>
        <p:nvSpPr>
          <p:cNvPr id="4" name="Tekstvak 3">
            <a:extLst>
              <a:ext uri="{FF2B5EF4-FFF2-40B4-BE49-F238E27FC236}">
                <a16:creationId xmlns:a16="http://schemas.microsoft.com/office/drawing/2014/main" id="{4FD65052-21B5-B045-BC73-AB8A619A2678}"/>
              </a:ext>
            </a:extLst>
          </p:cNvPr>
          <p:cNvSpPr txBox="1"/>
          <p:nvPr/>
        </p:nvSpPr>
        <p:spPr>
          <a:xfrm>
            <a:off x="6014356" y="1292317"/>
            <a:ext cx="2599764" cy="307777"/>
          </a:xfrm>
          <a:prstGeom prst="rect">
            <a:avLst/>
          </a:prstGeom>
          <a:noFill/>
        </p:spPr>
        <p:txBody>
          <a:bodyPr wrap="square" rtlCol="0">
            <a:spAutoFit/>
          </a:bodyPr>
          <a:lstStyle/>
          <a:p>
            <a:pPr algn="ctr"/>
            <a:r>
              <a:rPr lang="nl-BE" sz="1400" b="1"/>
              <a:t>BASISVORMING</a:t>
            </a:r>
          </a:p>
        </p:txBody>
      </p:sp>
      <p:sp>
        <p:nvSpPr>
          <p:cNvPr id="10" name="Tekstvak 9">
            <a:extLst>
              <a:ext uri="{FF2B5EF4-FFF2-40B4-BE49-F238E27FC236}">
                <a16:creationId xmlns:a16="http://schemas.microsoft.com/office/drawing/2014/main" id="{D5C955BC-A285-FD4F-B5B1-7D62150195DF}"/>
              </a:ext>
            </a:extLst>
          </p:cNvPr>
          <p:cNvSpPr txBox="1"/>
          <p:nvPr/>
        </p:nvSpPr>
        <p:spPr>
          <a:xfrm>
            <a:off x="8614120" y="1292317"/>
            <a:ext cx="2599764" cy="307777"/>
          </a:xfrm>
          <a:prstGeom prst="rect">
            <a:avLst/>
          </a:prstGeom>
          <a:noFill/>
        </p:spPr>
        <p:txBody>
          <a:bodyPr wrap="square" rtlCol="0">
            <a:spAutoFit/>
          </a:bodyPr>
          <a:lstStyle/>
          <a:p>
            <a:pPr algn="ctr"/>
            <a:r>
              <a:rPr lang="nl-BE" sz="1400" b="1"/>
              <a:t>DIFFERENTIATIE OF KEUZE</a:t>
            </a:r>
          </a:p>
        </p:txBody>
      </p:sp>
    </p:spTree>
    <p:extLst>
      <p:ext uri="{BB962C8B-B14F-4D97-AF65-F5344CB8AC3E}">
        <p14:creationId xmlns:p14="http://schemas.microsoft.com/office/powerpoint/2010/main" val="203083543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Eerste graad in GO! atheneum Mariakerke</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pic>
        <p:nvPicPr>
          <p:cNvPr id="5" name="Afbeelding 5">
            <a:extLst>
              <a:ext uri="{FF2B5EF4-FFF2-40B4-BE49-F238E27FC236}">
                <a16:creationId xmlns:a16="http://schemas.microsoft.com/office/drawing/2014/main" id="{4C059B09-4EF0-4512-B8DE-201C71210FC3}"/>
              </a:ext>
            </a:extLst>
          </p:cNvPr>
          <p:cNvPicPr>
            <a:picLocks noChangeAspect="1"/>
          </p:cNvPicPr>
          <p:nvPr/>
        </p:nvPicPr>
        <p:blipFill rotWithShape="1">
          <a:blip r:embed="rId4"/>
          <a:srcRect l="49389"/>
          <a:stretch/>
        </p:blipFill>
        <p:spPr>
          <a:xfrm>
            <a:off x="2537576" y="1769145"/>
            <a:ext cx="5076607" cy="3393438"/>
          </a:xfrm>
          <a:prstGeom prst="rect">
            <a:avLst/>
          </a:prstGeom>
        </p:spPr>
      </p:pic>
      <p:pic>
        <p:nvPicPr>
          <p:cNvPr id="10" name="Afbeelding 5">
            <a:extLst>
              <a:ext uri="{FF2B5EF4-FFF2-40B4-BE49-F238E27FC236}">
                <a16:creationId xmlns:a16="http://schemas.microsoft.com/office/drawing/2014/main" id="{7B1B90F9-66CE-DA43-BEC1-265D87F30027}"/>
              </a:ext>
            </a:extLst>
          </p:cNvPr>
          <p:cNvPicPr>
            <a:picLocks noChangeAspect="1"/>
          </p:cNvPicPr>
          <p:nvPr/>
        </p:nvPicPr>
        <p:blipFill rotWithShape="1">
          <a:blip r:embed="rId4"/>
          <a:srcRect r="87111"/>
          <a:stretch/>
        </p:blipFill>
        <p:spPr>
          <a:xfrm>
            <a:off x="575294" y="1769145"/>
            <a:ext cx="1292887" cy="3393438"/>
          </a:xfrm>
          <a:prstGeom prst="rect">
            <a:avLst/>
          </a:prstGeom>
        </p:spPr>
      </p:pic>
      <p:pic>
        <p:nvPicPr>
          <p:cNvPr id="11" name="Afbeelding 5">
            <a:extLst>
              <a:ext uri="{FF2B5EF4-FFF2-40B4-BE49-F238E27FC236}">
                <a16:creationId xmlns:a16="http://schemas.microsoft.com/office/drawing/2014/main" id="{FFF04A10-7204-9F49-BF4D-0122EF6FA388}"/>
              </a:ext>
            </a:extLst>
          </p:cNvPr>
          <p:cNvPicPr>
            <a:picLocks noChangeAspect="1"/>
          </p:cNvPicPr>
          <p:nvPr/>
        </p:nvPicPr>
        <p:blipFill rotWithShape="1">
          <a:blip r:embed="rId4"/>
          <a:srcRect l="24823" r="67453"/>
          <a:stretch/>
        </p:blipFill>
        <p:spPr>
          <a:xfrm>
            <a:off x="1830155" y="1769145"/>
            <a:ext cx="774741" cy="3393438"/>
          </a:xfrm>
          <a:prstGeom prst="rect">
            <a:avLst/>
          </a:prstGeom>
        </p:spPr>
      </p:pic>
      <p:sp>
        <p:nvSpPr>
          <p:cNvPr id="12" name="Tekstvak 11">
            <a:extLst>
              <a:ext uri="{FF2B5EF4-FFF2-40B4-BE49-F238E27FC236}">
                <a16:creationId xmlns:a16="http://schemas.microsoft.com/office/drawing/2014/main" id="{72821AEE-AC59-4195-9901-A7C7C1C053E6}"/>
              </a:ext>
            </a:extLst>
          </p:cNvPr>
          <p:cNvSpPr txBox="1"/>
          <p:nvPr/>
        </p:nvSpPr>
        <p:spPr>
          <a:xfrm>
            <a:off x="7808686" y="1972732"/>
            <a:ext cx="4871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a:t>4u modules</a:t>
            </a:r>
            <a:r>
              <a:rPr lang="nl-NL" sz="2000">
                <a:solidFill>
                  <a:srgbClr val="FF0000"/>
                </a:solidFill>
              </a:rPr>
              <a:t> (T-boost / W-boost)</a:t>
            </a:r>
            <a:endParaRPr lang="nl-NL" sz="2000">
              <a:solidFill>
                <a:srgbClr val="FF0000"/>
              </a:solidFill>
              <a:cs typeface="Calibri"/>
            </a:endParaRPr>
          </a:p>
          <a:p>
            <a:r>
              <a:rPr lang="nl-NL" sz="2000">
                <a:cs typeface="Calibri"/>
              </a:rPr>
              <a:t>1u digitale competenties en leersleutels </a:t>
            </a:r>
          </a:p>
        </p:txBody>
      </p:sp>
      <p:cxnSp>
        <p:nvCxnSpPr>
          <p:cNvPr id="13" name="Rechte verbindingslijn met pijl 12">
            <a:extLst>
              <a:ext uri="{FF2B5EF4-FFF2-40B4-BE49-F238E27FC236}">
                <a16:creationId xmlns:a16="http://schemas.microsoft.com/office/drawing/2014/main" id="{BB26054A-A80A-40E9-83C4-D0AD7670045F}"/>
              </a:ext>
            </a:extLst>
          </p:cNvPr>
          <p:cNvCxnSpPr/>
          <p:nvPr/>
        </p:nvCxnSpPr>
        <p:spPr>
          <a:xfrm flipV="1">
            <a:off x="6957181" y="2386391"/>
            <a:ext cx="847877" cy="483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1DBBF26E-862A-4D32-84B0-5594A3D5F691}"/>
              </a:ext>
            </a:extLst>
          </p:cNvPr>
          <p:cNvCxnSpPr>
            <a:cxnSpLocks/>
          </p:cNvCxnSpPr>
          <p:nvPr/>
        </p:nvCxnSpPr>
        <p:spPr>
          <a:xfrm flipV="1">
            <a:off x="6957180" y="3910390"/>
            <a:ext cx="847877" cy="483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0645049B-9493-4EC1-A128-E02CBA1ACCA7}"/>
              </a:ext>
            </a:extLst>
          </p:cNvPr>
          <p:cNvSpPr txBox="1"/>
          <p:nvPr/>
        </p:nvSpPr>
        <p:spPr>
          <a:xfrm>
            <a:off x="7808686" y="3526971"/>
            <a:ext cx="4109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a:t>5u basisopties </a:t>
            </a:r>
          </a:p>
          <a:p>
            <a:r>
              <a:rPr lang="nl-NL" sz="2000">
                <a:cs typeface="Calibri"/>
              </a:rPr>
              <a:t>2u differentiatie</a:t>
            </a:r>
          </a:p>
        </p:txBody>
      </p:sp>
    </p:spTree>
    <p:extLst>
      <p:ext uri="{BB962C8B-B14F-4D97-AF65-F5344CB8AC3E}">
        <p14:creationId xmlns:p14="http://schemas.microsoft.com/office/powerpoint/2010/main" val="117267291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Eerste graad in GO! atheneum Mariakerke</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pic>
        <p:nvPicPr>
          <p:cNvPr id="5" name="Afbeelding 5">
            <a:extLst>
              <a:ext uri="{FF2B5EF4-FFF2-40B4-BE49-F238E27FC236}">
                <a16:creationId xmlns:a16="http://schemas.microsoft.com/office/drawing/2014/main" id="{4C059B09-4EF0-4512-B8DE-201C71210FC3}"/>
              </a:ext>
            </a:extLst>
          </p:cNvPr>
          <p:cNvPicPr>
            <a:picLocks noChangeAspect="1"/>
          </p:cNvPicPr>
          <p:nvPr/>
        </p:nvPicPr>
        <p:blipFill rotWithShape="1">
          <a:blip r:embed="rId4"/>
          <a:srcRect l="49389"/>
          <a:stretch/>
        </p:blipFill>
        <p:spPr>
          <a:xfrm>
            <a:off x="2537576" y="1769145"/>
            <a:ext cx="5076607" cy="3393438"/>
          </a:xfrm>
          <a:prstGeom prst="rect">
            <a:avLst/>
          </a:prstGeom>
        </p:spPr>
      </p:pic>
      <p:pic>
        <p:nvPicPr>
          <p:cNvPr id="10" name="Afbeelding 5">
            <a:extLst>
              <a:ext uri="{FF2B5EF4-FFF2-40B4-BE49-F238E27FC236}">
                <a16:creationId xmlns:a16="http://schemas.microsoft.com/office/drawing/2014/main" id="{7B1B90F9-66CE-DA43-BEC1-265D87F30027}"/>
              </a:ext>
            </a:extLst>
          </p:cNvPr>
          <p:cNvPicPr>
            <a:picLocks noChangeAspect="1"/>
          </p:cNvPicPr>
          <p:nvPr/>
        </p:nvPicPr>
        <p:blipFill rotWithShape="1">
          <a:blip r:embed="rId4"/>
          <a:srcRect r="87111"/>
          <a:stretch/>
        </p:blipFill>
        <p:spPr>
          <a:xfrm>
            <a:off x="575294" y="1769145"/>
            <a:ext cx="1292887" cy="3393438"/>
          </a:xfrm>
          <a:prstGeom prst="rect">
            <a:avLst/>
          </a:prstGeom>
        </p:spPr>
      </p:pic>
      <p:pic>
        <p:nvPicPr>
          <p:cNvPr id="11" name="Afbeelding 5">
            <a:extLst>
              <a:ext uri="{FF2B5EF4-FFF2-40B4-BE49-F238E27FC236}">
                <a16:creationId xmlns:a16="http://schemas.microsoft.com/office/drawing/2014/main" id="{FFF04A10-7204-9F49-BF4D-0122EF6FA388}"/>
              </a:ext>
            </a:extLst>
          </p:cNvPr>
          <p:cNvPicPr>
            <a:picLocks noChangeAspect="1"/>
          </p:cNvPicPr>
          <p:nvPr/>
        </p:nvPicPr>
        <p:blipFill rotWithShape="1">
          <a:blip r:embed="rId4"/>
          <a:srcRect l="24823" r="67453"/>
          <a:stretch/>
        </p:blipFill>
        <p:spPr>
          <a:xfrm>
            <a:off x="1830155" y="1769145"/>
            <a:ext cx="774741" cy="3393438"/>
          </a:xfrm>
          <a:prstGeom prst="rect">
            <a:avLst/>
          </a:prstGeom>
        </p:spPr>
      </p:pic>
      <p:sp>
        <p:nvSpPr>
          <p:cNvPr id="12" name="Tekstvak 11">
            <a:extLst>
              <a:ext uri="{FF2B5EF4-FFF2-40B4-BE49-F238E27FC236}">
                <a16:creationId xmlns:a16="http://schemas.microsoft.com/office/drawing/2014/main" id="{72821AEE-AC59-4195-9901-A7C7C1C053E6}"/>
              </a:ext>
            </a:extLst>
          </p:cNvPr>
          <p:cNvSpPr txBox="1"/>
          <p:nvPr/>
        </p:nvSpPr>
        <p:spPr>
          <a:xfrm>
            <a:off x="7808686" y="1972732"/>
            <a:ext cx="4871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a:t>4u modules (T-boost / W-boost)</a:t>
            </a:r>
            <a:endParaRPr lang="nl-NL" sz="2000">
              <a:cs typeface="Calibri"/>
            </a:endParaRPr>
          </a:p>
          <a:p>
            <a:r>
              <a:rPr lang="nl-NL" sz="2000">
                <a:cs typeface="Calibri"/>
              </a:rPr>
              <a:t>1u digitale competenties en leersleutels </a:t>
            </a:r>
          </a:p>
        </p:txBody>
      </p:sp>
      <p:cxnSp>
        <p:nvCxnSpPr>
          <p:cNvPr id="13" name="Rechte verbindingslijn met pijl 12">
            <a:extLst>
              <a:ext uri="{FF2B5EF4-FFF2-40B4-BE49-F238E27FC236}">
                <a16:creationId xmlns:a16="http://schemas.microsoft.com/office/drawing/2014/main" id="{BB26054A-A80A-40E9-83C4-D0AD7670045F}"/>
              </a:ext>
            </a:extLst>
          </p:cNvPr>
          <p:cNvCxnSpPr/>
          <p:nvPr/>
        </p:nvCxnSpPr>
        <p:spPr>
          <a:xfrm flipV="1">
            <a:off x="6957181" y="2386391"/>
            <a:ext cx="847877" cy="48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1DBBF26E-862A-4D32-84B0-5594A3D5F691}"/>
              </a:ext>
            </a:extLst>
          </p:cNvPr>
          <p:cNvCxnSpPr>
            <a:cxnSpLocks/>
          </p:cNvCxnSpPr>
          <p:nvPr/>
        </p:nvCxnSpPr>
        <p:spPr>
          <a:xfrm flipV="1">
            <a:off x="6957180" y="3910390"/>
            <a:ext cx="847877" cy="48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0645049B-9493-4EC1-A128-E02CBA1ACCA7}"/>
              </a:ext>
            </a:extLst>
          </p:cNvPr>
          <p:cNvSpPr txBox="1"/>
          <p:nvPr/>
        </p:nvSpPr>
        <p:spPr>
          <a:xfrm>
            <a:off x="7808686" y="3514876"/>
            <a:ext cx="4109960"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a:t>5u basisopties </a:t>
            </a:r>
          </a:p>
          <a:p>
            <a:r>
              <a:rPr lang="nl-NL" sz="2000">
                <a:cs typeface="Calibri"/>
              </a:rPr>
              <a:t>2u differentiatie</a:t>
            </a:r>
          </a:p>
          <a:p>
            <a:endParaRPr lang="nl-NL" sz="2000" i="1">
              <a:cs typeface="Calibri"/>
            </a:endParaRPr>
          </a:p>
          <a:p>
            <a:endParaRPr lang="nl-NL">
              <a:cs typeface="Calibri"/>
            </a:endParaRPr>
          </a:p>
        </p:txBody>
      </p:sp>
      <p:sp>
        <p:nvSpPr>
          <p:cNvPr id="3" name="Rechthoek: afgeronde hoeken 2">
            <a:extLst>
              <a:ext uri="{FF2B5EF4-FFF2-40B4-BE49-F238E27FC236}">
                <a16:creationId xmlns:a16="http://schemas.microsoft.com/office/drawing/2014/main" id="{53A8081E-5358-4E34-8E09-134DAB1EBA8F}"/>
              </a:ext>
            </a:extLst>
          </p:cNvPr>
          <p:cNvSpPr/>
          <p:nvPr/>
        </p:nvSpPr>
        <p:spPr>
          <a:xfrm>
            <a:off x="2596847" y="1768324"/>
            <a:ext cx="2479523" cy="128814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3306669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Eerste jaar in GO! atheneum Mariakerke - basisvorming</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graphicFrame>
        <p:nvGraphicFramePr>
          <p:cNvPr id="5" name="Tabel 4">
            <a:extLst>
              <a:ext uri="{FF2B5EF4-FFF2-40B4-BE49-F238E27FC236}">
                <a16:creationId xmlns:a16="http://schemas.microsoft.com/office/drawing/2014/main" id="{2AC77087-6F73-5242-A45B-60AD67FA938F}"/>
              </a:ext>
            </a:extLst>
          </p:cNvPr>
          <p:cNvGraphicFramePr>
            <a:graphicFrameLocks noGrp="1"/>
          </p:cNvGraphicFramePr>
          <p:nvPr>
            <p:extLst>
              <p:ext uri="{D42A27DB-BD31-4B8C-83A1-F6EECF244321}">
                <p14:modId xmlns:p14="http://schemas.microsoft.com/office/powerpoint/2010/main" val="2842656547"/>
              </p:ext>
            </p:extLst>
          </p:nvPr>
        </p:nvGraphicFramePr>
        <p:xfrm>
          <a:off x="628954" y="1384905"/>
          <a:ext cx="6016622" cy="4388434"/>
        </p:xfrm>
        <a:graphic>
          <a:graphicData uri="http://schemas.openxmlformats.org/drawingml/2006/table">
            <a:tbl>
              <a:tblPr firstRow="1" firstCol="1" bandRow="1">
                <a:tableStyleId>{5C22544A-7EE6-4342-B048-85BDC9FD1C3A}</a:tableStyleId>
              </a:tblPr>
              <a:tblGrid>
                <a:gridCol w="4631515">
                  <a:extLst>
                    <a:ext uri="{9D8B030D-6E8A-4147-A177-3AD203B41FA5}">
                      <a16:colId xmlns:a16="http://schemas.microsoft.com/office/drawing/2014/main" val="1889397989"/>
                    </a:ext>
                  </a:extLst>
                </a:gridCol>
                <a:gridCol w="1385107">
                  <a:extLst>
                    <a:ext uri="{9D8B030D-6E8A-4147-A177-3AD203B41FA5}">
                      <a16:colId xmlns:a16="http://schemas.microsoft.com/office/drawing/2014/main" val="103910413"/>
                    </a:ext>
                  </a:extLst>
                </a:gridCol>
              </a:tblGrid>
              <a:tr h="302252">
                <a:tc>
                  <a:txBody>
                    <a:bodyPr/>
                    <a:lstStyle/>
                    <a:p>
                      <a:pPr algn="ctr"/>
                      <a:r>
                        <a:rPr lang="nl-BE" sz="1800">
                          <a:solidFill>
                            <a:schemeClr val="tx1"/>
                          </a:solidFill>
                          <a:effectLst/>
                        </a:rPr>
                        <a:t>vakken</a:t>
                      </a:r>
                      <a:endParaRPr lang="nl-BE"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tc>
                  <a:txBody>
                    <a:bodyPr/>
                    <a:lstStyle/>
                    <a:p>
                      <a:pPr algn="ctr"/>
                      <a:r>
                        <a:rPr lang="nl-BE" sz="1800">
                          <a:solidFill>
                            <a:schemeClr val="tx1"/>
                          </a:solidFill>
                          <a:effectLst/>
                        </a:rPr>
                        <a:t>uren</a:t>
                      </a:r>
                      <a:endParaRPr lang="nl-BE"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1176101960"/>
                  </a:ext>
                </a:extLst>
              </a:tr>
              <a:tr h="377816">
                <a:tc>
                  <a:txBody>
                    <a:bodyPr/>
                    <a:lstStyle/>
                    <a:p>
                      <a:r>
                        <a:rPr lang="nl-BE" sz="1800">
                          <a:solidFill>
                            <a:schemeClr val="tx1"/>
                          </a:solidFill>
                          <a:effectLst/>
                        </a:rPr>
                        <a:t>Niet-confessionele zedenleer of godsdienst</a:t>
                      </a:r>
                      <a:endParaRPr lang="nl-BE"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tc>
                  <a:txBody>
                    <a:bodyPr/>
                    <a:lstStyle/>
                    <a:p>
                      <a:pPr algn="ctr"/>
                      <a:r>
                        <a:rPr lang="nl-BE" sz="1800">
                          <a:solidFill>
                            <a:schemeClr val="tx1"/>
                          </a:solidFill>
                          <a:effectLst/>
                        </a:rPr>
                        <a:t>2</a:t>
                      </a:r>
                      <a:endParaRPr lang="nl-BE"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260639830"/>
                  </a:ext>
                </a:extLst>
              </a:tr>
              <a:tr h="365222">
                <a:tc>
                  <a:txBody>
                    <a:bodyPr/>
                    <a:lstStyle/>
                    <a:p>
                      <a:r>
                        <a:rPr lang="nl-BE" sz="1800">
                          <a:solidFill>
                            <a:schemeClr val="tx1"/>
                          </a:solidFill>
                          <a:effectLst/>
                        </a:rPr>
                        <a:t>Lichamelijke opvoeding</a:t>
                      </a:r>
                      <a:endParaRPr lang="nl-BE"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tc>
                  <a:txBody>
                    <a:bodyPr/>
                    <a:lstStyle/>
                    <a:p>
                      <a:pPr algn="ctr"/>
                      <a:r>
                        <a:rPr lang="nl-BE" sz="1800">
                          <a:solidFill>
                            <a:schemeClr val="tx1"/>
                          </a:solidFill>
                          <a:effectLst/>
                        </a:rPr>
                        <a:t>2</a:t>
                      </a:r>
                      <a:endParaRPr lang="nl-BE"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2162240858"/>
                  </a:ext>
                </a:extLst>
              </a:tr>
              <a:tr h="365222">
                <a:tc>
                  <a:txBody>
                    <a:bodyPr/>
                    <a:lstStyle/>
                    <a:p>
                      <a:r>
                        <a:rPr lang="nl-BE" sz="1800">
                          <a:solidFill>
                            <a:schemeClr val="tx1"/>
                          </a:solidFill>
                          <a:effectLst/>
                        </a:rPr>
                        <a:t>Aardrijkskunde</a:t>
                      </a:r>
                      <a:endParaRPr lang="nl-BE"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tc>
                  <a:txBody>
                    <a:bodyPr/>
                    <a:lstStyle/>
                    <a:p>
                      <a:pPr algn="ctr"/>
                      <a:r>
                        <a:rPr lang="nl-BE" sz="1800">
                          <a:solidFill>
                            <a:schemeClr val="tx1"/>
                          </a:solidFill>
                          <a:effectLst/>
                        </a:rPr>
                        <a:t>2</a:t>
                      </a:r>
                      <a:endParaRPr lang="nl-BE"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506795120"/>
                  </a:ext>
                </a:extLst>
              </a:tr>
              <a:tr h="365222">
                <a:tc>
                  <a:txBody>
                    <a:bodyPr/>
                    <a:lstStyle/>
                    <a:p>
                      <a:r>
                        <a:rPr lang="nl-BE" sz="1800">
                          <a:solidFill>
                            <a:schemeClr val="tx1"/>
                          </a:solidFill>
                          <a:effectLst/>
                        </a:rPr>
                        <a:t>Geschiedenis</a:t>
                      </a:r>
                      <a:endParaRPr lang="nl-BE"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tc>
                  <a:txBody>
                    <a:bodyPr/>
                    <a:lstStyle/>
                    <a:p>
                      <a:pPr algn="ctr"/>
                      <a:r>
                        <a:rPr lang="nl-BE" sz="1800">
                          <a:solidFill>
                            <a:schemeClr val="tx1"/>
                          </a:solidFill>
                          <a:effectLst/>
                        </a:rPr>
                        <a:t>1</a:t>
                      </a:r>
                      <a:endParaRPr lang="nl-BE"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3660183530"/>
                  </a:ext>
                </a:extLst>
              </a:tr>
              <a:tr h="377816">
                <a:tc>
                  <a:txBody>
                    <a:bodyPr/>
                    <a:lstStyle/>
                    <a:p>
                      <a:r>
                        <a:rPr lang="nl-BE" sz="1800">
                          <a:solidFill>
                            <a:schemeClr val="tx1"/>
                          </a:solidFill>
                          <a:effectLst/>
                        </a:rPr>
                        <a:t>Natuurwetenschappen</a:t>
                      </a:r>
                      <a:endParaRPr lang="nl-BE"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tc>
                  <a:txBody>
                    <a:bodyPr/>
                    <a:lstStyle/>
                    <a:p>
                      <a:pPr algn="ctr"/>
                      <a:r>
                        <a:rPr lang="nl-BE" sz="1800">
                          <a:solidFill>
                            <a:schemeClr val="tx1"/>
                          </a:solidFill>
                          <a:effectLst/>
                        </a:rPr>
                        <a:t>1</a:t>
                      </a:r>
                      <a:endParaRPr lang="nl-BE"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1480123860"/>
                  </a:ext>
                </a:extLst>
              </a:tr>
              <a:tr h="377816">
                <a:tc>
                  <a:txBody>
                    <a:bodyPr/>
                    <a:lstStyle/>
                    <a:p>
                      <a:r>
                        <a:rPr lang="nl-BE" sz="1800">
                          <a:solidFill>
                            <a:schemeClr val="tx1"/>
                          </a:solidFill>
                          <a:effectLst/>
                        </a:rPr>
                        <a:t>Wiskunde (*)</a:t>
                      </a:r>
                      <a:endParaRPr lang="nl-BE"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tc>
                  <a:txBody>
                    <a:bodyPr/>
                    <a:lstStyle/>
                    <a:p>
                      <a:pPr algn="ctr"/>
                      <a:r>
                        <a:rPr lang="nl-BE" sz="1800">
                          <a:solidFill>
                            <a:schemeClr val="tx1"/>
                          </a:solidFill>
                          <a:effectLst/>
                        </a:rPr>
                        <a:t>5</a:t>
                      </a:r>
                      <a:endParaRPr lang="nl-BE"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835027081"/>
                  </a:ext>
                </a:extLst>
              </a:tr>
              <a:tr h="383586">
                <a:tc>
                  <a:txBody>
                    <a:bodyPr/>
                    <a:lstStyle/>
                    <a:p>
                      <a:r>
                        <a:rPr lang="nl-BE" sz="1800">
                          <a:solidFill>
                            <a:schemeClr val="tx1"/>
                          </a:solidFill>
                          <a:effectLst/>
                        </a:rPr>
                        <a:t>Techniek</a:t>
                      </a:r>
                      <a:endParaRPr lang="nl-BE"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tc>
                  <a:txBody>
                    <a:bodyPr/>
                    <a:lstStyle/>
                    <a:p>
                      <a:pPr algn="ctr"/>
                      <a:r>
                        <a:rPr lang="nl-BE" sz="1800">
                          <a:solidFill>
                            <a:schemeClr val="tx1"/>
                          </a:solidFill>
                          <a:effectLst/>
                        </a:rPr>
                        <a:t>2</a:t>
                      </a:r>
                      <a:endParaRPr lang="nl-BE"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1360570154"/>
                  </a:ext>
                </a:extLst>
              </a:tr>
              <a:tr h="365222">
                <a:tc>
                  <a:txBody>
                    <a:bodyPr/>
                    <a:lstStyle/>
                    <a:p>
                      <a:r>
                        <a:rPr lang="nl-BE"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Artistieke opvoeding: klank</a:t>
                      </a:r>
                    </a:p>
                  </a:txBody>
                  <a:tcPr marL="68580" marR="68580" marT="0" marB="0">
                    <a:solidFill>
                      <a:schemeClr val="tx2">
                        <a:lumMod val="60000"/>
                        <a:lumOff val="40000"/>
                      </a:schemeClr>
                    </a:solidFill>
                  </a:tcPr>
                </a:tc>
                <a:tc>
                  <a:txBody>
                    <a:bodyPr/>
                    <a:lstStyle/>
                    <a:p>
                      <a:pPr algn="ctr"/>
                      <a:r>
                        <a:rPr lang="nl-BE"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solidFill>
                      <a:schemeClr val="tx2">
                        <a:lumMod val="60000"/>
                        <a:lumOff val="40000"/>
                      </a:schemeClr>
                    </a:solidFill>
                  </a:tcPr>
                </a:tc>
                <a:extLst>
                  <a:ext uri="{0D108BD9-81ED-4DB2-BD59-A6C34878D82A}">
                    <a16:rowId xmlns:a16="http://schemas.microsoft.com/office/drawing/2014/main" val="651981395"/>
                  </a:ext>
                </a:extLst>
              </a:tr>
              <a:tr h="365222">
                <a:tc>
                  <a:txBody>
                    <a:bodyPr/>
                    <a:lstStyle/>
                    <a:p>
                      <a:r>
                        <a:rPr lang="nl-BE" sz="1800">
                          <a:solidFill>
                            <a:schemeClr val="tx1"/>
                          </a:solidFill>
                          <a:effectLst/>
                        </a:rPr>
                        <a:t>Nederlands (*)</a:t>
                      </a:r>
                      <a:endParaRPr lang="nl-BE"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tc>
                  <a:txBody>
                    <a:bodyPr/>
                    <a:lstStyle/>
                    <a:p>
                      <a:pPr algn="ctr"/>
                      <a:r>
                        <a:rPr lang="nl-BE" sz="1800">
                          <a:solidFill>
                            <a:schemeClr val="tx1"/>
                          </a:solidFill>
                          <a:effectLst/>
                        </a:rPr>
                        <a:t>5</a:t>
                      </a:r>
                      <a:endParaRPr lang="nl-BE"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467403014"/>
                  </a:ext>
                </a:extLst>
              </a:tr>
              <a:tr h="377816">
                <a:tc>
                  <a:txBody>
                    <a:bodyPr/>
                    <a:lstStyle/>
                    <a:p>
                      <a:r>
                        <a:rPr lang="nl-BE" sz="1800">
                          <a:solidFill>
                            <a:schemeClr val="tx1"/>
                          </a:solidFill>
                          <a:effectLst/>
                        </a:rPr>
                        <a:t>Engels</a:t>
                      </a:r>
                      <a:endParaRPr lang="nl-BE"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tc>
                  <a:txBody>
                    <a:bodyPr/>
                    <a:lstStyle/>
                    <a:p>
                      <a:pPr algn="ctr"/>
                      <a:r>
                        <a:rPr lang="nl-BE" sz="1800">
                          <a:solidFill>
                            <a:schemeClr val="tx1"/>
                          </a:solidFill>
                          <a:effectLst/>
                        </a:rPr>
                        <a:t>2</a:t>
                      </a:r>
                      <a:endParaRPr lang="nl-BE"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3264741923"/>
                  </a:ext>
                </a:extLst>
              </a:tr>
              <a:tr h="365222">
                <a:tc>
                  <a:txBody>
                    <a:bodyPr/>
                    <a:lstStyle/>
                    <a:p>
                      <a:r>
                        <a:rPr lang="nl-BE" sz="1800">
                          <a:solidFill>
                            <a:schemeClr val="tx1"/>
                          </a:solidFill>
                          <a:effectLst/>
                        </a:rPr>
                        <a:t>Frans (*)</a:t>
                      </a:r>
                      <a:endParaRPr lang="nl-BE"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tc>
                  <a:txBody>
                    <a:bodyPr/>
                    <a:lstStyle/>
                    <a:p>
                      <a:pPr algn="ctr"/>
                      <a:r>
                        <a:rPr lang="nl-BE" sz="1800">
                          <a:solidFill>
                            <a:schemeClr val="tx1"/>
                          </a:solidFill>
                          <a:effectLst/>
                        </a:rPr>
                        <a:t>4</a:t>
                      </a:r>
                      <a:endParaRPr lang="nl-BE"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228823273"/>
                  </a:ext>
                </a:extLst>
              </a:tr>
            </a:tbl>
          </a:graphicData>
        </a:graphic>
      </p:graphicFrame>
      <p:sp>
        <p:nvSpPr>
          <p:cNvPr id="6" name="Rechteraccolade 5">
            <a:extLst>
              <a:ext uri="{FF2B5EF4-FFF2-40B4-BE49-F238E27FC236}">
                <a16:creationId xmlns:a16="http://schemas.microsoft.com/office/drawing/2014/main" id="{1462EEDB-AD7C-451E-940A-C953FBBE8C91}"/>
              </a:ext>
            </a:extLst>
          </p:cNvPr>
          <p:cNvSpPr/>
          <p:nvPr/>
        </p:nvSpPr>
        <p:spPr>
          <a:xfrm>
            <a:off x="6763645" y="1715407"/>
            <a:ext cx="641047" cy="4033762"/>
          </a:xfrm>
          <a:prstGeom prst="rightBrace">
            <a:avLst/>
          </a:prstGeom>
          <a:noFill/>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 name="Tekstvak 7">
            <a:extLst>
              <a:ext uri="{FF2B5EF4-FFF2-40B4-BE49-F238E27FC236}">
                <a16:creationId xmlns:a16="http://schemas.microsoft.com/office/drawing/2014/main" id="{4EB5BE5E-4DB1-4303-89F1-35342CD3B3F1}"/>
              </a:ext>
            </a:extLst>
          </p:cNvPr>
          <p:cNvSpPr txBox="1"/>
          <p:nvPr/>
        </p:nvSpPr>
        <p:spPr>
          <a:xfrm>
            <a:off x="7718425" y="3559707"/>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t>27 lesuren </a:t>
            </a:r>
            <a:endParaRPr lang="nl-NL">
              <a:cs typeface="Calibri"/>
            </a:endParaRPr>
          </a:p>
        </p:txBody>
      </p:sp>
      <p:sp>
        <p:nvSpPr>
          <p:cNvPr id="3" name="Tekstvak 2">
            <a:extLst>
              <a:ext uri="{FF2B5EF4-FFF2-40B4-BE49-F238E27FC236}">
                <a16:creationId xmlns:a16="http://schemas.microsoft.com/office/drawing/2014/main" id="{BDCEC3DF-3DD6-0749-8842-0564C0DDDB00}"/>
              </a:ext>
            </a:extLst>
          </p:cNvPr>
          <p:cNvSpPr txBox="1"/>
          <p:nvPr/>
        </p:nvSpPr>
        <p:spPr>
          <a:xfrm>
            <a:off x="8731435" y="4288346"/>
            <a:ext cx="3460565" cy="646331"/>
          </a:xfrm>
          <a:prstGeom prst="rect">
            <a:avLst/>
          </a:prstGeom>
          <a:noFill/>
        </p:spPr>
        <p:txBody>
          <a:bodyPr wrap="square" rtlCol="0">
            <a:spAutoFit/>
          </a:bodyPr>
          <a:lstStyle/>
          <a:p>
            <a:r>
              <a:rPr lang="nl-BE"/>
              <a:t>externe differentiatie (*)</a:t>
            </a:r>
          </a:p>
          <a:p>
            <a:r>
              <a:rPr lang="nl-BE"/>
              <a:t>wiskunde, Nederlands en Frans</a:t>
            </a:r>
          </a:p>
        </p:txBody>
      </p:sp>
    </p:spTree>
    <p:extLst>
      <p:ext uri="{BB962C8B-B14F-4D97-AF65-F5344CB8AC3E}">
        <p14:creationId xmlns:p14="http://schemas.microsoft.com/office/powerpoint/2010/main" val="28584711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cs typeface="Calibri"/>
              </a:rPr>
              <a:t>Eerste jaar in GO! atheneum Mariakerke - differentiatie</a:t>
            </a:r>
          </a:p>
        </p:txBody>
      </p:sp>
      <p:sp>
        <p:nvSpPr>
          <p:cNvPr id="7" name="Rechthoek 6">
            <a:extLst>
              <a:ext uri="{FF2B5EF4-FFF2-40B4-BE49-F238E27FC236}">
                <a16:creationId xmlns:a16="http://schemas.microsoft.com/office/drawing/2014/main" id="{A147B469-B5FD-466F-8CFC-8ABAAD73D58A}"/>
              </a:ext>
            </a:extLst>
          </p:cNvPr>
          <p:cNvSpPr/>
          <p:nvPr/>
        </p:nvSpPr>
        <p:spPr>
          <a:xfrm>
            <a:off x="1197429" y="6346371"/>
            <a:ext cx="2532742" cy="5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6">
            <a:extLst>
              <a:ext uri="{FF2B5EF4-FFF2-40B4-BE49-F238E27FC236}">
                <a16:creationId xmlns:a16="http://schemas.microsoft.com/office/drawing/2014/main" id="{E141D854-166C-48E6-8A9B-49EFC27CDB14}"/>
              </a:ext>
            </a:extLst>
          </p:cNvPr>
          <p:cNvPicPr>
            <a:picLocks noChangeAspect="1"/>
          </p:cNvPicPr>
          <p:nvPr/>
        </p:nvPicPr>
        <p:blipFill>
          <a:blip r:embed="rId3"/>
          <a:stretch>
            <a:fillRect/>
          </a:stretch>
        </p:blipFill>
        <p:spPr>
          <a:xfrm>
            <a:off x="1194766" y="6318979"/>
            <a:ext cx="1139898" cy="537996"/>
          </a:xfrm>
          <a:prstGeom prst="rect">
            <a:avLst/>
          </a:prstGeom>
        </p:spPr>
      </p:pic>
      <p:sp>
        <p:nvSpPr>
          <p:cNvPr id="3" name="Tekstvak 2">
            <a:extLst>
              <a:ext uri="{FF2B5EF4-FFF2-40B4-BE49-F238E27FC236}">
                <a16:creationId xmlns:a16="http://schemas.microsoft.com/office/drawing/2014/main" id="{9AC6A7DA-23E9-4484-9137-3B3B8235E7CF}"/>
              </a:ext>
            </a:extLst>
          </p:cNvPr>
          <p:cNvSpPr txBox="1"/>
          <p:nvPr/>
        </p:nvSpPr>
        <p:spPr>
          <a:xfrm>
            <a:off x="575733" y="1531257"/>
            <a:ext cx="6299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solidFill>
                  <a:srgbClr val="71B532"/>
                </a:solidFill>
              </a:rPr>
              <a:t>(*) Plusuren Nederlands – wiskunde – Frans </a:t>
            </a:r>
            <a:endParaRPr lang="nl-NL" sz="2400"/>
          </a:p>
        </p:txBody>
      </p:sp>
      <p:sp>
        <p:nvSpPr>
          <p:cNvPr id="11" name="Tijdelijke aanduiding voor inhoud 4">
            <a:extLst>
              <a:ext uri="{FF2B5EF4-FFF2-40B4-BE49-F238E27FC236}">
                <a16:creationId xmlns:a16="http://schemas.microsoft.com/office/drawing/2014/main" id="{23D5495C-72F2-4903-ADEF-D37466F3927A}"/>
              </a:ext>
            </a:extLst>
          </p:cNvPr>
          <p:cNvSpPr>
            <a:spLocks noGrp="1"/>
          </p:cNvSpPr>
          <p:nvPr/>
        </p:nvSpPr>
        <p:spPr bwMode="auto">
          <a:xfrm>
            <a:off x="575294" y="2097899"/>
            <a:ext cx="9233400" cy="4248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marL="457200" lvl="1" indent="0">
              <a:buNone/>
            </a:pPr>
            <a:r>
              <a:rPr lang="nl-BE" sz="2000" b="1"/>
              <a:t>Extra begeleiding</a:t>
            </a:r>
            <a:br>
              <a:rPr lang="nl-BE" sz="2000"/>
            </a:br>
            <a:r>
              <a:rPr lang="nl-BE" sz="2000"/>
              <a:t>Elke leerling kan tijdens het PLUS-uur bepaalde </a:t>
            </a:r>
            <a:r>
              <a:rPr lang="nl-BE" sz="2000" b="1"/>
              <a:t>leerinhouden herbekijken of uitdiepen</a:t>
            </a:r>
            <a:r>
              <a:rPr lang="nl-BE" sz="2000"/>
              <a:t>.</a:t>
            </a:r>
            <a:endParaRPr lang="nl-NL" sz="2000">
              <a:cs typeface="Calibri"/>
            </a:endParaRPr>
          </a:p>
          <a:p>
            <a:pPr marL="457200" lvl="1" indent="0">
              <a:buNone/>
            </a:pPr>
            <a:endParaRPr lang="nl-BE" sz="2000"/>
          </a:p>
          <a:p>
            <a:pPr marL="457200" lvl="1" indent="0">
              <a:buNone/>
            </a:pPr>
            <a:r>
              <a:rPr lang="nl-BE" sz="2000" b="1"/>
              <a:t>Externe differentiatie</a:t>
            </a:r>
            <a:endParaRPr lang="nl-NL" sz="2000"/>
          </a:p>
          <a:p>
            <a:pPr marL="457200" lvl="1" indent="0">
              <a:buNone/>
            </a:pPr>
            <a:r>
              <a:rPr lang="nl-NL" sz="2000"/>
              <a:t>Leerlingen zijn ondergebracht in </a:t>
            </a:r>
            <a:r>
              <a:rPr lang="nl-NL" sz="2000" b="1"/>
              <a:t>verschillende groepen</a:t>
            </a:r>
            <a:r>
              <a:rPr lang="nl-NL" sz="2000"/>
              <a:t> uit de verschillende klassen op basis van bijvoorbeeld </a:t>
            </a:r>
            <a:r>
              <a:rPr lang="nl-NL" sz="2000" b="1"/>
              <a:t>niveau, prestatie, onderwijsbehoefte of belangstelling</a:t>
            </a:r>
            <a:r>
              <a:rPr lang="nl-NL" sz="2000"/>
              <a:t>.</a:t>
            </a:r>
            <a:endParaRPr lang="nl-NL" sz="2000">
              <a:cs typeface="Calibri"/>
            </a:endParaRPr>
          </a:p>
          <a:p>
            <a:pPr marL="457200" lvl="1" indent="0">
              <a:buNone/>
            </a:pPr>
            <a:endParaRPr lang="nl-NL" sz="2000"/>
          </a:p>
          <a:p>
            <a:pPr marL="457200" lvl="1" indent="0">
              <a:buNone/>
            </a:pPr>
            <a:r>
              <a:rPr lang="nl-NL" sz="2000"/>
              <a:t>Tijdens de overige lesuren voor deze vakken wordt er gewerkt aan interne differentiatie (heterogene groepen).</a:t>
            </a:r>
            <a:endParaRPr lang="nl-NL" sz="2000">
              <a:cs typeface="Calibri"/>
            </a:endParaRPr>
          </a:p>
          <a:p>
            <a:pPr marL="914400" lvl="2" indent="0">
              <a:buNone/>
            </a:pPr>
            <a:endParaRPr lang="nl-BE"/>
          </a:p>
          <a:p>
            <a:endParaRPr lang="nl-BE"/>
          </a:p>
        </p:txBody>
      </p:sp>
    </p:spTree>
    <p:extLst>
      <p:ext uri="{BB962C8B-B14F-4D97-AF65-F5344CB8AC3E}">
        <p14:creationId xmlns:p14="http://schemas.microsoft.com/office/powerpoint/2010/main" val="2060721070"/>
      </p:ext>
    </p:extLst>
  </p:cSld>
  <p:clrMapOvr>
    <a:masterClrMapping/>
  </p:clrMapOvr>
  <p:transition>
    <p:fade/>
  </p:transition>
</p:sld>
</file>

<file path=ppt/theme/theme1.xml><?xml version="1.0" encoding="utf-8"?>
<a:theme xmlns:a="http://schemas.openxmlformats.org/drawingml/2006/main" name="Powerpoint_GO!">
  <a:themeElements>
    <a:clrScheme name="Aangepast 34">
      <a:dk1>
        <a:srgbClr val="000000"/>
      </a:dk1>
      <a:lt1>
        <a:srgbClr val="FFFFFF"/>
      </a:lt1>
      <a:dk2>
        <a:srgbClr val="71B532"/>
      </a:dk2>
      <a:lt2>
        <a:srgbClr val="C8C8C8"/>
      </a:lt2>
      <a:accent1>
        <a:srgbClr val="00B3D5"/>
      </a:accent1>
      <a:accent2>
        <a:srgbClr val="054B27"/>
      </a:accent2>
      <a:accent3>
        <a:srgbClr val="A9B905"/>
      </a:accent3>
      <a:accent4>
        <a:srgbClr val="D0281F"/>
      </a:accent4>
      <a:accent5>
        <a:srgbClr val="FFFFFF"/>
      </a:accent5>
      <a:accent6>
        <a:srgbClr val="737373"/>
      </a:accent6>
      <a:hlink>
        <a:srgbClr val="0000FF"/>
      </a:hlink>
      <a:folHlink>
        <a:srgbClr val="800080"/>
      </a:folHlink>
    </a:clrScheme>
    <a:fontScheme name="GO!">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sjabloon_4X3_2016" id="{C906721E-4C48-484D-960A-93761D537A2A}" vid="{F47B8720-731C-4B92-A350-D4AAAC84EDD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487ff5e3-47c5-4282-abd3-e0da2feb5483">
      <UserInfo>
        <DisplayName>Jarno Vercruysse</DisplayName>
        <AccountId>44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20145B91BF5164D84E047ED0EF05115" ma:contentTypeVersion="12" ma:contentTypeDescription="Een nieuw document maken." ma:contentTypeScope="" ma:versionID="113327cdf7aff473400bc4bf74154ec5">
  <xsd:schema xmlns:xsd="http://www.w3.org/2001/XMLSchema" xmlns:xs="http://www.w3.org/2001/XMLSchema" xmlns:p="http://schemas.microsoft.com/office/2006/metadata/properties" xmlns:ns2="4c9c8acf-dd14-43bb-beb4-27b4fc0fa345" xmlns:ns3="487ff5e3-47c5-4282-abd3-e0da2feb5483" targetNamespace="http://schemas.microsoft.com/office/2006/metadata/properties" ma:root="true" ma:fieldsID="f96b806265830967c314d331684d86f9" ns2:_="" ns3:_="">
    <xsd:import namespace="4c9c8acf-dd14-43bb-beb4-27b4fc0fa345"/>
    <xsd:import namespace="487ff5e3-47c5-4282-abd3-e0da2feb548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9c8acf-dd14-43bb-beb4-27b4fc0fa3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87ff5e3-47c5-4282-abd3-e0da2feb5483"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18103A-D2CB-4EAC-8E41-481B36AB3E5D}">
  <ds:schemaRefs>
    <ds:schemaRef ds:uri="http://schemas.microsoft.com/sharepoint/v3/contenttype/forms"/>
  </ds:schemaRefs>
</ds:datastoreItem>
</file>

<file path=customXml/itemProps2.xml><?xml version="1.0" encoding="utf-8"?>
<ds:datastoreItem xmlns:ds="http://schemas.openxmlformats.org/officeDocument/2006/customXml" ds:itemID="{7BEC0A2E-18E3-410E-BB11-1461C888F46C}">
  <ds:schemaRefs>
    <ds:schemaRef ds:uri="http://schemas.microsoft.com/office/2006/metadata/properties"/>
    <ds:schemaRef ds:uri="http://purl.org/dc/elements/1.1/"/>
    <ds:schemaRef ds:uri="http://schemas.microsoft.com/office/2006/documentManagement/types"/>
    <ds:schemaRef ds:uri="4c9c8acf-dd14-43bb-beb4-27b4fc0fa345"/>
    <ds:schemaRef ds:uri="487ff5e3-47c5-4282-abd3-e0da2feb5483"/>
    <ds:schemaRef ds:uri="http://schemas.openxmlformats.org/package/2006/metadata/core-properties"/>
    <ds:schemaRef ds:uri="http://www.w3.org/XML/1998/namespace"/>
    <ds:schemaRef ds:uri="http://purl.org/dc/dcmitype/"/>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7A2F52B3-A5E4-4D8C-B471-DA0D96B0D71F}">
  <ds:schemaRefs>
    <ds:schemaRef ds:uri="487ff5e3-47c5-4282-abd3-e0da2feb5483"/>
    <ds:schemaRef ds:uri="4c9c8acf-dd14-43bb-beb4-27b4fc0fa3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2987</Words>
  <Application>Microsoft Macintosh PowerPoint</Application>
  <PresentationFormat>Breedbeeld</PresentationFormat>
  <Paragraphs>507</Paragraphs>
  <Slides>34</Slides>
  <Notes>34</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34</vt:i4>
      </vt:variant>
    </vt:vector>
  </HeadingPairs>
  <TitlesOfParts>
    <vt:vector size="44" baseType="lpstr">
      <vt:lpstr>Arial</vt:lpstr>
      <vt:lpstr>Arial,Sans-Serif</vt:lpstr>
      <vt:lpstr>Calibri</vt:lpstr>
      <vt:lpstr>inherit</vt:lpstr>
      <vt:lpstr>Symbol</vt:lpstr>
      <vt:lpstr>Times New Roman</vt:lpstr>
      <vt:lpstr>Verdana</vt:lpstr>
      <vt:lpstr>Webdings</vt:lpstr>
      <vt:lpstr>Wingdings</vt:lpstr>
      <vt:lpstr>Powerpoint_GO!</vt:lpstr>
      <vt:lpstr>PowerPoint-presentatie</vt:lpstr>
      <vt:lpstr>Programma</vt:lpstr>
      <vt:lpstr>Wie zijn wij?</vt:lpstr>
      <vt:lpstr>Eerste graad - situering</vt:lpstr>
      <vt:lpstr>Eerste graad - situering</vt:lpstr>
      <vt:lpstr>Eerste graad in GO! atheneum Mariakerke</vt:lpstr>
      <vt:lpstr>Eerste graad in GO! atheneum Mariakerke</vt:lpstr>
      <vt:lpstr>Eerste jaar in GO! atheneum Mariakerke - basisvorming</vt:lpstr>
      <vt:lpstr>Eerste jaar in GO! atheneum Mariakerke - differentiatie</vt:lpstr>
      <vt:lpstr>Eerste jaar in GO! atheneum Mariakerke - evaluatie</vt:lpstr>
      <vt:lpstr>Eerste graad in GO! atheneum Mariakerke</vt:lpstr>
      <vt:lpstr>Eerste jaar in GO! atheneum Mariakerke - modules</vt:lpstr>
      <vt:lpstr>Eerste jaar in GO! atheneum Mariakerke - modules</vt:lpstr>
      <vt:lpstr>Eerste jaar in GO! atheneum Mariakerke - boost</vt:lpstr>
      <vt:lpstr>Eerste jaar in GO! atheneum Mariakerke </vt:lpstr>
      <vt:lpstr>Eerste graad in GO! atheneum Mariakerke</vt:lpstr>
      <vt:lpstr>Eerste jaar in GO! atheneum Mariakerke – 2A</vt:lpstr>
      <vt:lpstr>Eerste jaar in GO! atheneum Mariakerke - praktisch</vt:lpstr>
      <vt:lpstr>Eerste jaar in GO! atheneum Mariakerke - praktisch</vt:lpstr>
      <vt:lpstr>Eerste jaar in GO! atheneum Mariakerke - praktisch</vt:lpstr>
      <vt:lpstr>Leer(ling)begeleiding </vt:lpstr>
      <vt:lpstr>Leer(ling)begeleiding </vt:lpstr>
      <vt:lpstr>Leer(ling)begeleiding </vt:lpstr>
      <vt:lpstr>Leer(ling)begeleiding </vt:lpstr>
      <vt:lpstr>Digisprong </vt:lpstr>
      <vt:lpstr>Digisprong </vt:lpstr>
      <vt:lpstr>Digisprong </vt:lpstr>
      <vt:lpstr>Reclame</vt:lpstr>
      <vt:lpstr>Meld je aan </vt:lpstr>
      <vt:lpstr>Meld je aan </vt:lpstr>
      <vt:lpstr>Meld je aan </vt:lpstr>
      <vt:lpstr>Meld je aan </vt:lpstr>
      <vt:lpstr>Vragen?</vt:lpstr>
      <vt:lpstr>Dankjewel.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
  <cp:lastModifiedBy>Anja Van Den Bossche</cp:lastModifiedBy>
  <cp:revision>1</cp:revision>
  <dcterms:created xsi:type="dcterms:W3CDTF">2022-02-11T08:12:19Z</dcterms:created>
  <dcterms:modified xsi:type="dcterms:W3CDTF">2022-02-16T11:31:44Z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0x010100A20145B91BF5164D84E047ED0EF05115</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_SharedFileIndex">
    <vt:lpwstr/>
  </property>
  <property fmtid="{D5CDD505-2E9C-101B-9397-08002B2CF9AE}" pid="7" name="_SourceUrl">
    <vt:lpwstr/>
  </property>
</Properties>
</file>