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7" r:id="rId5"/>
    <p:sldMasterId id="2147483666" r:id="rId6"/>
    <p:sldMasterId id="2147483675" r:id="rId7"/>
  </p:sldMasterIdLst>
  <p:notesMasterIdLst>
    <p:notesMasterId r:id="rId40"/>
  </p:notesMasterIdLst>
  <p:sldIdLst>
    <p:sldId id="1892" r:id="rId8"/>
    <p:sldId id="1893" r:id="rId9"/>
    <p:sldId id="773" r:id="rId10"/>
    <p:sldId id="772" r:id="rId11"/>
    <p:sldId id="786" r:id="rId12"/>
    <p:sldId id="778" r:id="rId13"/>
    <p:sldId id="1894" r:id="rId14"/>
    <p:sldId id="260" r:id="rId15"/>
    <p:sldId id="263" r:id="rId16"/>
    <p:sldId id="1853" r:id="rId17"/>
    <p:sldId id="2133" r:id="rId18"/>
    <p:sldId id="1862" r:id="rId19"/>
    <p:sldId id="1868" r:id="rId20"/>
    <p:sldId id="1855" r:id="rId21"/>
    <p:sldId id="1854" r:id="rId22"/>
    <p:sldId id="1871" r:id="rId23"/>
    <p:sldId id="1872" r:id="rId24"/>
    <p:sldId id="1878" r:id="rId25"/>
    <p:sldId id="1879" r:id="rId26"/>
    <p:sldId id="1880" r:id="rId27"/>
    <p:sldId id="1881" r:id="rId28"/>
    <p:sldId id="1882" r:id="rId29"/>
    <p:sldId id="1886" r:id="rId30"/>
    <p:sldId id="1884" r:id="rId31"/>
    <p:sldId id="1885" r:id="rId32"/>
    <p:sldId id="1876" r:id="rId33"/>
    <p:sldId id="1874" r:id="rId34"/>
    <p:sldId id="1887" r:id="rId35"/>
    <p:sldId id="764" r:id="rId36"/>
    <p:sldId id="781" r:id="rId37"/>
    <p:sldId id="802" r:id="rId38"/>
    <p:sldId id="800" r:id="rId39"/>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rt Ory" initials="JO" lastIdx="1" clrIdx="0">
    <p:extLst>
      <p:ext uri="{19B8F6BF-5375-455C-9EA6-DF929625EA0E}">
        <p15:presenceInfo xmlns:p15="http://schemas.microsoft.com/office/powerpoint/2012/main" userId="S::jort.ory@scholengroep.gent::7d58e60b-d405-4258-b687-a0f3c8ae15e4" providerId="AD"/>
      </p:ext>
    </p:extLst>
  </p:cmAuthor>
  <p:cmAuthor id="2" name="Christine Steurs" initials="CS" lastIdx="20" clrIdx="1">
    <p:extLst>
      <p:ext uri="{19B8F6BF-5375-455C-9EA6-DF929625EA0E}">
        <p15:presenceInfo xmlns:p15="http://schemas.microsoft.com/office/powerpoint/2012/main" userId="Christine Steur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B34D"/>
    <a:srgbClr val="CCE9AD"/>
    <a:srgbClr val="92D050"/>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CE0C01-0E0D-7F45-BF82-FE8C4807211D}" v="1" dt="2024-03-15T08:00:32.313"/>
    <p1510:client id="{57D99A59-D931-FEDF-08FC-5367B7AF8E49}" v="14" dt="2024-03-14T20:22:18.378"/>
    <p1510:client id="{7C2F3BF6-D5FB-34B3-535B-EB7B5FD4597E}" v="292" dt="2024-03-16T06:48:50.206"/>
    <p1510:client id="{DE682C0A-1A12-EF40-9AE9-400F1C2CEFBF}" v="11" dt="2024-03-14T15:32:38.309"/>
    <p1510:client id="{E3FD5AE1-7207-18DD-E1B1-AD83E70A41CB}" v="560" dt="2024-03-14T11:36:42.319"/>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ijl, gemiddeld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Stijl, gemiddeld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Stijl, gemiddeld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viewProps" Target="viewProps.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microsoft.com/office/2016/11/relationships/changesInfo" Target="changesInfos/changesInfo1.xml"/><Relationship Id="rId20" Type="http://schemas.openxmlformats.org/officeDocument/2006/relationships/slide" Target="slides/slide13.xml"/><Relationship Id="rId41"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selot Maes" userId="S::liselot.maes@athmariakerke.be::3c123826-02aa-472f-b53b-338ebeccddf6" providerId="AD" clId="Web-{7C2F3BF6-D5FB-34B3-535B-EB7B5FD4597E}"/>
    <pc:docChg chg="modSld">
      <pc:chgData name="Liselot Maes" userId="S::liselot.maes@athmariakerke.be::3c123826-02aa-472f-b53b-338ebeccddf6" providerId="AD" clId="Web-{7C2F3BF6-D5FB-34B3-535B-EB7B5FD4597E}" dt="2024-03-16T06:48:46.877" v="232" actId="20577"/>
      <pc:docMkLst>
        <pc:docMk/>
      </pc:docMkLst>
      <pc:sldChg chg="modSp">
        <pc:chgData name="Liselot Maes" userId="S::liselot.maes@athmariakerke.be::3c123826-02aa-472f-b53b-338ebeccddf6" providerId="AD" clId="Web-{7C2F3BF6-D5FB-34B3-535B-EB7B5FD4597E}" dt="2024-03-16T06:48:16.845" v="229" actId="20577"/>
        <pc:sldMkLst>
          <pc:docMk/>
          <pc:sldMk cId="1707409177" sldId="764"/>
        </pc:sldMkLst>
        <pc:spChg chg="mod">
          <ac:chgData name="Liselot Maes" userId="S::liselot.maes@athmariakerke.be::3c123826-02aa-472f-b53b-338ebeccddf6" providerId="AD" clId="Web-{7C2F3BF6-D5FB-34B3-535B-EB7B5FD4597E}" dt="2024-03-16T06:48:16.845" v="229" actId="20577"/>
          <ac:spMkLst>
            <pc:docMk/>
            <pc:sldMk cId="1707409177" sldId="764"/>
            <ac:spMk id="3" creationId="{CF20D209-2030-944F-A954-021D1E822687}"/>
          </ac:spMkLst>
        </pc:spChg>
      </pc:sldChg>
      <pc:sldChg chg="modSp">
        <pc:chgData name="Liselot Maes" userId="S::liselot.maes@athmariakerke.be::3c123826-02aa-472f-b53b-338ebeccddf6" providerId="AD" clId="Web-{7C2F3BF6-D5FB-34B3-535B-EB7B5FD4597E}" dt="2024-03-16T05:37:12.907" v="7" actId="20577"/>
        <pc:sldMkLst>
          <pc:docMk/>
          <pc:sldMk cId="1445201572" sldId="772"/>
        </pc:sldMkLst>
        <pc:spChg chg="mod">
          <ac:chgData name="Liselot Maes" userId="S::liselot.maes@athmariakerke.be::3c123826-02aa-472f-b53b-338ebeccddf6" providerId="AD" clId="Web-{7C2F3BF6-D5FB-34B3-535B-EB7B5FD4597E}" dt="2024-03-16T05:37:12.907" v="7" actId="20577"/>
          <ac:spMkLst>
            <pc:docMk/>
            <pc:sldMk cId="1445201572" sldId="772"/>
            <ac:spMk id="2" creationId="{AEE4CD72-F738-2D4B-8E99-1BAA584460EF}"/>
          </ac:spMkLst>
        </pc:spChg>
      </pc:sldChg>
      <pc:sldChg chg="modSp">
        <pc:chgData name="Liselot Maes" userId="S::liselot.maes@athmariakerke.be::3c123826-02aa-472f-b53b-338ebeccddf6" providerId="AD" clId="Web-{7C2F3BF6-D5FB-34B3-535B-EB7B5FD4597E}" dt="2024-03-16T06:48:46.877" v="232" actId="20577"/>
        <pc:sldMkLst>
          <pc:docMk/>
          <pc:sldMk cId="1868355986" sldId="802"/>
        </pc:sldMkLst>
        <pc:spChg chg="mod">
          <ac:chgData name="Liselot Maes" userId="S::liselot.maes@athmariakerke.be::3c123826-02aa-472f-b53b-338ebeccddf6" providerId="AD" clId="Web-{7C2F3BF6-D5FB-34B3-535B-EB7B5FD4597E}" dt="2024-03-16T06:48:46.877" v="232" actId="20577"/>
          <ac:spMkLst>
            <pc:docMk/>
            <pc:sldMk cId="1868355986" sldId="802"/>
            <ac:spMk id="11" creationId="{C876AF1E-59AA-FD4A-BAE9-3EBB5D369D93}"/>
          </ac:spMkLst>
        </pc:spChg>
      </pc:sldChg>
      <pc:sldChg chg="mod modShow">
        <pc:chgData name="Liselot Maes" userId="S::liselot.maes@athmariakerke.be::3c123826-02aa-472f-b53b-338ebeccddf6" providerId="AD" clId="Web-{7C2F3BF6-D5FB-34B3-535B-EB7B5FD4597E}" dt="2024-03-16T06:01:48.934" v="197"/>
        <pc:sldMkLst>
          <pc:docMk/>
          <pc:sldMk cId="1636937761" sldId="1862"/>
        </pc:sldMkLst>
      </pc:sldChg>
      <pc:sldChg chg="modSp">
        <pc:chgData name="Liselot Maes" userId="S::liselot.maes@athmariakerke.be::3c123826-02aa-472f-b53b-338ebeccddf6" providerId="AD" clId="Web-{7C2F3BF6-D5FB-34B3-535B-EB7B5FD4597E}" dt="2024-03-16T06:44:55.057" v="222" actId="20577"/>
        <pc:sldMkLst>
          <pc:docMk/>
          <pc:sldMk cId="1834597757" sldId="1876"/>
        </pc:sldMkLst>
        <pc:spChg chg="mod">
          <ac:chgData name="Liselot Maes" userId="S::liselot.maes@athmariakerke.be::3c123826-02aa-472f-b53b-338ebeccddf6" providerId="AD" clId="Web-{7C2F3BF6-D5FB-34B3-535B-EB7B5FD4597E}" dt="2024-03-16T06:44:55.057" v="222" actId="20577"/>
          <ac:spMkLst>
            <pc:docMk/>
            <pc:sldMk cId="1834597757" sldId="1876"/>
            <ac:spMk id="13" creationId="{00000000-0000-0000-0000-000000000000}"/>
          </ac:spMkLst>
        </pc:spChg>
      </pc:sldChg>
      <pc:sldChg chg="modSp">
        <pc:chgData name="Liselot Maes" userId="S::liselot.maes@athmariakerke.be::3c123826-02aa-472f-b53b-338ebeccddf6" providerId="AD" clId="Web-{7C2F3BF6-D5FB-34B3-535B-EB7B5FD4597E}" dt="2024-03-16T06:17:08.908" v="203" actId="20577"/>
        <pc:sldMkLst>
          <pc:docMk/>
          <pc:sldMk cId="3637774889" sldId="1879"/>
        </pc:sldMkLst>
        <pc:spChg chg="mod">
          <ac:chgData name="Liselot Maes" userId="S::liselot.maes@athmariakerke.be::3c123826-02aa-472f-b53b-338ebeccddf6" providerId="AD" clId="Web-{7C2F3BF6-D5FB-34B3-535B-EB7B5FD4597E}" dt="2024-03-16T06:16:04.604" v="201" actId="20577"/>
          <ac:spMkLst>
            <pc:docMk/>
            <pc:sldMk cId="3637774889" sldId="1879"/>
            <ac:spMk id="3" creationId="{BCF6B080-35C2-194E-81CC-3675991ACCCD}"/>
          </ac:spMkLst>
        </pc:spChg>
        <pc:spChg chg="mod">
          <ac:chgData name="Liselot Maes" userId="S::liselot.maes@athmariakerke.be::3c123826-02aa-472f-b53b-338ebeccddf6" providerId="AD" clId="Web-{7C2F3BF6-D5FB-34B3-535B-EB7B5FD4597E}" dt="2024-03-16T06:17:08.908" v="203" actId="20577"/>
          <ac:spMkLst>
            <pc:docMk/>
            <pc:sldMk cId="3637774889" sldId="1879"/>
            <ac:spMk id="5" creationId="{E5140A17-7292-DC4D-AE36-50C66DD593E7}"/>
          </ac:spMkLst>
        </pc:spChg>
      </pc:sldChg>
      <pc:sldChg chg="modSp">
        <pc:chgData name="Liselot Maes" userId="S::liselot.maes@athmariakerke.be::3c123826-02aa-472f-b53b-338ebeccddf6" providerId="AD" clId="Web-{7C2F3BF6-D5FB-34B3-535B-EB7B5FD4597E}" dt="2024-03-16T06:18:04.165" v="206" actId="20577"/>
        <pc:sldMkLst>
          <pc:docMk/>
          <pc:sldMk cId="3368314664" sldId="1880"/>
        </pc:sldMkLst>
        <pc:spChg chg="mod">
          <ac:chgData name="Liselot Maes" userId="S::liselot.maes@athmariakerke.be::3c123826-02aa-472f-b53b-338ebeccddf6" providerId="AD" clId="Web-{7C2F3BF6-D5FB-34B3-535B-EB7B5FD4597E}" dt="2024-03-16T06:18:04.165" v="206" actId="20577"/>
          <ac:spMkLst>
            <pc:docMk/>
            <pc:sldMk cId="3368314664" sldId="1880"/>
            <ac:spMk id="3" creationId="{A81A5E2B-B82D-624D-B2BD-CF3DADD3F87A}"/>
          </ac:spMkLst>
        </pc:spChg>
      </pc:sldChg>
      <pc:sldChg chg="modSp">
        <pc:chgData name="Liselot Maes" userId="S::liselot.maes@athmariakerke.be::3c123826-02aa-472f-b53b-338ebeccddf6" providerId="AD" clId="Web-{7C2F3BF6-D5FB-34B3-535B-EB7B5FD4597E}" dt="2024-03-16T06:19:05.057" v="212" actId="20577"/>
        <pc:sldMkLst>
          <pc:docMk/>
          <pc:sldMk cId="474064409" sldId="1881"/>
        </pc:sldMkLst>
        <pc:spChg chg="mod">
          <ac:chgData name="Liselot Maes" userId="S::liselot.maes@athmariakerke.be::3c123826-02aa-472f-b53b-338ebeccddf6" providerId="AD" clId="Web-{7C2F3BF6-D5FB-34B3-535B-EB7B5FD4597E}" dt="2024-03-16T06:19:05.057" v="212" actId="20577"/>
          <ac:spMkLst>
            <pc:docMk/>
            <pc:sldMk cId="474064409" sldId="1881"/>
            <ac:spMk id="3" creationId="{A81A5E2B-B82D-624D-B2BD-CF3DADD3F87A}"/>
          </ac:spMkLst>
        </pc:spChg>
      </pc:sldChg>
      <pc:sldChg chg="modSp">
        <pc:chgData name="Liselot Maes" userId="S::liselot.maes@athmariakerke.be::3c123826-02aa-472f-b53b-338ebeccddf6" providerId="AD" clId="Web-{7C2F3BF6-D5FB-34B3-535B-EB7B5FD4597E}" dt="2024-03-16T06:19:19.777" v="214" actId="20577"/>
        <pc:sldMkLst>
          <pc:docMk/>
          <pc:sldMk cId="2370018776" sldId="1882"/>
        </pc:sldMkLst>
        <pc:spChg chg="mod">
          <ac:chgData name="Liselot Maes" userId="S::liselot.maes@athmariakerke.be::3c123826-02aa-472f-b53b-338ebeccddf6" providerId="AD" clId="Web-{7C2F3BF6-D5FB-34B3-535B-EB7B5FD4597E}" dt="2024-03-16T06:19:19.777" v="214" actId="20577"/>
          <ac:spMkLst>
            <pc:docMk/>
            <pc:sldMk cId="2370018776" sldId="1882"/>
            <ac:spMk id="3" creationId="{B99C3B25-9AEE-2045-85A4-402850B054B1}"/>
          </ac:spMkLst>
        </pc:spChg>
      </pc:sldChg>
      <pc:sldChg chg="modSp">
        <pc:chgData name="Liselot Maes" userId="S::liselot.maes@athmariakerke.be::3c123826-02aa-472f-b53b-338ebeccddf6" providerId="AD" clId="Web-{7C2F3BF6-D5FB-34B3-535B-EB7B5FD4597E}" dt="2024-03-16T06:43:34.117" v="220" actId="14100"/>
        <pc:sldMkLst>
          <pc:docMk/>
          <pc:sldMk cId="2791873143" sldId="1884"/>
        </pc:sldMkLst>
        <pc:spChg chg="mod">
          <ac:chgData name="Liselot Maes" userId="S::liselot.maes@athmariakerke.be::3c123826-02aa-472f-b53b-338ebeccddf6" providerId="AD" clId="Web-{7C2F3BF6-D5FB-34B3-535B-EB7B5FD4597E}" dt="2024-03-16T06:43:34.117" v="220" actId="14100"/>
          <ac:spMkLst>
            <pc:docMk/>
            <pc:sldMk cId="2791873143" sldId="1884"/>
            <ac:spMk id="3" creationId="{2961C790-BA8A-6449-A421-061C20C0FC9B}"/>
          </ac:spMkLst>
        </pc:spChg>
      </pc:sldChg>
      <pc:sldChg chg="modSp">
        <pc:chgData name="Liselot Maes" userId="S::liselot.maes@athmariakerke.be::3c123826-02aa-472f-b53b-338ebeccddf6" providerId="AD" clId="Web-{7C2F3BF6-D5FB-34B3-535B-EB7B5FD4597E}" dt="2024-03-16T06:24:42.339" v="216" actId="20577"/>
        <pc:sldMkLst>
          <pc:docMk/>
          <pc:sldMk cId="3370890151" sldId="1886"/>
        </pc:sldMkLst>
        <pc:spChg chg="mod">
          <ac:chgData name="Liselot Maes" userId="S::liselot.maes@athmariakerke.be::3c123826-02aa-472f-b53b-338ebeccddf6" providerId="AD" clId="Web-{7C2F3BF6-D5FB-34B3-535B-EB7B5FD4597E}" dt="2024-03-16T06:24:42.339" v="216" actId="20577"/>
          <ac:spMkLst>
            <pc:docMk/>
            <pc:sldMk cId="3370890151" sldId="1886"/>
            <ac:spMk id="3" creationId="{B99C3B25-9AEE-2045-85A4-402850B054B1}"/>
          </ac:spMkLst>
        </pc:spChg>
      </pc:sldChg>
      <pc:sldChg chg="modSp">
        <pc:chgData name="Liselot Maes" userId="S::liselot.maes@athmariakerke.be::3c123826-02aa-472f-b53b-338ebeccddf6" providerId="AD" clId="Web-{7C2F3BF6-D5FB-34B3-535B-EB7B5FD4597E}" dt="2024-03-16T06:01:25.527" v="196"/>
        <pc:sldMkLst>
          <pc:docMk/>
          <pc:sldMk cId="1470177013" sldId="2133"/>
        </pc:sldMkLst>
        <pc:graphicFrameChg chg="mod modGraphic">
          <ac:chgData name="Liselot Maes" userId="S::liselot.maes@athmariakerke.be::3c123826-02aa-472f-b53b-338ebeccddf6" providerId="AD" clId="Web-{7C2F3BF6-D5FB-34B3-535B-EB7B5FD4597E}" dt="2024-03-16T05:57:53.255" v="102"/>
          <ac:graphicFrameMkLst>
            <pc:docMk/>
            <pc:sldMk cId="1470177013" sldId="2133"/>
            <ac:graphicFrameMk id="6" creationId="{DD206843-20DB-1F6A-D931-7E1074B42A6E}"/>
          </ac:graphicFrameMkLst>
        </pc:graphicFrameChg>
        <pc:graphicFrameChg chg="mod modGraphic">
          <ac:chgData name="Liselot Maes" userId="S::liselot.maes@athmariakerke.be::3c123826-02aa-472f-b53b-338ebeccddf6" providerId="AD" clId="Web-{7C2F3BF6-D5FB-34B3-535B-EB7B5FD4597E}" dt="2024-03-16T06:01:25.527" v="196"/>
          <ac:graphicFrameMkLst>
            <pc:docMk/>
            <pc:sldMk cId="1470177013" sldId="2133"/>
            <ac:graphicFrameMk id="10" creationId="{237B6E51-4D34-9B5B-7AA0-C7861E7FC97F}"/>
          </ac:graphicFrameMkLst>
        </pc:graphicFrameChg>
        <pc:graphicFrameChg chg="mod modGraphic">
          <ac:chgData name="Liselot Maes" userId="S::liselot.maes@athmariakerke.be::3c123826-02aa-472f-b53b-338ebeccddf6" providerId="AD" clId="Web-{7C2F3BF6-D5FB-34B3-535B-EB7B5FD4597E}" dt="2024-03-16T06:00:19.353" v="193"/>
          <ac:graphicFrameMkLst>
            <pc:docMk/>
            <pc:sldMk cId="1470177013" sldId="2133"/>
            <ac:graphicFrameMk id="14" creationId="{D749B262-BA6A-4115-6AB2-D09A8E85D0AC}"/>
          </ac:graphicFrameMkLst>
        </pc:graphicFrameChg>
      </pc:sldChg>
    </pc:docChg>
  </pc:docChgLst>
  <pc:docChgLst>
    <pc:chgData name="Liselot Maes" userId="S::liselot.maes@athmariakerke.be::3c123826-02aa-472f-b53b-338ebeccddf6" providerId="AD" clId="Web-{57D99A59-D931-FEDF-08FC-5367B7AF8E49}"/>
    <pc:docChg chg="modSld">
      <pc:chgData name="Liselot Maes" userId="S::liselot.maes@athmariakerke.be::3c123826-02aa-472f-b53b-338ebeccddf6" providerId="AD" clId="Web-{57D99A59-D931-FEDF-08FC-5367B7AF8E49}" dt="2024-03-14T20:22:18.378" v="10" actId="20577"/>
      <pc:docMkLst>
        <pc:docMk/>
      </pc:docMkLst>
      <pc:sldChg chg="modSp">
        <pc:chgData name="Liselot Maes" userId="S::liselot.maes@athmariakerke.be::3c123826-02aa-472f-b53b-338ebeccddf6" providerId="AD" clId="Web-{57D99A59-D931-FEDF-08FC-5367B7AF8E49}" dt="2024-03-14T20:22:18.378" v="10" actId="20577"/>
        <pc:sldMkLst>
          <pc:docMk/>
          <pc:sldMk cId="2318800609" sldId="781"/>
        </pc:sldMkLst>
        <pc:spChg chg="mod">
          <ac:chgData name="Liselot Maes" userId="S::liselot.maes@athmariakerke.be::3c123826-02aa-472f-b53b-338ebeccddf6" providerId="AD" clId="Web-{57D99A59-D931-FEDF-08FC-5367B7AF8E49}" dt="2024-03-14T20:22:18.378" v="10" actId="20577"/>
          <ac:spMkLst>
            <pc:docMk/>
            <pc:sldMk cId="2318800609" sldId="781"/>
            <ac:spMk id="5" creationId="{DDA5EFA2-5261-44E9-BA13-7301835B620D}"/>
          </ac:spMkLst>
        </pc:spChg>
      </pc:sldChg>
      <pc:sldChg chg="modSp">
        <pc:chgData name="Liselot Maes" userId="S::liselot.maes@athmariakerke.be::3c123826-02aa-472f-b53b-338ebeccddf6" providerId="AD" clId="Web-{57D99A59-D931-FEDF-08FC-5367B7AF8E49}" dt="2024-03-14T20:21:17.750" v="1" actId="20577"/>
        <pc:sldMkLst>
          <pc:docMk/>
          <pc:sldMk cId="1154245402" sldId="1874"/>
        </pc:sldMkLst>
        <pc:spChg chg="mod">
          <ac:chgData name="Liselot Maes" userId="S::liselot.maes@athmariakerke.be::3c123826-02aa-472f-b53b-338ebeccddf6" providerId="AD" clId="Web-{57D99A59-D931-FEDF-08FC-5367B7AF8E49}" dt="2024-03-14T20:21:17.750" v="1" actId="20577"/>
          <ac:spMkLst>
            <pc:docMk/>
            <pc:sldMk cId="1154245402" sldId="1874"/>
            <ac:spMk id="3" creationId="{CF20D209-2030-944F-A954-021D1E822687}"/>
          </ac:spMkLst>
        </pc:spChg>
      </pc:sldChg>
      <pc:sldChg chg="modSp">
        <pc:chgData name="Liselot Maes" userId="S::liselot.maes@athmariakerke.be::3c123826-02aa-472f-b53b-338ebeccddf6" providerId="AD" clId="Web-{57D99A59-D931-FEDF-08FC-5367B7AF8E49}" dt="2024-03-14T20:22:01.205" v="8" actId="20577"/>
        <pc:sldMkLst>
          <pc:docMk/>
          <pc:sldMk cId="2802125155" sldId="1887"/>
        </pc:sldMkLst>
        <pc:spChg chg="mod">
          <ac:chgData name="Liselot Maes" userId="S::liselot.maes@athmariakerke.be::3c123826-02aa-472f-b53b-338ebeccddf6" providerId="AD" clId="Web-{57D99A59-D931-FEDF-08FC-5367B7AF8E49}" dt="2024-03-14T20:22:01.205" v="8" actId="20577"/>
          <ac:spMkLst>
            <pc:docMk/>
            <pc:sldMk cId="2802125155" sldId="1887"/>
            <ac:spMk id="3" creationId="{CF20D209-2030-944F-A954-021D1E822687}"/>
          </ac:spMkLst>
        </pc:spChg>
      </pc:sldChg>
    </pc:docChg>
  </pc:docChgLst>
  <pc:docChgLst>
    <pc:chgData name="Anja Van Den Bossche" userId="S::anja.vandenbossche@athmariakerke.be::ce15bd7c-dffa-4648-a167-d01a55b0d356" providerId="AD" clId="Web-{E3FD5AE1-7207-18DD-E1B1-AD83E70A41CB}"/>
    <pc:docChg chg="modSld">
      <pc:chgData name="Anja Van Den Bossche" userId="S::anja.vandenbossche@athmariakerke.be::ce15bd7c-dffa-4648-a167-d01a55b0d356" providerId="AD" clId="Web-{E3FD5AE1-7207-18DD-E1B1-AD83E70A41CB}" dt="2024-03-14T11:36:42.319" v="403" actId="20577"/>
      <pc:docMkLst>
        <pc:docMk/>
      </pc:docMkLst>
      <pc:sldChg chg="modSp">
        <pc:chgData name="Anja Van Den Bossche" userId="S::anja.vandenbossche@athmariakerke.be::ce15bd7c-dffa-4648-a167-d01a55b0d356" providerId="AD" clId="Web-{E3FD5AE1-7207-18DD-E1B1-AD83E70A41CB}" dt="2024-03-14T11:35:59.411" v="389" actId="20577"/>
        <pc:sldMkLst>
          <pc:docMk/>
          <pc:sldMk cId="1707409177" sldId="764"/>
        </pc:sldMkLst>
        <pc:spChg chg="mod">
          <ac:chgData name="Anja Van Den Bossche" userId="S::anja.vandenbossche@athmariakerke.be::ce15bd7c-dffa-4648-a167-d01a55b0d356" providerId="AD" clId="Web-{E3FD5AE1-7207-18DD-E1B1-AD83E70A41CB}" dt="2024-03-14T11:35:59.411" v="389" actId="20577"/>
          <ac:spMkLst>
            <pc:docMk/>
            <pc:sldMk cId="1707409177" sldId="764"/>
            <ac:spMk id="3" creationId="{CF20D209-2030-944F-A954-021D1E822687}"/>
          </ac:spMkLst>
        </pc:spChg>
      </pc:sldChg>
      <pc:sldChg chg="modSp">
        <pc:chgData name="Anja Van Den Bossche" userId="S::anja.vandenbossche@athmariakerke.be::ce15bd7c-dffa-4648-a167-d01a55b0d356" providerId="AD" clId="Web-{E3FD5AE1-7207-18DD-E1B1-AD83E70A41CB}" dt="2024-03-14T11:36:42.319" v="403" actId="20577"/>
        <pc:sldMkLst>
          <pc:docMk/>
          <pc:sldMk cId="1868355986" sldId="802"/>
        </pc:sldMkLst>
        <pc:spChg chg="mod">
          <ac:chgData name="Anja Van Den Bossche" userId="S::anja.vandenbossche@athmariakerke.be::ce15bd7c-dffa-4648-a167-d01a55b0d356" providerId="AD" clId="Web-{E3FD5AE1-7207-18DD-E1B1-AD83E70A41CB}" dt="2024-03-14T11:36:42.319" v="403" actId="20577"/>
          <ac:spMkLst>
            <pc:docMk/>
            <pc:sldMk cId="1868355986" sldId="802"/>
            <ac:spMk id="11" creationId="{C876AF1E-59AA-FD4A-BAE9-3EBB5D369D93}"/>
          </ac:spMkLst>
        </pc:spChg>
      </pc:sldChg>
      <pc:sldChg chg="modSp">
        <pc:chgData name="Anja Van Den Bossche" userId="S::anja.vandenbossche@athmariakerke.be::ce15bd7c-dffa-4648-a167-d01a55b0d356" providerId="AD" clId="Web-{E3FD5AE1-7207-18DD-E1B1-AD83E70A41CB}" dt="2024-03-14T11:26:04.659" v="330" actId="20577"/>
        <pc:sldMkLst>
          <pc:docMk/>
          <pc:sldMk cId="1154245402" sldId="1874"/>
        </pc:sldMkLst>
        <pc:spChg chg="mod">
          <ac:chgData name="Anja Van Den Bossche" userId="S::anja.vandenbossche@athmariakerke.be::ce15bd7c-dffa-4648-a167-d01a55b0d356" providerId="AD" clId="Web-{E3FD5AE1-7207-18DD-E1B1-AD83E70A41CB}" dt="2024-03-14T11:26:04.659" v="330" actId="20577"/>
          <ac:spMkLst>
            <pc:docMk/>
            <pc:sldMk cId="1154245402" sldId="1874"/>
            <ac:spMk id="3" creationId="{CF20D209-2030-944F-A954-021D1E822687}"/>
          </ac:spMkLst>
        </pc:spChg>
        <pc:spChg chg="mod">
          <ac:chgData name="Anja Van Den Bossche" userId="S::anja.vandenbossche@athmariakerke.be::ce15bd7c-dffa-4648-a167-d01a55b0d356" providerId="AD" clId="Web-{E3FD5AE1-7207-18DD-E1B1-AD83E70A41CB}" dt="2024-03-14T11:16:41.579" v="138" actId="20577"/>
          <ac:spMkLst>
            <pc:docMk/>
            <pc:sldMk cId="1154245402" sldId="1874"/>
            <ac:spMk id="10" creationId="{8247FB80-258D-A241-AAAD-F51EB61A2963}"/>
          </ac:spMkLst>
        </pc:spChg>
      </pc:sldChg>
      <pc:sldChg chg="modSp">
        <pc:chgData name="Anja Van Den Bossche" userId="S::anja.vandenbossche@athmariakerke.be::ce15bd7c-dffa-4648-a167-d01a55b0d356" providerId="AD" clId="Web-{E3FD5AE1-7207-18DD-E1B1-AD83E70A41CB}" dt="2024-03-14T11:25:10.032" v="308" actId="20577"/>
        <pc:sldMkLst>
          <pc:docMk/>
          <pc:sldMk cId="1834597757" sldId="1876"/>
        </pc:sldMkLst>
        <pc:spChg chg="mod">
          <ac:chgData name="Anja Van Den Bossche" userId="S::anja.vandenbossche@athmariakerke.be::ce15bd7c-dffa-4648-a167-d01a55b0d356" providerId="AD" clId="Web-{E3FD5AE1-7207-18DD-E1B1-AD83E70A41CB}" dt="2024-03-14T11:24:26.343" v="294" actId="20577"/>
          <ac:spMkLst>
            <pc:docMk/>
            <pc:sldMk cId="1834597757" sldId="1876"/>
            <ac:spMk id="3" creationId="{CF20D209-2030-944F-A954-021D1E822687}"/>
          </ac:spMkLst>
        </pc:spChg>
        <pc:spChg chg="mod">
          <ac:chgData name="Anja Van Den Bossche" userId="S::anja.vandenbossche@athmariakerke.be::ce15bd7c-dffa-4648-a167-d01a55b0d356" providerId="AD" clId="Web-{E3FD5AE1-7207-18DD-E1B1-AD83E70A41CB}" dt="2024-03-14T11:25:10.032" v="308" actId="20577"/>
          <ac:spMkLst>
            <pc:docMk/>
            <pc:sldMk cId="1834597757" sldId="1876"/>
            <ac:spMk id="13" creationId="{00000000-0000-0000-0000-000000000000}"/>
          </ac:spMkLst>
        </pc:spChg>
      </pc:sldChg>
      <pc:sldChg chg="modSp">
        <pc:chgData name="Anja Van Den Bossche" userId="S::anja.vandenbossche@athmariakerke.be::ce15bd7c-dffa-4648-a167-d01a55b0d356" providerId="AD" clId="Web-{E3FD5AE1-7207-18DD-E1B1-AD83E70A41CB}" dt="2024-03-14T11:21:42.588" v="232" actId="20577"/>
        <pc:sldMkLst>
          <pc:docMk/>
          <pc:sldMk cId="2802125155" sldId="1887"/>
        </pc:sldMkLst>
        <pc:spChg chg="mod">
          <ac:chgData name="Anja Van Den Bossche" userId="S::anja.vandenbossche@athmariakerke.be::ce15bd7c-dffa-4648-a167-d01a55b0d356" providerId="AD" clId="Web-{E3FD5AE1-7207-18DD-E1B1-AD83E70A41CB}" dt="2024-03-14T11:20:54.462" v="197" actId="20577"/>
          <ac:spMkLst>
            <pc:docMk/>
            <pc:sldMk cId="2802125155" sldId="1887"/>
            <ac:spMk id="3" creationId="{CF20D209-2030-944F-A954-021D1E822687}"/>
          </ac:spMkLst>
        </pc:spChg>
        <pc:spChg chg="mod">
          <ac:chgData name="Anja Van Den Bossche" userId="S::anja.vandenbossche@athmariakerke.be::ce15bd7c-dffa-4648-a167-d01a55b0d356" providerId="AD" clId="Web-{E3FD5AE1-7207-18DD-E1B1-AD83E70A41CB}" dt="2024-03-14T11:21:42.588" v="232" actId="20577"/>
          <ac:spMkLst>
            <pc:docMk/>
            <pc:sldMk cId="2802125155" sldId="1887"/>
            <ac:spMk id="13" creationId="{00000000-0000-0000-0000-000000000000}"/>
          </ac:spMkLst>
        </pc:spChg>
      </pc:sldChg>
    </pc:docChg>
  </pc:docChgLst>
  <pc:docChgLst>
    <pc:chgData name="Anja Van Den Bossche" userId="S::anja.vandenbossche@athmariakerke.be::ce15bd7c-dffa-4648-a167-d01a55b0d356" providerId="AD" clId="Web-{03CE0C01-0E0D-7F45-BF82-FE8C4807211D}"/>
    <pc:docChg chg="delSld">
      <pc:chgData name="Anja Van Den Bossche" userId="S::anja.vandenbossche@athmariakerke.be::ce15bd7c-dffa-4648-a167-d01a55b0d356" providerId="AD" clId="Web-{03CE0C01-0E0D-7F45-BF82-FE8C4807211D}" dt="2024-03-15T08:00:32.313" v="0"/>
      <pc:docMkLst>
        <pc:docMk/>
      </pc:docMkLst>
      <pc:sldChg chg="del">
        <pc:chgData name="Anja Van Den Bossche" userId="S::anja.vandenbossche@athmariakerke.be::ce15bd7c-dffa-4648-a167-d01a55b0d356" providerId="AD" clId="Web-{03CE0C01-0E0D-7F45-BF82-FE8C4807211D}" dt="2024-03-15T08:00:32.313" v="0"/>
        <pc:sldMkLst>
          <pc:docMk/>
          <pc:sldMk cId="3448530961" sldId="258"/>
        </pc:sldMkLst>
      </pc:sldChg>
    </pc:docChg>
  </pc:docChgLst>
  <pc:docChgLst>
    <pc:chgData name="Anja Van Den Bossche" userId="ce15bd7c-dffa-4648-a167-d01a55b0d356" providerId="ADAL" clId="{DE682C0A-1A12-EF40-9AE9-400F1C2CEFBF}"/>
    <pc:docChg chg="custSel addSld delSld modSld delMainMaster">
      <pc:chgData name="Anja Van Den Bossche" userId="ce15bd7c-dffa-4648-a167-d01a55b0d356" providerId="ADAL" clId="{DE682C0A-1A12-EF40-9AE9-400F1C2CEFBF}" dt="2024-03-14T15:42:23.215" v="105" actId="179"/>
      <pc:docMkLst>
        <pc:docMk/>
      </pc:docMkLst>
      <pc:sldChg chg="del">
        <pc:chgData name="Anja Van Den Bossche" userId="ce15bd7c-dffa-4648-a167-d01a55b0d356" providerId="ADAL" clId="{DE682C0A-1A12-EF40-9AE9-400F1C2CEFBF}" dt="2024-03-14T15:22:24.522" v="11" actId="2696"/>
        <pc:sldMkLst>
          <pc:docMk/>
          <pc:sldMk cId="2636631859" sldId="259"/>
        </pc:sldMkLst>
      </pc:sldChg>
      <pc:sldChg chg="add">
        <pc:chgData name="Anja Van Den Bossche" userId="ce15bd7c-dffa-4648-a167-d01a55b0d356" providerId="ADAL" clId="{DE682C0A-1A12-EF40-9AE9-400F1C2CEFBF}" dt="2024-03-14T15:26:40.530" v="19"/>
        <pc:sldMkLst>
          <pc:docMk/>
          <pc:sldMk cId="892112905" sldId="263"/>
        </pc:sldMkLst>
      </pc:sldChg>
      <pc:sldChg chg="del">
        <pc:chgData name="Anja Van Den Bossche" userId="ce15bd7c-dffa-4648-a167-d01a55b0d356" providerId="ADAL" clId="{DE682C0A-1A12-EF40-9AE9-400F1C2CEFBF}" dt="2024-03-14T15:24:25.581" v="17" actId="2696"/>
        <pc:sldMkLst>
          <pc:docMk/>
          <pc:sldMk cId="3163586279" sldId="567"/>
        </pc:sldMkLst>
      </pc:sldChg>
      <pc:sldChg chg="del">
        <pc:chgData name="Anja Van Den Bossche" userId="ce15bd7c-dffa-4648-a167-d01a55b0d356" providerId="ADAL" clId="{DE682C0A-1A12-EF40-9AE9-400F1C2CEFBF}" dt="2024-03-14T15:22:01.394" v="1" actId="2696"/>
        <pc:sldMkLst>
          <pc:docMk/>
          <pc:sldMk cId="125263758" sldId="663"/>
        </pc:sldMkLst>
      </pc:sldChg>
      <pc:sldChg chg="modSp mod">
        <pc:chgData name="Anja Van Den Bossche" userId="ce15bd7c-dffa-4648-a167-d01a55b0d356" providerId="ADAL" clId="{DE682C0A-1A12-EF40-9AE9-400F1C2CEFBF}" dt="2024-03-14T15:42:23.215" v="105" actId="179"/>
        <pc:sldMkLst>
          <pc:docMk/>
          <pc:sldMk cId="1707409177" sldId="764"/>
        </pc:sldMkLst>
        <pc:spChg chg="mod">
          <ac:chgData name="Anja Van Den Bossche" userId="ce15bd7c-dffa-4648-a167-d01a55b0d356" providerId="ADAL" clId="{DE682C0A-1A12-EF40-9AE9-400F1C2CEFBF}" dt="2024-03-14T15:42:23.215" v="105" actId="179"/>
          <ac:spMkLst>
            <pc:docMk/>
            <pc:sldMk cId="1707409177" sldId="764"/>
            <ac:spMk id="3" creationId="{CF20D209-2030-944F-A954-021D1E822687}"/>
          </ac:spMkLst>
        </pc:spChg>
      </pc:sldChg>
      <pc:sldChg chg="add">
        <pc:chgData name="Anja Van Den Bossche" userId="ce15bd7c-dffa-4648-a167-d01a55b0d356" providerId="ADAL" clId="{DE682C0A-1A12-EF40-9AE9-400F1C2CEFBF}" dt="2024-03-14T15:23:05.163" v="13"/>
        <pc:sldMkLst>
          <pc:docMk/>
          <pc:sldMk cId="862448305" sldId="778"/>
        </pc:sldMkLst>
      </pc:sldChg>
      <pc:sldChg chg="del">
        <pc:chgData name="Anja Van Den Bossche" userId="ce15bd7c-dffa-4648-a167-d01a55b0d356" providerId="ADAL" clId="{DE682C0A-1A12-EF40-9AE9-400F1C2CEFBF}" dt="2024-03-14T15:23:40.093" v="16" actId="2696"/>
        <pc:sldMkLst>
          <pc:docMk/>
          <pc:sldMk cId="906200517" sldId="779"/>
        </pc:sldMkLst>
      </pc:sldChg>
      <pc:sldChg chg="del">
        <pc:chgData name="Anja Van Den Bossche" userId="ce15bd7c-dffa-4648-a167-d01a55b0d356" providerId="ADAL" clId="{DE682C0A-1A12-EF40-9AE9-400F1C2CEFBF}" dt="2024-03-14T15:24:29.604" v="18" actId="2696"/>
        <pc:sldMkLst>
          <pc:docMk/>
          <pc:sldMk cId="243258700" sldId="1845"/>
        </pc:sldMkLst>
      </pc:sldChg>
      <pc:sldChg chg="modSp mod">
        <pc:chgData name="Anja Van Den Bossche" userId="ce15bd7c-dffa-4648-a167-d01a55b0d356" providerId="ADAL" clId="{DE682C0A-1A12-EF40-9AE9-400F1C2CEFBF}" dt="2024-03-14T15:27:39.340" v="48" actId="27636"/>
        <pc:sldMkLst>
          <pc:docMk/>
          <pc:sldMk cId="3868011550" sldId="1853"/>
        </pc:sldMkLst>
        <pc:spChg chg="mod">
          <ac:chgData name="Anja Van Den Bossche" userId="ce15bd7c-dffa-4648-a167-d01a55b0d356" providerId="ADAL" clId="{DE682C0A-1A12-EF40-9AE9-400F1C2CEFBF}" dt="2024-03-14T15:27:39.340" v="48" actId="27636"/>
          <ac:spMkLst>
            <pc:docMk/>
            <pc:sldMk cId="3868011550" sldId="1853"/>
            <ac:spMk id="3" creationId="{00000000-0000-0000-0000-000000000000}"/>
          </ac:spMkLst>
        </pc:spChg>
      </pc:sldChg>
      <pc:sldChg chg="mod modShow">
        <pc:chgData name="Anja Van Den Bossche" userId="ce15bd7c-dffa-4648-a167-d01a55b0d356" providerId="ADAL" clId="{DE682C0A-1A12-EF40-9AE9-400F1C2CEFBF}" dt="2024-03-14T15:33:39.157" v="63" actId="729"/>
        <pc:sldMkLst>
          <pc:docMk/>
          <pc:sldMk cId="1989068925" sldId="1855"/>
        </pc:sldMkLst>
      </pc:sldChg>
      <pc:sldChg chg="addSp delSp modSp mod">
        <pc:chgData name="Anja Van Den Bossche" userId="ce15bd7c-dffa-4648-a167-d01a55b0d356" providerId="ADAL" clId="{DE682C0A-1A12-EF40-9AE9-400F1C2CEFBF}" dt="2024-03-14T15:32:52.291" v="62" actId="14100"/>
        <pc:sldMkLst>
          <pc:docMk/>
          <pc:sldMk cId="1636937761" sldId="1862"/>
        </pc:sldMkLst>
        <pc:spChg chg="del">
          <ac:chgData name="Anja Van Den Bossche" userId="ce15bd7c-dffa-4648-a167-d01a55b0d356" providerId="ADAL" clId="{DE682C0A-1A12-EF40-9AE9-400F1C2CEFBF}" dt="2024-03-14T15:30:04.597" v="55" actId="478"/>
          <ac:spMkLst>
            <pc:docMk/>
            <pc:sldMk cId="1636937761" sldId="1862"/>
            <ac:spMk id="2" creationId="{3B2764E6-93F5-2B25-3EA8-0E545A31BC44}"/>
          </ac:spMkLst>
        </pc:spChg>
        <pc:spChg chg="mod">
          <ac:chgData name="Anja Van Den Bossche" userId="ce15bd7c-dffa-4648-a167-d01a55b0d356" providerId="ADAL" clId="{DE682C0A-1A12-EF40-9AE9-400F1C2CEFBF}" dt="2024-03-14T15:30:01.865" v="54" actId="6549"/>
          <ac:spMkLst>
            <pc:docMk/>
            <pc:sldMk cId="1636937761" sldId="1862"/>
            <ac:spMk id="10" creationId="{99980002-7841-8E45-9C51-55DA9220A4E5}"/>
          </ac:spMkLst>
        </pc:spChg>
        <pc:picChg chg="add mod">
          <ac:chgData name="Anja Van Den Bossche" userId="ce15bd7c-dffa-4648-a167-d01a55b0d356" providerId="ADAL" clId="{DE682C0A-1A12-EF40-9AE9-400F1C2CEFBF}" dt="2024-03-14T15:32:52.291" v="62" actId="14100"/>
          <ac:picMkLst>
            <pc:docMk/>
            <pc:sldMk cId="1636937761" sldId="1862"/>
            <ac:picMk id="6" creationId="{4A1F55D0-C2DC-9F3C-96A4-8EAB0EF8004F}"/>
          </ac:picMkLst>
        </pc:picChg>
      </pc:sldChg>
      <pc:sldChg chg="modSp mod">
        <pc:chgData name="Anja Van Den Bossche" userId="ce15bd7c-dffa-4648-a167-d01a55b0d356" providerId="ADAL" clId="{DE682C0A-1A12-EF40-9AE9-400F1C2CEFBF}" dt="2024-03-14T15:40:51.884" v="84" actId="1076"/>
        <pc:sldMkLst>
          <pc:docMk/>
          <pc:sldMk cId="1154245402" sldId="1874"/>
        </pc:sldMkLst>
        <pc:spChg chg="mod">
          <ac:chgData name="Anja Van Den Bossche" userId="ce15bd7c-dffa-4648-a167-d01a55b0d356" providerId="ADAL" clId="{DE682C0A-1A12-EF40-9AE9-400F1C2CEFBF}" dt="2024-03-14T15:40:41.468" v="81" actId="6549"/>
          <ac:spMkLst>
            <pc:docMk/>
            <pc:sldMk cId="1154245402" sldId="1874"/>
            <ac:spMk id="3" creationId="{CF20D209-2030-944F-A954-021D1E822687}"/>
          </ac:spMkLst>
        </pc:spChg>
        <pc:spChg chg="mod">
          <ac:chgData name="Anja Van Den Bossche" userId="ce15bd7c-dffa-4648-a167-d01a55b0d356" providerId="ADAL" clId="{DE682C0A-1A12-EF40-9AE9-400F1C2CEFBF}" dt="2024-03-14T15:40:45.967" v="82" actId="14100"/>
          <ac:spMkLst>
            <pc:docMk/>
            <pc:sldMk cId="1154245402" sldId="1874"/>
            <ac:spMk id="5" creationId="{74F18FCB-B14B-7240-A5FF-2E87BC2C68F0}"/>
          </ac:spMkLst>
        </pc:spChg>
        <pc:spChg chg="mod">
          <ac:chgData name="Anja Van Den Bossche" userId="ce15bd7c-dffa-4648-a167-d01a55b0d356" providerId="ADAL" clId="{DE682C0A-1A12-EF40-9AE9-400F1C2CEFBF}" dt="2024-03-14T15:40:49.883" v="83" actId="1076"/>
          <ac:spMkLst>
            <pc:docMk/>
            <pc:sldMk cId="1154245402" sldId="1874"/>
            <ac:spMk id="10" creationId="{8247FB80-258D-A241-AAAD-F51EB61A2963}"/>
          </ac:spMkLst>
        </pc:spChg>
        <pc:cxnChg chg="mod">
          <ac:chgData name="Anja Van Den Bossche" userId="ce15bd7c-dffa-4648-a167-d01a55b0d356" providerId="ADAL" clId="{DE682C0A-1A12-EF40-9AE9-400F1C2CEFBF}" dt="2024-03-14T15:40:51.884" v="84" actId="1076"/>
          <ac:cxnSpMkLst>
            <pc:docMk/>
            <pc:sldMk cId="1154245402" sldId="1874"/>
            <ac:cxnSpMk id="17" creationId="{00000000-0000-0000-0000-000000000000}"/>
          </ac:cxnSpMkLst>
        </pc:cxnChg>
      </pc:sldChg>
      <pc:sldChg chg="modSp mod">
        <pc:chgData name="Anja Van Den Bossche" userId="ce15bd7c-dffa-4648-a167-d01a55b0d356" providerId="ADAL" clId="{DE682C0A-1A12-EF40-9AE9-400F1C2CEFBF}" dt="2024-03-14T15:40:21.953" v="78" actId="20577"/>
        <pc:sldMkLst>
          <pc:docMk/>
          <pc:sldMk cId="1834597757" sldId="1876"/>
        </pc:sldMkLst>
        <pc:spChg chg="mod">
          <ac:chgData name="Anja Van Den Bossche" userId="ce15bd7c-dffa-4648-a167-d01a55b0d356" providerId="ADAL" clId="{DE682C0A-1A12-EF40-9AE9-400F1C2CEFBF}" dt="2024-03-14T15:40:21.953" v="78" actId="20577"/>
          <ac:spMkLst>
            <pc:docMk/>
            <pc:sldMk cId="1834597757" sldId="1876"/>
            <ac:spMk id="3" creationId="{CF20D209-2030-944F-A954-021D1E822687}"/>
          </ac:spMkLst>
        </pc:spChg>
      </pc:sldChg>
      <pc:sldChg chg="modSp mod">
        <pc:chgData name="Anja Van Den Bossche" userId="ce15bd7c-dffa-4648-a167-d01a55b0d356" providerId="ADAL" clId="{DE682C0A-1A12-EF40-9AE9-400F1C2CEFBF}" dt="2024-03-14T15:41:21.267" v="86" actId="1076"/>
        <pc:sldMkLst>
          <pc:docMk/>
          <pc:sldMk cId="2802125155" sldId="1887"/>
        </pc:sldMkLst>
        <pc:spChg chg="mod">
          <ac:chgData name="Anja Van Den Bossche" userId="ce15bd7c-dffa-4648-a167-d01a55b0d356" providerId="ADAL" clId="{DE682C0A-1A12-EF40-9AE9-400F1C2CEFBF}" dt="2024-03-14T15:40:02.278" v="72" actId="5793"/>
          <ac:spMkLst>
            <pc:docMk/>
            <pc:sldMk cId="2802125155" sldId="1887"/>
            <ac:spMk id="3" creationId="{CF20D209-2030-944F-A954-021D1E822687}"/>
          </ac:spMkLst>
        </pc:spChg>
        <pc:spChg chg="mod">
          <ac:chgData name="Anja Van Den Bossche" userId="ce15bd7c-dffa-4648-a167-d01a55b0d356" providerId="ADAL" clId="{DE682C0A-1A12-EF40-9AE9-400F1C2CEFBF}" dt="2024-03-14T15:41:18.914" v="85" actId="14100"/>
          <ac:spMkLst>
            <pc:docMk/>
            <pc:sldMk cId="2802125155" sldId="1887"/>
            <ac:spMk id="5" creationId="{74F18FCB-B14B-7240-A5FF-2E87BC2C68F0}"/>
          </ac:spMkLst>
        </pc:spChg>
        <pc:cxnChg chg="mod">
          <ac:chgData name="Anja Van Den Bossche" userId="ce15bd7c-dffa-4648-a167-d01a55b0d356" providerId="ADAL" clId="{DE682C0A-1A12-EF40-9AE9-400F1C2CEFBF}" dt="2024-03-14T15:41:21.267" v="86" actId="1076"/>
          <ac:cxnSpMkLst>
            <pc:docMk/>
            <pc:sldMk cId="2802125155" sldId="1887"/>
            <ac:cxnSpMk id="17" creationId="{00000000-0000-0000-0000-000000000000}"/>
          </ac:cxnSpMkLst>
        </pc:cxnChg>
      </pc:sldChg>
      <pc:sldChg chg="del">
        <pc:chgData name="Anja Van Den Bossche" userId="ce15bd7c-dffa-4648-a167-d01a55b0d356" providerId="ADAL" clId="{DE682C0A-1A12-EF40-9AE9-400F1C2CEFBF}" dt="2024-03-14T15:23:10.250" v="14" actId="2696"/>
        <pc:sldMkLst>
          <pc:docMk/>
          <pc:sldMk cId="2400125729" sldId="1888"/>
        </pc:sldMkLst>
      </pc:sldChg>
      <pc:sldChg chg="del">
        <pc:chgData name="Anja Van Den Bossche" userId="ce15bd7c-dffa-4648-a167-d01a55b0d356" providerId="ADAL" clId="{DE682C0A-1A12-EF40-9AE9-400F1C2CEFBF}" dt="2024-03-14T15:26:43.837" v="20" actId="2696"/>
        <pc:sldMkLst>
          <pc:docMk/>
          <pc:sldMk cId="3561629335" sldId="1889"/>
        </pc:sldMkLst>
      </pc:sldChg>
      <pc:sldChg chg="del">
        <pc:chgData name="Anja Van Den Bossche" userId="ce15bd7c-dffa-4648-a167-d01a55b0d356" providerId="ADAL" clId="{DE682C0A-1A12-EF40-9AE9-400F1C2CEFBF}" dt="2024-03-14T15:27:14.201" v="21" actId="2696"/>
        <pc:sldMkLst>
          <pc:docMk/>
          <pc:sldMk cId="2950260463" sldId="1890"/>
        </pc:sldMkLst>
      </pc:sldChg>
      <pc:sldChg chg="del">
        <pc:chgData name="Anja Van Den Bossche" userId="ce15bd7c-dffa-4648-a167-d01a55b0d356" providerId="ADAL" clId="{DE682C0A-1A12-EF40-9AE9-400F1C2CEFBF}" dt="2024-03-14T15:29:11.488" v="49" actId="2696"/>
        <pc:sldMkLst>
          <pc:docMk/>
          <pc:sldMk cId="2160278988" sldId="1891"/>
        </pc:sldMkLst>
      </pc:sldChg>
      <pc:sldChg chg="modSp add mod">
        <pc:chgData name="Anja Van Den Bossche" userId="ce15bd7c-dffa-4648-a167-d01a55b0d356" providerId="ADAL" clId="{DE682C0A-1A12-EF40-9AE9-400F1C2CEFBF}" dt="2024-03-14T15:22:16.706" v="10" actId="20577"/>
        <pc:sldMkLst>
          <pc:docMk/>
          <pc:sldMk cId="2490390639" sldId="1892"/>
        </pc:sldMkLst>
        <pc:spChg chg="mod">
          <ac:chgData name="Anja Van Den Bossche" userId="ce15bd7c-dffa-4648-a167-d01a55b0d356" providerId="ADAL" clId="{DE682C0A-1A12-EF40-9AE9-400F1C2CEFBF}" dt="2024-03-14T15:22:16.706" v="10" actId="20577"/>
          <ac:spMkLst>
            <pc:docMk/>
            <pc:sldMk cId="2490390639" sldId="1892"/>
            <ac:spMk id="12" creationId="{140E17B8-F72C-D343-A366-18B8B9A6C83A}"/>
          </ac:spMkLst>
        </pc:spChg>
      </pc:sldChg>
      <pc:sldChg chg="add">
        <pc:chgData name="Anja Van Den Bossche" userId="ce15bd7c-dffa-4648-a167-d01a55b0d356" providerId="ADAL" clId="{DE682C0A-1A12-EF40-9AE9-400F1C2CEFBF}" dt="2024-03-14T15:22:35.602" v="12"/>
        <pc:sldMkLst>
          <pc:docMk/>
          <pc:sldMk cId="313983043" sldId="1893"/>
        </pc:sldMkLst>
      </pc:sldChg>
      <pc:sldChg chg="add">
        <pc:chgData name="Anja Van Den Bossche" userId="ce15bd7c-dffa-4648-a167-d01a55b0d356" providerId="ADAL" clId="{DE682C0A-1A12-EF40-9AE9-400F1C2CEFBF}" dt="2024-03-14T15:23:36.296" v="15"/>
        <pc:sldMkLst>
          <pc:docMk/>
          <pc:sldMk cId="229504695" sldId="1894"/>
        </pc:sldMkLst>
      </pc:sldChg>
      <pc:sldChg chg="delSp modSp add mod modNotes">
        <pc:chgData name="Anja Van Den Bossche" userId="ce15bd7c-dffa-4648-a167-d01a55b0d356" providerId="ADAL" clId="{DE682C0A-1A12-EF40-9AE9-400F1C2CEFBF}" dt="2024-03-14T15:29:20.314" v="51" actId="478"/>
        <pc:sldMkLst>
          <pc:docMk/>
          <pc:sldMk cId="1470177013" sldId="2133"/>
        </pc:sldMkLst>
        <pc:graphicFrameChg chg="mod">
          <ac:chgData name="Anja Van Den Bossche" userId="ce15bd7c-dffa-4648-a167-d01a55b0d356" providerId="ADAL" clId="{DE682C0A-1A12-EF40-9AE9-400F1C2CEFBF}" dt="2024-03-14T15:29:14.568" v="50"/>
          <ac:graphicFrameMkLst>
            <pc:docMk/>
            <pc:sldMk cId="1470177013" sldId="2133"/>
            <ac:graphicFrameMk id="6" creationId="{DD206843-20DB-1F6A-D931-7E1074B42A6E}"/>
          </ac:graphicFrameMkLst>
        </pc:graphicFrameChg>
        <pc:graphicFrameChg chg="mod">
          <ac:chgData name="Anja Van Den Bossche" userId="ce15bd7c-dffa-4648-a167-d01a55b0d356" providerId="ADAL" clId="{DE682C0A-1A12-EF40-9AE9-400F1C2CEFBF}" dt="2024-03-14T15:29:14.568" v="50"/>
          <ac:graphicFrameMkLst>
            <pc:docMk/>
            <pc:sldMk cId="1470177013" sldId="2133"/>
            <ac:graphicFrameMk id="10" creationId="{237B6E51-4D34-9B5B-7AA0-C7861E7FC97F}"/>
          </ac:graphicFrameMkLst>
        </pc:graphicFrameChg>
        <pc:graphicFrameChg chg="mod">
          <ac:chgData name="Anja Van Den Bossche" userId="ce15bd7c-dffa-4648-a167-d01a55b0d356" providerId="ADAL" clId="{DE682C0A-1A12-EF40-9AE9-400F1C2CEFBF}" dt="2024-03-14T15:29:14.568" v="50"/>
          <ac:graphicFrameMkLst>
            <pc:docMk/>
            <pc:sldMk cId="1470177013" sldId="2133"/>
            <ac:graphicFrameMk id="14" creationId="{D749B262-BA6A-4115-6AB2-D09A8E85D0AC}"/>
          </ac:graphicFrameMkLst>
        </pc:graphicFrameChg>
        <pc:picChg chg="del">
          <ac:chgData name="Anja Van Den Bossche" userId="ce15bd7c-dffa-4648-a167-d01a55b0d356" providerId="ADAL" clId="{DE682C0A-1A12-EF40-9AE9-400F1C2CEFBF}" dt="2024-03-14T15:29:20.314" v="51" actId="478"/>
          <ac:picMkLst>
            <pc:docMk/>
            <pc:sldMk cId="1470177013" sldId="2133"/>
            <ac:picMk id="9" creationId="{E141D854-166C-48E6-8A9B-49EFC27CDB14}"/>
          </ac:picMkLst>
        </pc:picChg>
      </pc:sldChg>
      <pc:sldChg chg="modSp add del modNotes">
        <pc:chgData name="Anja Van Den Bossche" userId="ce15bd7c-dffa-4648-a167-d01a55b0d356" providerId="ADAL" clId="{DE682C0A-1A12-EF40-9AE9-400F1C2CEFBF}" dt="2024-03-14T15:32:19.365" v="57"/>
        <pc:sldMkLst>
          <pc:docMk/>
          <pc:sldMk cId="2945018433" sldId="2134"/>
        </pc:sldMkLst>
        <pc:graphicFrameChg chg="mod">
          <ac:chgData name="Anja Van Den Bossche" userId="ce15bd7c-dffa-4648-a167-d01a55b0d356" providerId="ADAL" clId="{DE682C0A-1A12-EF40-9AE9-400F1C2CEFBF}" dt="2024-03-14T15:32:16.401" v="56"/>
          <ac:graphicFrameMkLst>
            <pc:docMk/>
            <pc:sldMk cId="2945018433" sldId="2134"/>
            <ac:graphicFrameMk id="6" creationId="{DD206843-20DB-1F6A-D931-7E1074B42A6E}"/>
          </ac:graphicFrameMkLst>
        </pc:graphicFrameChg>
        <pc:graphicFrameChg chg="mod">
          <ac:chgData name="Anja Van Den Bossche" userId="ce15bd7c-dffa-4648-a167-d01a55b0d356" providerId="ADAL" clId="{DE682C0A-1A12-EF40-9AE9-400F1C2CEFBF}" dt="2024-03-14T15:32:16.401" v="56"/>
          <ac:graphicFrameMkLst>
            <pc:docMk/>
            <pc:sldMk cId="2945018433" sldId="2134"/>
            <ac:graphicFrameMk id="10" creationId="{237B6E51-4D34-9B5B-7AA0-C7861E7FC97F}"/>
          </ac:graphicFrameMkLst>
        </pc:graphicFrameChg>
        <pc:graphicFrameChg chg="mod">
          <ac:chgData name="Anja Van Den Bossche" userId="ce15bd7c-dffa-4648-a167-d01a55b0d356" providerId="ADAL" clId="{DE682C0A-1A12-EF40-9AE9-400F1C2CEFBF}" dt="2024-03-14T15:32:16.401" v="56"/>
          <ac:graphicFrameMkLst>
            <pc:docMk/>
            <pc:sldMk cId="2945018433" sldId="2134"/>
            <ac:graphicFrameMk id="14" creationId="{D749B262-BA6A-4115-6AB2-D09A8E85D0AC}"/>
          </ac:graphicFrameMkLst>
        </pc:graphicFrameChg>
      </pc:sldChg>
      <pc:sldChg chg="modSp add del modNotes">
        <pc:chgData name="Anja Van Den Bossche" userId="ce15bd7c-dffa-4648-a167-d01a55b0d356" providerId="ADAL" clId="{DE682C0A-1A12-EF40-9AE9-400F1C2CEFBF}" dt="2024-03-14T15:29:27.811" v="53"/>
        <pc:sldMkLst>
          <pc:docMk/>
          <pc:sldMk cId="3855871881" sldId="2134"/>
        </pc:sldMkLst>
        <pc:graphicFrameChg chg="mod">
          <ac:chgData name="Anja Van Den Bossche" userId="ce15bd7c-dffa-4648-a167-d01a55b0d356" providerId="ADAL" clId="{DE682C0A-1A12-EF40-9AE9-400F1C2CEFBF}" dt="2024-03-14T15:29:24.263" v="52"/>
          <ac:graphicFrameMkLst>
            <pc:docMk/>
            <pc:sldMk cId="3855871881" sldId="2134"/>
            <ac:graphicFrameMk id="6" creationId="{DD206843-20DB-1F6A-D931-7E1074B42A6E}"/>
          </ac:graphicFrameMkLst>
        </pc:graphicFrameChg>
        <pc:graphicFrameChg chg="mod">
          <ac:chgData name="Anja Van Den Bossche" userId="ce15bd7c-dffa-4648-a167-d01a55b0d356" providerId="ADAL" clId="{DE682C0A-1A12-EF40-9AE9-400F1C2CEFBF}" dt="2024-03-14T15:29:24.263" v="52"/>
          <ac:graphicFrameMkLst>
            <pc:docMk/>
            <pc:sldMk cId="3855871881" sldId="2134"/>
            <ac:graphicFrameMk id="10" creationId="{237B6E51-4D34-9B5B-7AA0-C7861E7FC97F}"/>
          </ac:graphicFrameMkLst>
        </pc:graphicFrameChg>
        <pc:graphicFrameChg chg="mod">
          <ac:chgData name="Anja Van Den Bossche" userId="ce15bd7c-dffa-4648-a167-d01a55b0d356" providerId="ADAL" clId="{DE682C0A-1A12-EF40-9AE9-400F1C2CEFBF}" dt="2024-03-14T15:29:24.263" v="52"/>
          <ac:graphicFrameMkLst>
            <pc:docMk/>
            <pc:sldMk cId="3855871881" sldId="2134"/>
            <ac:graphicFrameMk id="14" creationId="{D749B262-BA6A-4115-6AB2-D09A8E85D0AC}"/>
          </ac:graphicFrameMkLst>
        </pc:graphicFrameChg>
      </pc:sldChg>
      <pc:sldMasterChg chg="del delSldLayout">
        <pc:chgData name="Anja Van Den Bossche" userId="ce15bd7c-dffa-4648-a167-d01a55b0d356" providerId="ADAL" clId="{DE682C0A-1A12-EF40-9AE9-400F1C2CEFBF}" dt="2024-03-14T15:29:11.488" v="49" actId="2696"/>
        <pc:sldMasterMkLst>
          <pc:docMk/>
          <pc:sldMasterMk cId="0" sldId="2147483688"/>
        </pc:sldMasterMkLst>
        <pc:sldLayoutChg chg="del">
          <pc:chgData name="Anja Van Den Bossche" userId="ce15bd7c-dffa-4648-a167-d01a55b0d356" providerId="ADAL" clId="{DE682C0A-1A12-EF40-9AE9-400F1C2CEFBF}" dt="2024-03-14T15:29:11.488" v="49" actId="2696"/>
          <pc:sldLayoutMkLst>
            <pc:docMk/>
            <pc:sldMasterMk cId="0" sldId="2147483688"/>
            <pc:sldLayoutMk cId="0" sldId="2147483689"/>
          </pc:sldLayoutMkLst>
        </pc:sldLayoutChg>
        <pc:sldLayoutChg chg="del">
          <pc:chgData name="Anja Van Den Bossche" userId="ce15bd7c-dffa-4648-a167-d01a55b0d356" providerId="ADAL" clId="{DE682C0A-1A12-EF40-9AE9-400F1C2CEFBF}" dt="2024-03-14T15:29:11.488" v="49" actId="2696"/>
          <pc:sldLayoutMkLst>
            <pc:docMk/>
            <pc:sldMasterMk cId="0" sldId="2147483688"/>
            <pc:sldLayoutMk cId="0" sldId="2147483690"/>
          </pc:sldLayoutMkLst>
        </pc:sldLayoutChg>
        <pc:sldLayoutChg chg="del">
          <pc:chgData name="Anja Van Den Bossche" userId="ce15bd7c-dffa-4648-a167-d01a55b0d356" providerId="ADAL" clId="{DE682C0A-1A12-EF40-9AE9-400F1C2CEFBF}" dt="2024-03-14T15:29:11.488" v="49" actId="2696"/>
          <pc:sldLayoutMkLst>
            <pc:docMk/>
            <pc:sldMasterMk cId="0" sldId="2147483688"/>
            <pc:sldLayoutMk cId="2815116815" sldId="2147483691"/>
          </pc:sldLayoutMkLst>
        </pc:sldLayoutChg>
        <pc:sldLayoutChg chg="del">
          <pc:chgData name="Anja Van Den Bossche" userId="ce15bd7c-dffa-4648-a167-d01a55b0d356" providerId="ADAL" clId="{DE682C0A-1A12-EF40-9AE9-400F1C2CEFBF}" dt="2024-03-14T15:29:11.488" v="49" actId="2696"/>
          <pc:sldLayoutMkLst>
            <pc:docMk/>
            <pc:sldMasterMk cId="0" sldId="2147483688"/>
            <pc:sldLayoutMk cId="0" sldId="2147483692"/>
          </pc:sldLayoutMkLst>
        </pc:sldLayoutChg>
        <pc:sldLayoutChg chg="del">
          <pc:chgData name="Anja Van Den Bossche" userId="ce15bd7c-dffa-4648-a167-d01a55b0d356" providerId="ADAL" clId="{DE682C0A-1A12-EF40-9AE9-400F1C2CEFBF}" dt="2024-03-14T15:29:11.488" v="49" actId="2696"/>
          <pc:sldLayoutMkLst>
            <pc:docMk/>
            <pc:sldMasterMk cId="0" sldId="2147483688"/>
            <pc:sldLayoutMk cId="0" sldId="2147483693"/>
          </pc:sldLayoutMkLst>
        </pc:sldLayoutChg>
        <pc:sldLayoutChg chg="del">
          <pc:chgData name="Anja Van Den Bossche" userId="ce15bd7c-dffa-4648-a167-d01a55b0d356" providerId="ADAL" clId="{DE682C0A-1A12-EF40-9AE9-400F1C2CEFBF}" dt="2024-03-14T15:29:11.488" v="49" actId="2696"/>
          <pc:sldLayoutMkLst>
            <pc:docMk/>
            <pc:sldMasterMk cId="0" sldId="2147483688"/>
            <pc:sldLayoutMk cId="0" sldId="2147483694"/>
          </pc:sldLayoutMkLst>
        </pc:sldLayoutChg>
        <pc:sldLayoutChg chg="del">
          <pc:chgData name="Anja Van Den Bossche" userId="ce15bd7c-dffa-4648-a167-d01a55b0d356" providerId="ADAL" clId="{DE682C0A-1A12-EF40-9AE9-400F1C2CEFBF}" dt="2024-03-14T15:29:11.488" v="49" actId="2696"/>
          <pc:sldLayoutMkLst>
            <pc:docMk/>
            <pc:sldMasterMk cId="0" sldId="2147483688"/>
            <pc:sldLayoutMk cId="0" sldId="2147483695"/>
          </pc:sldLayoutMkLst>
        </pc:sldLayoutChg>
        <pc:sldLayoutChg chg="del">
          <pc:chgData name="Anja Van Den Bossche" userId="ce15bd7c-dffa-4648-a167-d01a55b0d356" providerId="ADAL" clId="{DE682C0A-1A12-EF40-9AE9-400F1C2CEFBF}" dt="2024-03-14T15:29:11.488" v="49" actId="2696"/>
          <pc:sldLayoutMkLst>
            <pc:docMk/>
            <pc:sldMasterMk cId="0" sldId="2147483688"/>
            <pc:sldLayoutMk cId="0" sldId="2147483696"/>
          </pc:sldLayoutMkLst>
        </pc:sldLayoutChg>
        <pc:sldLayoutChg chg="del">
          <pc:chgData name="Anja Van Den Bossche" userId="ce15bd7c-dffa-4648-a167-d01a55b0d356" providerId="ADAL" clId="{DE682C0A-1A12-EF40-9AE9-400F1C2CEFBF}" dt="2024-03-14T15:29:11.488" v="49" actId="2696"/>
          <pc:sldLayoutMkLst>
            <pc:docMk/>
            <pc:sldMasterMk cId="0" sldId="2147483688"/>
            <pc:sldLayoutMk cId="0" sldId="2147483697"/>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BC1EC0-DC59-4308-A446-128A64AE89F7}" type="datetimeFigureOut">
              <a:rPr lang="nl-NL" smtClean="0"/>
              <a:pPr/>
              <a:t>15-3-2024</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0A2D1C-34BD-4A08-9AFD-C8C00F0012DB}" type="slidenum">
              <a:rPr lang="nl-NL" smtClean="0"/>
              <a:pPr/>
              <a:t>‹#›</a:t>
            </a:fld>
            <a:endParaRPr lang="nl-NL"/>
          </a:p>
        </p:txBody>
      </p:sp>
    </p:spTree>
    <p:extLst>
      <p:ext uri="{BB962C8B-B14F-4D97-AF65-F5344CB8AC3E}">
        <p14:creationId xmlns:p14="http://schemas.microsoft.com/office/powerpoint/2010/main" val="7646643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a:lnSpc>
                <a:spcPct val="120000"/>
              </a:lnSpc>
            </a:pPr>
            <a:r>
              <a:rPr lang="nl-BE" sz="1200" baseline="0"/>
              <a:t>. </a:t>
            </a:r>
          </a:p>
        </p:txBody>
      </p:sp>
      <p:sp>
        <p:nvSpPr>
          <p:cNvPr id="4" name="Tijdelijke aanduiding voor dianummer 3"/>
          <p:cNvSpPr>
            <a:spLocks noGrp="1"/>
          </p:cNvSpPr>
          <p:nvPr>
            <p:ph type="sldNum" sz="quarter" idx="5"/>
          </p:nvPr>
        </p:nvSpPr>
        <p:spPr/>
        <p:txBody>
          <a:bodyPr/>
          <a:lstStyle/>
          <a:p>
            <a:fld id="{740A2D1C-34BD-4A08-9AFD-C8C00F0012DB}" type="slidenum">
              <a:rPr lang="nl-NL" smtClean="0"/>
              <a:pPr/>
              <a:t>1</a:t>
            </a:fld>
            <a:endParaRPr lang="nl-NL"/>
          </a:p>
        </p:txBody>
      </p:sp>
    </p:spTree>
    <p:extLst>
      <p:ext uri="{BB962C8B-B14F-4D97-AF65-F5344CB8AC3E}">
        <p14:creationId xmlns:p14="http://schemas.microsoft.com/office/powerpoint/2010/main" val="28202194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200"/>
              <a:t>Een brede algemene interesse, de competentie om leerinhouden op een abstract niveau te verwerken en de motivatie om verder te studeren maken dan ook deel uit van het profiel van onze leerlingen.</a:t>
            </a:r>
          </a:p>
          <a:p>
            <a:pPr lvl="0"/>
            <a:endParaRPr lang="nl-BE" sz="1200" kern="1200">
              <a:solidFill>
                <a:schemeClr val="tx1"/>
              </a:solidFill>
              <a:effectLst/>
              <a:latin typeface="Arial" charset="0"/>
              <a:ea typeface="+mn-ea"/>
              <a:cs typeface="+mn-cs"/>
            </a:endParaRPr>
          </a:p>
        </p:txBody>
      </p:sp>
      <p:sp>
        <p:nvSpPr>
          <p:cNvPr id="4" name="Tijdelijke aanduiding voor koptekst 3"/>
          <p:cNvSpPr>
            <a:spLocks noGrp="1"/>
          </p:cNvSpPr>
          <p:nvPr>
            <p:ph type="hdr" sz="quarter" idx="10"/>
          </p:nvPr>
        </p:nvSpPr>
        <p:spPr/>
        <p:txBody>
          <a:bodyPr/>
          <a:lstStyle/>
          <a:p>
            <a:pPr>
              <a:defRPr/>
            </a:pPr>
            <a:endParaRPr lang="nl-NL"/>
          </a:p>
        </p:txBody>
      </p:sp>
      <p:sp>
        <p:nvSpPr>
          <p:cNvPr id="5" name="Tijdelijke aanduiding voor voettekst 4"/>
          <p:cNvSpPr>
            <a:spLocks noGrp="1"/>
          </p:cNvSpPr>
          <p:nvPr>
            <p:ph type="ftr" sz="quarter" idx="11"/>
          </p:nvPr>
        </p:nvSpPr>
        <p:spPr/>
        <p:txBody>
          <a:bodyPr/>
          <a:lstStyle/>
          <a:p>
            <a:pPr>
              <a:defRPr/>
            </a:pPr>
            <a:endParaRPr lang="nl-NL"/>
          </a:p>
        </p:txBody>
      </p:sp>
      <p:sp>
        <p:nvSpPr>
          <p:cNvPr id="6" name="Tijdelijke aanduiding voor dianummer 5"/>
          <p:cNvSpPr>
            <a:spLocks noGrp="1"/>
          </p:cNvSpPr>
          <p:nvPr>
            <p:ph type="sldNum" sz="quarter" idx="12"/>
          </p:nvPr>
        </p:nvSpPr>
        <p:spPr/>
        <p:txBody>
          <a:bodyPr/>
          <a:lstStyle/>
          <a:p>
            <a:pPr>
              <a:defRPr/>
            </a:pPr>
            <a:fld id="{ECD6E181-6387-4BAA-A0A5-3B36DD972519}" type="slidenum">
              <a:rPr lang="nl-NL" smtClean="0"/>
              <a:pPr>
                <a:defRPr/>
              </a:pPr>
              <a:t>10</a:t>
            </a:fld>
            <a:endParaRPr lang="nl-NL"/>
          </a:p>
        </p:txBody>
      </p:sp>
    </p:spTree>
    <p:extLst>
      <p:ext uri="{BB962C8B-B14F-4D97-AF65-F5344CB8AC3E}">
        <p14:creationId xmlns:p14="http://schemas.microsoft.com/office/powerpoint/2010/main" val="25013199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930275" y="739775"/>
            <a:ext cx="4937125" cy="3703638"/>
          </a:xfrm>
        </p:spPr>
      </p:sp>
      <p:sp>
        <p:nvSpPr>
          <p:cNvPr id="3" name="Tijdelijke aanduiding voor notities 2"/>
          <p:cNvSpPr>
            <a:spLocks noGrp="1"/>
          </p:cNvSpPr>
          <p:nvPr>
            <p:ph type="body" idx="1"/>
          </p:nvPr>
        </p:nvSpPr>
        <p:spPr>
          <a:xfrm>
            <a:off x="679768" y="4892358"/>
            <a:ext cx="5438140" cy="4822950"/>
          </a:xfrm>
        </p:spPr>
        <p:txBody>
          <a:bodyPr>
            <a:normAutofit/>
          </a:bodyPr>
          <a:lstStyle/>
          <a:p>
            <a:pPr lvl="0"/>
            <a:endParaRPr lang="nl-BE" baseline="0"/>
          </a:p>
        </p:txBody>
      </p:sp>
      <p:sp>
        <p:nvSpPr>
          <p:cNvPr id="4" name="Tijdelijke aanduiding voor koptekst 3"/>
          <p:cNvSpPr>
            <a:spLocks noGrp="1"/>
          </p:cNvSpPr>
          <p:nvPr>
            <p:ph type="hdr" sz="quarter" idx="10"/>
          </p:nvPr>
        </p:nvSpPr>
        <p:spPr/>
        <p:txBody>
          <a:bodyPr/>
          <a:lstStyle/>
          <a:p>
            <a:pPr>
              <a:defRPr/>
            </a:pPr>
            <a:endParaRPr lang="nl-NL"/>
          </a:p>
        </p:txBody>
      </p:sp>
      <p:sp>
        <p:nvSpPr>
          <p:cNvPr id="5" name="Tijdelijke aanduiding voor voettekst 4"/>
          <p:cNvSpPr>
            <a:spLocks noGrp="1"/>
          </p:cNvSpPr>
          <p:nvPr>
            <p:ph type="ftr" sz="quarter" idx="11"/>
          </p:nvPr>
        </p:nvSpPr>
        <p:spPr/>
        <p:txBody>
          <a:bodyPr/>
          <a:lstStyle/>
          <a:p>
            <a:pPr>
              <a:defRPr/>
            </a:pPr>
            <a:endParaRPr lang="nl-NL"/>
          </a:p>
        </p:txBody>
      </p:sp>
      <p:sp>
        <p:nvSpPr>
          <p:cNvPr id="6" name="Tijdelijke aanduiding voor dianummer 5"/>
          <p:cNvSpPr>
            <a:spLocks noGrp="1"/>
          </p:cNvSpPr>
          <p:nvPr>
            <p:ph type="sldNum" sz="quarter" idx="12"/>
          </p:nvPr>
        </p:nvSpPr>
        <p:spPr/>
        <p:txBody>
          <a:bodyPr/>
          <a:lstStyle/>
          <a:p>
            <a:pPr>
              <a:defRPr/>
            </a:pPr>
            <a:fld id="{ECD6E181-6387-4BAA-A0A5-3B36DD972519}" type="slidenum">
              <a:rPr lang="nl-NL" smtClean="0"/>
              <a:pPr>
                <a:defRPr/>
              </a:pPr>
              <a:t>11</a:t>
            </a:fld>
            <a:endParaRPr lang="nl-NL"/>
          </a:p>
        </p:txBody>
      </p:sp>
    </p:spTree>
    <p:extLst>
      <p:ext uri="{BB962C8B-B14F-4D97-AF65-F5344CB8AC3E}">
        <p14:creationId xmlns:p14="http://schemas.microsoft.com/office/powerpoint/2010/main" val="2402760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0"/>
            <a:endParaRPr lang="nl-BE" sz="1200" kern="1200">
              <a:solidFill>
                <a:schemeClr val="tx1"/>
              </a:solidFill>
              <a:effectLst/>
              <a:latin typeface="Arial" charset="0"/>
              <a:ea typeface="+mn-ea"/>
              <a:cs typeface="+mn-cs"/>
            </a:endParaRPr>
          </a:p>
        </p:txBody>
      </p:sp>
      <p:sp>
        <p:nvSpPr>
          <p:cNvPr id="4" name="Tijdelijke aanduiding voor koptekst 3"/>
          <p:cNvSpPr>
            <a:spLocks noGrp="1"/>
          </p:cNvSpPr>
          <p:nvPr>
            <p:ph type="hdr" sz="quarter" idx="10"/>
          </p:nvPr>
        </p:nvSpPr>
        <p:spPr/>
        <p:txBody>
          <a:bodyPr/>
          <a:lstStyle/>
          <a:p>
            <a:pPr>
              <a:defRPr/>
            </a:pPr>
            <a:endParaRPr lang="nl-NL"/>
          </a:p>
        </p:txBody>
      </p:sp>
      <p:sp>
        <p:nvSpPr>
          <p:cNvPr id="5" name="Tijdelijke aanduiding voor voettekst 4"/>
          <p:cNvSpPr>
            <a:spLocks noGrp="1"/>
          </p:cNvSpPr>
          <p:nvPr>
            <p:ph type="ftr" sz="quarter" idx="11"/>
          </p:nvPr>
        </p:nvSpPr>
        <p:spPr/>
        <p:txBody>
          <a:bodyPr/>
          <a:lstStyle/>
          <a:p>
            <a:pPr>
              <a:defRPr/>
            </a:pPr>
            <a:endParaRPr lang="nl-NL"/>
          </a:p>
        </p:txBody>
      </p:sp>
      <p:sp>
        <p:nvSpPr>
          <p:cNvPr id="6" name="Tijdelijke aanduiding voor dianummer 5"/>
          <p:cNvSpPr>
            <a:spLocks noGrp="1"/>
          </p:cNvSpPr>
          <p:nvPr>
            <p:ph type="sldNum" sz="quarter" idx="12"/>
          </p:nvPr>
        </p:nvSpPr>
        <p:spPr/>
        <p:txBody>
          <a:bodyPr/>
          <a:lstStyle/>
          <a:p>
            <a:pPr>
              <a:defRPr/>
            </a:pPr>
            <a:fld id="{ECD6E181-6387-4BAA-A0A5-3B36DD972519}" type="slidenum">
              <a:rPr lang="nl-NL" smtClean="0"/>
              <a:pPr>
                <a:defRPr/>
              </a:pPr>
              <a:t>12</a:t>
            </a:fld>
            <a:endParaRPr lang="nl-NL"/>
          </a:p>
        </p:txBody>
      </p:sp>
    </p:spTree>
    <p:extLst>
      <p:ext uri="{BB962C8B-B14F-4D97-AF65-F5344CB8AC3E}">
        <p14:creationId xmlns:p14="http://schemas.microsoft.com/office/powerpoint/2010/main" val="41914625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200"/>
              <a:t>Een brede algemene interesse, de competentie om leerinhouden op een abstract niveau te verwerken en de motivatie om verder te studeren, maken dan ook deel uit van het profiel van onze leerlingen.</a:t>
            </a:r>
          </a:p>
          <a:p>
            <a:pPr lvl="0"/>
            <a:endParaRPr lang="nl-BE" sz="1200" kern="1200">
              <a:solidFill>
                <a:schemeClr val="tx1"/>
              </a:solidFill>
              <a:effectLst/>
              <a:latin typeface="Arial" charset="0"/>
              <a:ea typeface="+mn-ea"/>
              <a:cs typeface="+mn-cs"/>
            </a:endParaRPr>
          </a:p>
        </p:txBody>
      </p:sp>
      <p:sp>
        <p:nvSpPr>
          <p:cNvPr id="4" name="Tijdelijke aanduiding voor koptekst 3"/>
          <p:cNvSpPr>
            <a:spLocks noGrp="1"/>
          </p:cNvSpPr>
          <p:nvPr>
            <p:ph type="hdr" sz="quarter" idx="10"/>
          </p:nvPr>
        </p:nvSpPr>
        <p:spPr/>
        <p:txBody>
          <a:bodyPr/>
          <a:lstStyle/>
          <a:p>
            <a:pPr>
              <a:defRPr/>
            </a:pPr>
            <a:endParaRPr lang="nl-NL"/>
          </a:p>
        </p:txBody>
      </p:sp>
      <p:sp>
        <p:nvSpPr>
          <p:cNvPr id="5" name="Tijdelijke aanduiding voor voettekst 4"/>
          <p:cNvSpPr>
            <a:spLocks noGrp="1"/>
          </p:cNvSpPr>
          <p:nvPr>
            <p:ph type="ftr" sz="quarter" idx="11"/>
          </p:nvPr>
        </p:nvSpPr>
        <p:spPr/>
        <p:txBody>
          <a:bodyPr/>
          <a:lstStyle/>
          <a:p>
            <a:pPr>
              <a:defRPr/>
            </a:pPr>
            <a:endParaRPr lang="nl-NL"/>
          </a:p>
        </p:txBody>
      </p:sp>
      <p:sp>
        <p:nvSpPr>
          <p:cNvPr id="6" name="Tijdelijke aanduiding voor dianummer 5"/>
          <p:cNvSpPr>
            <a:spLocks noGrp="1"/>
          </p:cNvSpPr>
          <p:nvPr>
            <p:ph type="sldNum" sz="quarter" idx="12"/>
          </p:nvPr>
        </p:nvSpPr>
        <p:spPr/>
        <p:txBody>
          <a:bodyPr/>
          <a:lstStyle/>
          <a:p>
            <a:pPr>
              <a:defRPr/>
            </a:pPr>
            <a:fld id="{ECD6E181-6387-4BAA-A0A5-3B36DD972519}" type="slidenum">
              <a:rPr lang="nl-NL" smtClean="0"/>
              <a:pPr>
                <a:defRPr/>
              </a:pPr>
              <a:t>13</a:t>
            </a:fld>
            <a:endParaRPr lang="nl-NL"/>
          </a:p>
        </p:txBody>
      </p:sp>
    </p:spTree>
    <p:extLst>
      <p:ext uri="{BB962C8B-B14F-4D97-AF65-F5344CB8AC3E}">
        <p14:creationId xmlns:p14="http://schemas.microsoft.com/office/powerpoint/2010/main" val="36200267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0"/>
            <a:endParaRPr lang="nl-BE" sz="1200" kern="1200">
              <a:solidFill>
                <a:schemeClr val="tx1"/>
              </a:solidFill>
              <a:effectLst/>
              <a:latin typeface="Arial" charset="0"/>
              <a:ea typeface="+mn-ea"/>
              <a:cs typeface="+mn-cs"/>
            </a:endParaRPr>
          </a:p>
        </p:txBody>
      </p:sp>
      <p:sp>
        <p:nvSpPr>
          <p:cNvPr id="4" name="Tijdelijke aanduiding voor koptekst 3"/>
          <p:cNvSpPr>
            <a:spLocks noGrp="1"/>
          </p:cNvSpPr>
          <p:nvPr>
            <p:ph type="hdr" sz="quarter" idx="10"/>
          </p:nvPr>
        </p:nvSpPr>
        <p:spPr/>
        <p:txBody>
          <a:bodyPr/>
          <a:lstStyle/>
          <a:p>
            <a:pPr>
              <a:defRPr/>
            </a:pPr>
            <a:endParaRPr lang="nl-NL"/>
          </a:p>
        </p:txBody>
      </p:sp>
      <p:sp>
        <p:nvSpPr>
          <p:cNvPr id="5" name="Tijdelijke aanduiding voor voettekst 4"/>
          <p:cNvSpPr>
            <a:spLocks noGrp="1"/>
          </p:cNvSpPr>
          <p:nvPr>
            <p:ph type="ftr" sz="quarter" idx="11"/>
          </p:nvPr>
        </p:nvSpPr>
        <p:spPr/>
        <p:txBody>
          <a:bodyPr/>
          <a:lstStyle/>
          <a:p>
            <a:pPr>
              <a:defRPr/>
            </a:pPr>
            <a:endParaRPr lang="nl-NL"/>
          </a:p>
        </p:txBody>
      </p:sp>
      <p:sp>
        <p:nvSpPr>
          <p:cNvPr id="6" name="Tijdelijke aanduiding voor dianummer 5"/>
          <p:cNvSpPr>
            <a:spLocks noGrp="1"/>
          </p:cNvSpPr>
          <p:nvPr>
            <p:ph type="sldNum" sz="quarter" idx="12"/>
          </p:nvPr>
        </p:nvSpPr>
        <p:spPr/>
        <p:txBody>
          <a:bodyPr/>
          <a:lstStyle/>
          <a:p>
            <a:pPr>
              <a:defRPr/>
            </a:pPr>
            <a:fld id="{ECD6E181-6387-4BAA-A0A5-3B36DD972519}" type="slidenum">
              <a:rPr lang="nl-NL" smtClean="0"/>
              <a:pPr>
                <a:defRPr/>
              </a:pPr>
              <a:t>14</a:t>
            </a:fld>
            <a:endParaRPr lang="nl-NL"/>
          </a:p>
        </p:txBody>
      </p:sp>
    </p:spTree>
    <p:extLst>
      <p:ext uri="{BB962C8B-B14F-4D97-AF65-F5344CB8AC3E}">
        <p14:creationId xmlns:p14="http://schemas.microsoft.com/office/powerpoint/2010/main" val="30577082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0"/>
            <a:endParaRPr lang="nl-BE" sz="1200" kern="1200">
              <a:solidFill>
                <a:schemeClr val="tx1"/>
              </a:solidFill>
              <a:effectLst/>
              <a:latin typeface="Arial" charset="0"/>
              <a:ea typeface="+mn-ea"/>
              <a:cs typeface="+mn-cs"/>
            </a:endParaRPr>
          </a:p>
        </p:txBody>
      </p:sp>
      <p:sp>
        <p:nvSpPr>
          <p:cNvPr id="4" name="Tijdelijke aanduiding voor koptekst 3"/>
          <p:cNvSpPr>
            <a:spLocks noGrp="1"/>
          </p:cNvSpPr>
          <p:nvPr>
            <p:ph type="hdr" sz="quarter" idx="10"/>
          </p:nvPr>
        </p:nvSpPr>
        <p:spPr/>
        <p:txBody>
          <a:bodyPr/>
          <a:lstStyle/>
          <a:p>
            <a:pPr>
              <a:defRPr/>
            </a:pPr>
            <a:endParaRPr lang="nl-NL"/>
          </a:p>
        </p:txBody>
      </p:sp>
      <p:sp>
        <p:nvSpPr>
          <p:cNvPr id="5" name="Tijdelijke aanduiding voor voettekst 4"/>
          <p:cNvSpPr>
            <a:spLocks noGrp="1"/>
          </p:cNvSpPr>
          <p:nvPr>
            <p:ph type="ftr" sz="quarter" idx="11"/>
          </p:nvPr>
        </p:nvSpPr>
        <p:spPr/>
        <p:txBody>
          <a:bodyPr/>
          <a:lstStyle/>
          <a:p>
            <a:pPr>
              <a:defRPr/>
            </a:pPr>
            <a:endParaRPr lang="nl-NL"/>
          </a:p>
        </p:txBody>
      </p:sp>
      <p:sp>
        <p:nvSpPr>
          <p:cNvPr id="6" name="Tijdelijke aanduiding voor dianummer 5"/>
          <p:cNvSpPr>
            <a:spLocks noGrp="1"/>
          </p:cNvSpPr>
          <p:nvPr>
            <p:ph type="sldNum" sz="quarter" idx="12"/>
          </p:nvPr>
        </p:nvSpPr>
        <p:spPr/>
        <p:txBody>
          <a:bodyPr/>
          <a:lstStyle/>
          <a:p>
            <a:pPr>
              <a:defRPr/>
            </a:pPr>
            <a:fld id="{ECD6E181-6387-4BAA-A0A5-3B36DD972519}" type="slidenum">
              <a:rPr lang="nl-NL" smtClean="0"/>
              <a:pPr>
                <a:defRPr/>
              </a:pPr>
              <a:t>15</a:t>
            </a:fld>
            <a:endParaRPr lang="nl-NL"/>
          </a:p>
        </p:txBody>
      </p:sp>
    </p:spTree>
    <p:extLst>
      <p:ext uri="{BB962C8B-B14F-4D97-AF65-F5344CB8AC3E}">
        <p14:creationId xmlns:p14="http://schemas.microsoft.com/office/powerpoint/2010/main" val="11032841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0"/>
            <a:endParaRPr lang="nl-BE" sz="1200" kern="1200">
              <a:solidFill>
                <a:schemeClr val="tx1"/>
              </a:solidFill>
              <a:effectLst/>
              <a:latin typeface="Arial" charset="0"/>
              <a:ea typeface="+mn-ea"/>
              <a:cs typeface="+mn-cs"/>
            </a:endParaRPr>
          </a:p>
        </p:txBody>
      </p:sp>
      <p:sp>
        <p:nvSpPr>
          <p:cNvPr id="4" name="Tijdelijke aanduiding voor koptekst 3"/>
          <p:cNvSpPr>
            <a:spLocks noGrp="1"/>
          </p:cNvSpPr>
          <p:nvPr>
            <p:ph type="hdr" sz="quarter" idx="10"/>
          </p:nvPr>
        </p:nvSpPr>
        <p:spPr/>
        <p:txBody>
          <a:bodyPr/>
          <a:lstStyle/>
          <a:p>
            <a:pPr>
              <a:defRPr/>
            </a:pPr>
            <a:endParaRPr lang="nl-NL"/>
          </a:p>
        </p:txBody>
      </p:sp>
      <p:sp>
        <p:nvSpPr>
          <p:cNvPr id="5" name="Tijdelijke aanduiding voor voettekst 4"/>
          <p:cNvSpPr>
            <a:spLocks noGrp="1"/>
          </p:cNvSpPr>
          <p:nvPr>
            <p:ph type="ftr" sz="quarter" idx="11"/>
          </p:nvPr>
        </p:nvSpPr>
        <p:spPr/>
        <p:txBody>
          <a:bodyPr/>
          <a:lstStyle/>
          <a:p>
            <a:pPr>
              <a:defRPr/>
            </a:pPr>
            <a:endParaRPr lang="nl-NL"/>
          </a:p>
        </p:txBody>
      </p:sp>
      <p:sp>
        <p:nvSpPr>
          <p:cNvPr id="6" name="Tijdelijke aanduiding voor dianummer 5"/>
          <p:cNvSpPr>
            <a:spLocks noGrp="1"/>
          </p:cNvSpPr>
          <p:nvPr>
            <p:ph type="sldNum" sz="quarter" idx="12"/>
          </p:nvPr>
        </p:nvSpPr>
        <p:spPr/>
        <p:txBody>
          <a:bodyPr/>
          <a:lstStyle/>
          <a:p>
            <a:pPr>
              <a:defRPr/>
            </a:pPr>
            <a:fld id="{ECD6E181-6387-4BAA-A0A5-3B36DD972519}" type="slidenum">
              <a:rPr lang="nl-NL" smtClean="0"/>
              <a:pPr>
                <a:defRPr/>
              </a:pPr>
              <a:t>16</a:t>
            </a:fld>
            <a:endParaRPr lang="nl-NL"/>
          </a:p>
        </p:txBody>
      </p:sp>
    </p:spTree>
    <p:extLst>
      <p:ext uri="{BB962C8B-B14F-4D97-AF65-F5344CB8AC3E}">
        <p14:creationId xmlns:p14="http://schemas.microsoft.com/office/powerpoint/2010/main" val="5710532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b="1" baseline="0"/>
              <a:t>3</a:t>
            </a:r>
            <a:r>
              <a:rPr lang="nl-BE" b="1" baseline="30000"/>
              <a:t>de</a:t>
            </a:r>
            <a:r>
              <a:rPr lang="nl-BE" b="1" baseline="0"/>
              <a:t> graad: </a:t>
            </a:r>
            <a:r>
              <a:rPr lang="nl-BE" b="0" baseline="0"/>
              <a:t>momenteel</a:t>
            </a:r>
            <a:r>
              <a:rPr lang="nl-BE" b="1" baseline="0"/>
              <a:t> </a:t>
            </a:r>
            <a:r>
              <a:rPr lang="nl-BE" baseline="0"/>
              <a:t>negen verschillende richtingen (tegen dat jullie in de derde graad komen zal ook daar de vernieuwing worden doorgevoerd). Hou er rekening mee dat de keuze die je nu maakt, invloed heeft op je keuzemogelijkheden in de derde graad en in het hoger onderwijs. Het zijn vooral het aantal uren wiskunde en wetenschapsvakken die voor sommige richingen van belang zijn. Bv burgerlijk ingenieur moet je richting met 7 uur wiskunde volgen. Wil je rechten doen dan kan dit vanuit elke richting die we op onze school aanbieden. </a:t>
            </a:r>
            <a:br>
              <a:rPr lang="nl-BE" baseline="0"/>
            </a:br>
            <a:r>
              <a:rPr lang="nl-BE" baseline="0"/>
              <a:t>Naar 5 GRLA dan moet je nu in het 4</a:t>
            </a:r>
            <a:r>
              <a:rPr lang="nl-BE" baseline="30000"/>
              <a:t>de</a:t>
            </a:r>
            <a:r>
              <a:rPr lang="nl-BE" baseline="0"/>
              <a:t> GRLA gevolgd hebben.</a:t>
            </a:r>
            <a:br>
              <a:rPr lang="nl-BE" baseline="0"/>
            </a:br>
            <a:r>
              <a:rPr lang="nl-BE" baseline="0"/>
              <a:t>Naar een richting met Latijn dan moet je in 4</a:t>
            </a:r>
            <a:r>
              <a:rPr lang="nl-BE" baseline="30000"/>
              <a:t>de</a:t>
            </a:r>
            <a:r>
              <a:rPr lang="nl-BE" baseline="0"/>
              <a:t> jaar Latijn gevolgd hebben.</a:t>
            </a:r>
            <a:br>
              <a:rPr lang="nl-BE" baseline="0"/>
            </a:br>
            <a:r>
              <a:rPr lang="nl-BE" baseline="0"/>
              <a:t>In principe kan je naar alle andere 5 richtingen doorstromen vanuit de tweede graad maar er zal een ernstige inspanning moeten geleverd worden indien je wil doorstromen naar een richting met andere specifieke eindtermen dan het specifiek deel die je volgde. </a:t>
            </a:r>
            <a:br>
              <a:rPr lang="nl-BE" baseline="0"/>
            </a:br>
            <a:endParaRPr lang="nl-BE" baseline="0"/>
          </a:p>
        </p:txBody>
      </p:sp>
      <p:sp>
        <p:nvSpPr>
          <p:cNvPr id="4" name="Tijdelijke aanduiding voor dianummer 3"/>
          <p:cNvSpPr>
            <a:spLocks noGrp="1"/>
          </p:cNvSpPr>
          <p:nvPr>
            <p:ph type="sldNum" sz="quarter" idx="5"/>
          </p:nvPr>
        </p:nvSpPr>
        <p:spPr/>
        <p:txBody>
          <a:bodyPr/>
          <a:lstStyle/>
          <a:p>
            <a:fld id="{740A2D1C-34BD-4A08-9AFD-C8C00F0012DB}" type="slidenum">
              <a:rPr lang="nl-NL" smtClean="0"/>
              <a:pPr/>
              <a:t>17</a:t>
            </a:fld>
            <a:endParaRPr lang="nl-NL"/>
          </a:p>
        </p:txBody>
      </p:sp>
    </p:spTree>
    <p:extLst>
      <p:ext uri="{BB962C8B-B14F-4D97-AF65-F5344CB8AC3E}">
        <p14:creationId xmlns:p14="http://schemas.microsoft.com/office/powerpoint/2010/main" val="5594298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b="1" baseline="0"/>
              <a:t>3</a:t>
            </a:r>
            <a:r>
              <a:rPr lang="nl-BE" b="1" baseline="30000"/>
              <a:t>de</a:t>
            </a:r>
            <a:r>
              <a:rPr lang="nl-BE" b="1" baseline="0"/>
              <a:t> graad: </a:t>
            </a:r>
            <a:r>
              <a:rPr lang="nl-BE" b="0" baseline="0"/>
              <a:t>momenteel</a:t>
            </a:r>
            <a:r>
              <a:rPr lang="nl-BE" b="1" baseline="0"/>
              <a:t> </a:t>
            </a:r>
            <a:r>
              <a:rPr lang="nl-BE" baseline="0"/>
              <a:t>negen verschillende richtingen (tegen dat jullie in de derde graad komen zal ook daar de vernieuwing worden doorgevoerd). Hou er rekening mee dat de keuze die je nu maakt, invloed heeft op je keuzemogelijkheden in de derde graad en in het hoger onderwijs. Het zijn vooral het aantal uren wiskunde en wetenschapsvakken die voor sommige richingen van belang zijn. Bv burgerlijk ingenieur moet je richting met 7 uur wiskunde volgen. Wil je rechten doen dan kan dit vanuit elke richting die we op onze school aanbieden. </a:t>
            </a:r>
            <a:br>
              <a:rPr lang="nl-BE" baseline="0"/>
            </a:br>
            <a:r>
              <a:rPr lang="nl-BE" baseline="0"/>
              <a:t>Naar 5 GRLA dan moet je nu in het 4</a:t>
            </a:r>
            <a:r>
              <a:rPr lang="nl-BE" baseline="30000"/>
              <a:t>de</a:t>
            </a:r>
            <a:r>
              <a:rPr lang="nl-BE" baseline="0"/>
              <a:t> GRLA gevolgd hebben.</a:t>
            </a:r>
            <a:br>
              <a:rPr lang="nl-BE" baseline="0"/>
            </a:br>
            <a:r>
              <a:rPr lang="nl-BE" baseline="0"/>
              <a:t>Naar een richting met Latijn dan moet je in 4</a:t>
            </a:r>
            <a:r>
              <a:rPr lang="nl-BE" baseline="30000"/>
              <a:t>de</a:t>
            </a:r>
            <a:r>
              <a:rPr lang="nl-BE" baseline="0"/>
              <a:t> jaar Latijn gevolgd hebben.</a:t>
            </a:r>
            <a:br>
              <a:rPr lang="nl-BE" baseline="0"/>
            </a:br>
            <a:r>
              <a:rPr lang="nl-BE" baseline="0"/>
              <a:t>In principe kan je naar alle andere 5 richtingen doorstromen vanuit de tweede graad maar er zal een ernstige inspanning moeten geleverd worden indien je wil doorstromen naar een richting met andere specifieke eindtermen dan het specifiek deel die je volgde. </a:t>
            </a:r>
            <a:br>
              <a:rPr lang="nl-BE" baseline="0"/>
            </a:br>
            <a:endParaRPr lang="nl-BE" baseline="0"/>
          </a:p>
        </p:txBody>
      </p:sp>
      <p:sp>
        <p:nvSpPr>
          <p:cNvPr id="4" name="Tijdelijke aanduiding voor dianummer 3"/>
          <p:cNvSpPr>
            <a:spLocks noGrp="1"/>
          </p:cNvSpPr>
          <p:nvPr>
            <p:ph type="sldNum" sz="quarter" idx="5"/>
          </p:nvPr>
        </p:nvSpPr>
        <p:spPr/>
        <p:txBody>
          <a:bodyPr/>
          <a:lstStyle/>
          <a:p>
            <a:fld id="{740A2D1C-34BD-4A08-9AFD-C8C00F0012DB}" type="slidenum">
              <a:rPr lang="nl-NL" smtClean="0"/>
              <a:pPr/>
              <a:t>18</a:t>
            </a:fld>
            <a:endParaRPr lang="nl-NL"/>
          </a:p>
        </p:txBody>
      </p:sp>
    </p:spTree>
    <p:extLst>
      <p:ext uri="{BB962C8B-B14F-4D97-AF65-F5344CB8AC3E}">
        <p14:creationId xmlns:p14="http://schemas.microsoft.com/office/powerpoint/2010/main" val="35269730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b="1" baseline="0"/>
              <a:t>3</a:t>
            </a:r>
            <a:r>
              <a:rPr lang="nl-BE" b="1" baseline="30000"/>
              <a:t>de</a:t>
            </a:r>
            <a:r>
              <a:rPr lang="nl-BE" b="1" baseline="0"/>
              <a:t> graad: </a:t>
            </a:r>
            <a:r>
              <a:rPr lang="nl-BE" b="0" baseline="0"/>
              <a:t>momenteel</a:t>
            </a:r>
            <a:r>
              <a:rPr lang="nl-BE" b="1" baseline="0"/>
              <a:t> </a:t>
            </a:r>
            <a:r>
              <a:rPr lang="nl-BE" baseline="0"/>
              <a:t>negen verschillende richtingen (tegen dat jullie in de derde graad komen zal ook daar de vernieuwing worden doorgevoerd). Hou er rekening mee dat de keuze die je nu maakt, invloed heeft op je keuzemogelijkheden in de derde graad en in het hoger onderwijs. Het zijn vooral het aantal uren wiskunde en wetenschapsvakken die voor sommige richingen van belang zijn. Bv burgerlijk ingenieur moet je richting met 7 uur wiskunde volgen. Wil je rechten doen dan kan dit vanuit elke richting die we op onze school aanbieden. </a:t>
            </a:r>
            <a:br>
              <a:rPr lang="nl-BE" baseline="0"/>
            </a:br>
            <a:r>
              <a:rPr lang="nl-BE" baseline="0"/>
              <a:t>Naar 5 GRLA dan moet je nu in het 4</a:t>
            </a:r>
            <a:r>
              <a:rPr lang="nl-BE" baseline="30000"/>
              <a:t>de</a:t>
            </a:r>
            <a:r>
              <a:rPr lang="nl-BE" baseline="0"/>
              <a:t> GRLA gevolgd hebben.</a:t>
            </a:r>
            <a:br>
              <a:rPr lang="nl-BE" baseline="0"/>
            </a:br>
            <a:r>
              <a:rPr lang="nl-BE" baseline="0"/>
              <a:t>Naar een richting met Latijn dan moet je in 4</a:t>
            </a:r>
            <a:r>
              <a:rPr lang="nl-BE" baseline="30000"/>
              <a:t>de</a:t>
            </a:r>
            <a:r>
              <a:rPr lang="nl-BE" baseline="0"/>
              <a:t> jaar Latijn gevolgd hebben.</a:t>
            </a:r>
            <a:br>
              <a:rPr lang="nl-BE" baseline="0"/>
            </a:br>
            <a:r>
              <a:rPr lang="nl-BE" baseline="0"/>
              <a:t>In principe kan je naar alle andere 5 richtingen doorstromen vanuit de tweede graad maar er zal een ernstige inspanning moeten geleverd worden indien je wil doorstromen naar een richting met andere specifieke eindtermen dan het specifiek deel die je volgde. </a:t>
            </a:r>
            <a:br>
              <a:rPr lang="nl-BE" baseline="0"/>
            </a:br>
            <a:endParaRPr lang="nl-BE" baseline="0"/>
          </a:p>
        </p:txBody>
      </p:sp>
      <p:sp>
        <p:nvSpPr>
          <p:cNvPr id="4" name="Tijdelijke aanduiding voor dianummer 3"/>
          <p:cNvSpPr>
            <a:spLocks noGrp="1"/>
          </p:cNvSpPr>
          <p:nvPr>
            <p:ph type="sldNum" sz="quarter" idx="5"/>
          </p:nvPr>
        </p:nvSpPr>
        <p:spPr/>
        <p:txBody>
          <a:bodyPr/>
          <a:lstStyle/>
          <a:p>
            <a:fld id="{740A2D1C-34BD-4A08-9AFD-C8C00F0012DB}" type="slidenum">
              <a:rPr lang="nl-NL" smtClean="0"/>
              <a:pPr/>
              <a:t>19</a:t>
            </a:fld>
            <a:endParaRPr lang="nl-NL"/>
          </a:p>
        </p:txBody>
      </p:sp>
    </p:spTree>
    <p:extLst>
      <p:ext uri="{BB962C8B-B14F-4D97-AF65-F5344CB8AC3E}">
        <p14:creationId xmlns:p14="http://schemas.microsoft.com/office/powerpoint/2010/main" val="1967254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1">
              <a:buFont typeface="Arial"/>
              <a:buChar char="•"/>
            </a:pPr>
            <a:r>
              <a:rPr lang="nl-NL" b="1"/>
              <a:t>Per graad</a:t>
            </a:r>
            <a:r>
              <a:rPr lang="nl-NL"/>
              <a:t> andere </a:t>
            </a:r>
            <a:r>
              <a:rPr lang="nl-NL" b="1"/>
              <a:t>accenten</a:t>
            </a:r>
            <a:r>
              <a:rPr lang="nl-NL"/>
              <a:t> beklemtonen: </a:t>
            </a:r>
            <a:endParaRPr lang="nl-BE"/>
          </a:p>
          <a:p>
            <a:pPr lvl="2">
              <a:buFont typeface="Wingdings" charset="2"/>
              <a:buChar char="ü"/>
            </a:pPr>
            <a:r>
              <a:rPr lang="nl-NL"/>
              <a:t>in de </a:t>
            </a:r>
            <a:r>
              <a:rPr lang="nl-NL" b="1"/>
              <a:t>eerste graad</a:t>
            </a:r>
            <a:r>
              <a:rPr lang="nl-NL"/>
              <a:t>: </a:t>
            </a:r>
            <a:r>
              <a:rPr lang="nl-NL" b="1"/>
              <a:t>talenten ontdekken </a:t>
            </a:r>
          </a:p>
          <a:p>
            <a:pPr lvl="2">
              <a:buFont typeface="Wingdings" charset="2"/>
              <a:buChar char="ü"/>
            </a:pPr>
            <a:r>
              <a:rPr lang="nl-NL"/>
              <a:t>in de </a:t>
            </a:r>
            <a:r>
              <a:rPr lang="nl-NL" b="1"/>
              <a:t>tweede graad</a:t>
            </a:r>
            <a:r>
              <a:rPr lang="nl-NL"/>
              <a:t>: </a:t>
            </a:r>
            <a:r>
              <a:rPr lang="nl-NL" b="1"/>
              <a:t>talenten ontwikkelen </a:t>
            </a:r>
          </a:p>
          <a:p>
            <a:pPr marL="914400" marR="0" lvl="2" indent="0" algn="l" defTabSz="914400" rtl="0" eaLnBrk="1" fontAlgn="auto" latinLnBrk="0" hangingPunct="1">
              <a:lnSpc>
                <a:spcPct val="100000"/>
              </a:lnSpc>
              <a:spcBef>
                <a:spcPts val="0"/>
              </a:spcBef>
              <a:spcAft>
                <a:spcPts val="0"/>
              </a:spcAft>
              <a:buClrTx/>
              <a:buSzTx/>
              <a:buFont typeface="Wingdings" charset="2"/>
              <a:buChar char="ü"/>
              <a:tabLst/>
              <a:defRPr/>
            </a:pPr>
            <a:r>
              <a:rPr lang="nl-NL">
                <a:highlight>
                  <a:srgbClr val="FFFF00"/>
                </a:highlight>
              </a:rPr>
              <a:t>in de </a:t>
            </a:r>
            <a:r>
              <a:rPr lang="nl-NL" b="1">
                <a:highlight>
                  <a:srgbClr val="FFFF00"/>
                </a:highlight>
              </a:rPr>
              <a:t>derde graad</a:t>
            </a:r>
            <a:r>
              <a:rPr lang="nl-NL">
                <a:highlight>
                  <a:srgbClr val="FFFF00"/>
                </a:highlight>
              </a:rPr>
              <a:t>: </a:t>
            </a:r>
            <a:r>
              <a:rPr lang="nl-NL" b="1">
                <a:highlight>
                  <a:srgbClr val="FFFF00"/>
                </a:highlight>
              </a:rPr>
              <a:t>talenten verdiepen : </a:t>
            </a:r>
            <a:r>
              <a:rPr lang="nl-BE" b="1" kern="1200" baseline="0">
                <a:solidFill>
                  <a:schemeClr val="tx1"/>
                </a:solidFill>
                <a:effectLst/>
                <a:highlight>
                  <a:srgbClr val="FFFF00"/>
                </a:highlight>
                <a:latin typeface="Arial" charset="0"/>
                <a:ea typeface="+mn-ea"/>
                <a:cs typeface="+mn-cs"/>
              </a:rPr>
              <a:t>zodat ze dan uiteindelijk gewapend zijn om te kunnen doorgroeien naar het hoger onderwijs.</a:t>
            </a:r>
          </a:p>
          <a:p>
            <a:pPr lvl="2">
              <a:buFont typeface="Wingdings" charset="2"/>
              <a:buChar char="ü"/>
            </a:pPr>
            <a:endParaRPr lang="nl-BE" b="1">
              <a:highlight>
                <a:srgbClr val="FFFF00"/>
              </a:highlight>
            </a:endParaRPr>
          </a:p>
          <a:p>
            <a:endParaRPr lang="nl-BE"/>
          </a:p>
        </p:txBody>
      </p:sp>
      <p:sp>
        <p:nvSpPr>
          <p:cNvPr id="4" name="Tijdelijke aanduiding voor dianummer 3"/>
          <p:cNvSpPr>
            <a:spLocks noGrp="1"/>
          </p:cNvSpPr>
          <p:nvPr>
            <p:ph type="sldNum" sz="quarter" idx="5"/>
          </p:nvPr>
        </p:nvSpPr>
        <p:spPr/>
        <p:txBody>
          <a:bodyPr/>
          <a:lstStyle/>
          <a:p>
            <a:fld id="{740A2D1C-34BD-4A08-9AFD-C8C00F0012DB}" type="slidenum">
              <a:rPr lang="nl-NL" smtClean="0"/>
              <a:pPr/>
              <a:t>2</a:t>
            </a:fld>
            <a:endParaRPr lang="nl-NL"/>
          </a:p>
        </p:txBody>
      </p:sp>
    </p:spTree>
    <p:extLst>
      <p:ext uri="{BB962C8B-B14F-4D97-AF65-F5344CB8AC3E}">
        <p14:creationId xmlns:p14="http://schemas.microsoft.com/office/powerpoint/2010/main" val="38375070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b="1" baseline="0"/>
              <a:t>3</a:t>
            </a:r>
            <a:r>
              <a:rPr lang="nl-BE" b="1" baseline="30000"/>
              <a:t>de</a:t>
            </a:r>
            <a:r>
              <a:rPr lang="nl-BE" b="1" baseline="0"/>
              <a:t> graad: </a:t>
            </a:r>
            <a:r>
              <a:rPr lang="nl-BE" b="0" baseline="0"/>
              <a:t>momenteel</a:t>
            </a:r>
            <a:r>
              <a:rPr lang="nl-BE" b="1" baseline="0"/>
              <a:t> </a:t>
            </a:r>
            <a:r>
              <a:rPr lang="nl-BE" baseline="0"/>
              <a:t>negen verschillende richtingen (tegen dat jullie in de derde graad komen zal ook daar de vernieuwing worden doorgevoerd). Hou er rekening mee dat de keuze die je nu maakt, invloed heeft op je keuzemogelijkheden in de derde graad en in het hoger onderwijs. Het zijn vooral het aantal uren wiskunde en wetenschapsvakken die voor sommige richingen van belang zijn. Bv burgerlijk ingenieur moet je richting met 7 uur wiskunde volgen. Wil je rechten doen dan kan dit vanuit elke richting die we op onze school aanbieden. </a:t>
            </a:r>
            <a:br>
              <a:rPr lang="nl-BE" baseline="0"/>
            </a:br>
            <a:r>
              <a:rPr lang="nl-BE" baseline="0"/>
              <a:t>Naar 5 GRLA dan moet je nu in het 4</a:t>
            </a:r>
            <a:r>
              <a:rPr lang="nl-BE" baseline="30000"/>
              <a:t>de</a:t>
            </a:r>
            <a:r>
              <a:rPr lang="nl-BE" baseline="0"/>
              <a:t> GRLA gevolgd hebben.</a:t>
            </a:r>
            <a:br>
              <a:rPr lang="nl-BE" baseline="0"/>
            </a:br>
            <a:r>
              <a:rPr lang="nl-BE" baseline="0"/>
              <a:t>Naar een richting met Latijn dan moet je in 4</a:t>
            </a:r>
            <a:r>
              <a:rPr lang="nl-BE" baseline="30000"/>
              <a:t>de</a:t>
            </a:r>
            <a:r>
              <a:rPr lang="nl-BE" baseline="0"/>
              <a:t> jaar Latijn gevolgd hebben.</a:t>
            </a:r>
            <a:br>
              <a:rPr lang="nl-BE" baseline="0"/>
            </a:br>
            <a:r>
              <a:rPr lang="nl-BE" baseline="0"/>
              <a:t>In principe kan je naar alle andere 5 richtingen doorstromen vanuit de tweede graad maar er zal een ernstige inspanning moeten geleverd worden indien je wil doorstromen naar een richting met andere specifieke eindtermen dan het specifiek deel die je volgde. </a:t>
            </a:r>
            <a:br>
              <a:rPr lang="nl-BE" baseline="0"/>
            </a:br>
            <a:endParaRPr lang="nl-BE" baseline="0"/>
          </a:p>
        </p:txBody>
      </p:sp>
      <p:sp>
        <p:nvSpPr>
          <p:cNvPr id="4" name="Tijdelijke aanduiding voor dianummer 3"/>
          <p:cNvSpPr>
            <a:spLocks noGrp="1"/>
          </p:cNvSpPr>
          <p:nvPr>
            <p:ph type="sldNum" sz="quarter" idx="5"/>
          </p:nvPr>
        </p:nvSpPr>
        <p:spPr/>
        <p:txBody>
          <a:bodyPr/>
          <a:lstStyle/>
          <a:p>
            <a:fld id="{740A2D1C-34BD-4A08-9AFD-C8C00F0012DB}" type="slidenum">
              <a:rPr lang="nl-NL" smtClean="0"/>
              <a:pPr/>
              <a:t>20</a:t>
            </a:fld>
            <a:endParaRPr lang="nl-NL"/>
          </a:p>
        </p:txBody>
      </p:sp>
    </p:spTree>
    <p:extLst>
      <p:ext uri="{BB962C8B-B14F-4D97-AF65-F5344CB8AC3E}">
        <p14:creationId xmlns:p14="http://schemas.microsoft.com/office/powerpoint/2010/main" val="29211137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b="1" baseline="0"/>
              <a:t>3</a:t>
            </a:r>
            <a:r>
              <a:rPr lang="nl-BE" b="1" baseline="30000"/>
              <a:t>de</a:t>
            </a:r>
            <a:r>
              <a:rPr lang="nl-BE" b="1" baseline="0"/>
              <a:t> graad: </a:t>
            </a:r>
            <a:r>
              <a:rPr lang="nl-BE" b="0" baseline="0"/>
              <a:t>momenteel</a:t>
            </a:r>
            <a:r>
              <a:rPr lang="nl-BE" b="1" baseline="0"/>
              <a:t> </a:t>
            </a:r>
            <a:r>
              <a:rPr lang="nl-BE" baseline="0"/>
              <a:t>negen verschillende richtingen (tegen dat jullie in de derde graad komen zal ook daar de vernieuwing worden doorgevoerd). Hou er rekening mee dat de keuze die je nu maakt, invloed heeft op je keuzemogelijkheden in de derde graad en in het hoger onderwijs. Het zijn vooral het aantal uren wiskunde en wetenschapsvakken die voor sommige richingen van belang zijn. Bv burgerlijk ingenieur moet je richting met 7 uur wiskunde volgen. Wil je rechten doen dan kan dit vanuit elke richting die we op onze school aanbieden. </a:t>
            </a:r>
            <a:br>
              <a:rPr lang="nl-BE" baseline="0"/>
            </a:br>
            <a:r>
              <a:rPr lang="nl-BE" baseline="0"/>
              <a:t>Naar 5 GRLA dan moet je nu in het 4</a:t>
            </a:r>
            <a:r>
              <a:rPr lang="nl-BE" baseline="30000"/>
              <a:t>de</a:t>
            </a:r>
            <a:r>
              <a:rPr lang="nl-BE" baseline="0"/>
              <a:t> GRLA gevolgd hebben.</a:t>
            </a:r>
            <a:br>
              <a:rPr lang="nl-BE" baseline="0"/>
            </a:br>
            <a:r>
              <a:rPr lang="nl-BE" baseline="0"/>
              <a:t>Naar een richting met Latijn dan moet je in 4</a:t>
            </a:r>
            <a:r>
              <a:rPr lang="nl-BE" baseline="30000"/>
              <a:t>de</a:t>
            </a:r>
            <a:r>
              <a:rPr lang="nl-BE" baseline="0"/>
              <a:t> jaar Latijn gevolgd hebben.</a:t>
            </a:r>
            <a:br>
              <a:rPr lang="nl-BE" baseline="0"/>
            </a:br>
            <a:r>
              <a:rPr lang="nl-BE" baseline="0"/>
              <a:t>In principe kan je naar alle andere 5 richtingen doorstromen vanuit de tweede graad maar er zal een ernstige inspanning moeten geleverd worden indien je wil doorstromen naar een richting met andere specifieke eindtermen dan het specifiek deel die je volgde. </a:t>
            </a:r>
            <a:br>
              <a:rPr lang="nl-BE" baseline="0"/>
            </a:br>
            <a:endParaRPr lang="nl-BE" baseline="0"/>
          </a:p>
        </p:txBody>
      </p:sp>
      <p:sp>
        <p:nvSpPr>
          <p:cNvPr id="4" name="Tijdelijke aanduiding voor dianummer 3"/>
          <p:cNvSpPr>
            <a:spLocks noGrp="1"/>
          </p:cNvSpPr>
          <p:nvPr>
            <p:ph type="sldNum" sz="quarter" idx="5"/>
          </p:nvPr>
        </p:nvSpPr>
        <p:spPr/>
        <p:txBody>
          <a:bodyPr/>
          <a:lstStyle/>
          <a:p>
            <a:fld id="{740A2D1C-34BD-4A08-9AFD-C8C00F0012DB}" type="slidenum">
              <a:rPr lang="nl-NL" smtClean="0"/>
              <a:pPr/>
              <a:t>21</a:t>
            </a:fld>
            <a:endParaRPr lang="nl-NL"/>
          </a:p>
        </p:txBody>
      </p:sp>
    </p:spTree>
    <p:extLst>
      <p:ext uri="{BB962C8B-B14F-4D97-AF65-F5344CB8AC3E}">
        <p14:creationId xmlns:p14="http://schemas.microsoft.com/office/powerpoint/2010/main" val="39832265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b="1" baseline="0"/>
              <a:t>3</a:t>
            </a:r>
            <a:r>
              <a:rPr lang="nl-BE" b="1" baseline="30000"/>
              <a:t>de</a:t>
            </a:r>
            <a:r>
              <a:rPr lang="nl-BE" b="1" baseline="0"/>
              <a:t> graad: </a:t>
            </a:r>
            <a:r>
              <a:rPr lang="nl-BE" b="0" baseline="0"/>
              <a:t>momenteel</a:t>
            </a:r>
            <a:r>
              <a:rPr lang="nl-BE" b="1" baseline="0"/>
              <a:t> </a:t>
            </a:r>
            <a:r>
              <a:rPr lang="nl-BE" baseline="0"/>
              <a:t>negen verschillende richtingen (tegen dat jullie in de derde graad komen zal ook daar de vernieuwing worden doorgevoerd). Hou er rekening mee dat de keuze die je nu maakt, invloed heeft op je keuzemogelijkheden in de derde graad en in het hoger onderwijs. Het zijn vooral het aantal uren wiskunde en wetenschapsvakken die voor sommige richingen van belang zijn. Bv burgerlijk ingenieur moet je richting met 7 uur wiskunde volgen. Wil je rechten doen dan kan dit vanuit elke richting die we op onze school aanbieden. </a:t>
            </a:r>
            <a:br>
              <a:rPr lang="nl-BE" baseline="0"/>
            </a:br>
            <a:r>
              <a:rPr lang="nl-BE" baseline="0"/>
              <a:t>Naar 5 GRLA dan moet je nu in het 4</a:t>
            </a:r>
            <a:r>
              <a:rPr lang="nl-BE" baseline="30000"/>
              <a:t>de</a:t>
            </a:r>
            <a:r>
              <a:rPr lang="nl-BE" baseline="0"/>
              <a:t> GRLA gevolgd hebben.</a:t>
            </a:r>
            <a:br>
              <a:rPr lang="nl-BE" baseline="0"/>
            </a:br>
            <a:r>
              <a:rPr lang="nl-BE" baseline="0"/>
              <a:t>Naar een richting met Latijn dan moet je in 4</a:t>
            </a:r>
            <a:r>
              <a:rPr lang="nl-BE" baseline="30000"/>
              <a:t>de</a:t>
            </a:r>
            <a:r>
              <a:rPr lang="nl-BE" baseline="0"/>
              <a:t> jaar Latijn gevolgd hebben.</a:t>
            </a:r>
            <a:br>
              <a:rPr lang="nl-BE" baseline="0"/>
            </a:br>
            <a:r>
              <a:rPr lang="nl-BE" baseline="0"/>
              <a:t>In principe kan je naar alle andere 5 richtingen doorstromen vanuit de tweede graad maar er zal een ernstige inspanning moeten geleverd worden indien je wil doorstromen naar een richting met andere specifieke eindtermen dan het specifiek deel die je volgde. </a:t>
            </a:r>
            <a:br>
              <a:rPr lang="nl-BE" baseline="0"/>
            </a:br>
            <a:endParaRPr lang="nl-BE" baseline="0"/>
          </a:p>
        </p:txBody>
      </p:sp>
      <p:sp>
        <p:nvSpPr>
          <p:cNvPr id="4" name="Tijdelijke aanduiding voor dianummer 3"/>
          <p:cNvSpPr>
            <a:spLocks noGrp="1"/>
          </p:cNvSpPr>
          <p:nvPr>
            <p:ph type="sldNum" sz="quarter" idx="5"/>
          </p:nvPr>
        </p:nvSpPr>
        <p:spPr/>
        <p:txBody>
          <a:bodyPr/>
          <a:lstStyle/>
          <a:p>
            <a:fld id="{740A2D1C-34BD-4A08-9AFD-C8C00F0012DB}" type="slidenum">
              <a:rPr lang="nl-NL" smtClean="0"/>
              <a:pPr/>
              <a:t>22</a:t>
            </a:fld>
            <a:endParaRPr lang="nl-NL"/>
          </a:p>
        </p:txBody>
      </p:sp>
    </p:spTree>
    <p:extLst>
      <p:ext uri="{BB962C8B-B14F-4D97-AF65-F5344CB8AC3E}">
        <p14:creationId xmlns:p14="http://schemas.microsoft.com/office/powerpoint/2010/main" val="10129373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b="1" baseline="0"/>
              <a:t>3</a:t>
            </a:r>
            <a:r>
              <a:rPr lang="nl-BE" b="1" baseline="30000"/>
              <a:t>de</a:t>
            </a:r>
            <a:r>
              <a:rPr lang="nl-BE" b="1" baseline="0"/>
              <a:t> graad: </a:t>
            </a:r>
            <a:r>
              <a:rPr lang="nl-BE" b="0" baseline="0"/>
              <a:t>momenteel</a:t>
            </a:r>
            <a:r>
              <a:rPr lang="nl-BE" b="1" baseline="0"/>
              <a:t> </a:t>
            </a:r>
            <a:r>
              <a:rPr lang="nl-BE" baseline="0"/>
              <a:t>negen verschillende richtingen (tegen dat jullie in de derde graad komen zal ook daar de vernieuwing worden doorgevoerd). Hou er rekening mee dat de keuze die je nu maakt, invloed heeft op je keuzemogelijkheden in de derde graad en in het hoger onderwijs. Het zijn vooral het aantal uren wiskunde en wetenschapsvakken die voor sommige richingen van belang zijn. Bv burgerlijk ingenieur moet je richting met 7 uur wiskunde volgen. Wil je rechten doen dan kan dit vanuit elke richting die we op onze school aanbieden. </a:t>
            </a:r>
            <a:br>
              <a:rPr lang="nl-BE" baseline="0"/>
            </a:br>
            <a:r>
              <a:rPr lang="nl-BE" baseline="0"/>
              <a:t>Naar 5 GRLA dan moet je nu in het 4</a:t>
            </a:r>
            <a:r>
              <a:rPr lang="nl-BE" baseline="30000"/>
              <a:t>de</a:t>
            </a:r>
            <a:r>
              <a:rPr lang="nl-BE" baseline="0"/>
              <a:t> GRLA gevolgd hebben.</a:t>
            </a:r>
            <a:br>
              <a:rPr lang="nl-BE" baseline="0"/>
            </a:br>
            <a:r>
              <a:rPr lang="nl-BE" baseline="0"/>
              <a:t>Naar een richting met Latijn dan moet je in 4</a:t>
            </a:r>
            <a:r>
              <a:rPr lang="nl-BE" baseline="30000"/>
              <a:t>de</a:t>
            </a:r>
            <a:r>
              <a:rPr lang="nl-BE" baseline="0"/>
              <a:t> jaar Latijn gevolgd hebben.</a:t>
            </a:r>
            <a:br>
              <a:rPr lang="nl-BE" baseline="0"/>
            </a:br>
            <a:r>
              <a:rPr lang="nl-BE" baseline="0"/>
              <a:t>In principe kan je naar alle andere 5 richtingen doorstromen vanuit de tweede graad maar er zal een ernstige inspanning moeten geleverd worden indien je wil doorstromen naar een richting met andere specifieke eindtermen dan het specifiek deel die je volgde. </a:t>
            </a:r>
            <a:br>
              <a:rPr lang="nl-BE" baseline="0"/>
            </a:br>
            <a:endParaRPr lang="nl-BE" baseline="0"/>
          </a:p>
        </p:txBody>
      </p:sp>
      <p:sp>
        <p:nvSpPr>
          <p:cNvPr id="4" name="Tijdelijke aanduiding voor dianummer 3"/>
          <p:cNvSpPr>
            <a:spLocks noGrp="1"/>
          </p:cNvSpPr>
          <p:nvPr>
            <p:ph type="sldNum" sz="quarter" idx="5"/>
          </p:nvPr>
        </p:nvSpPr>
        <p:spPr/>
        <p:txBody>
          <a:bodyPr/>
          <a:lstStyle/>
          <a:p>
            <a:fld id="{740A2D1C-34BD-4A08-9AFD-C8C00F0012DB}" type="slidenum">
              <a:rPr lang="nl-NL" smtClean="0"/>
              <a:pPr/>
              <a:t>23</a:t>
            </a:fld>
            <a:endParaRPr lang="nl-NL"/>
          </a:p>
        </p:txBody>
      </p:sp>
    </p:spTree>
    <p:extLst>
      <p:ext uri="{BB962C8B-B14F-4D97-AF65-F5344CB8AC3E}">
        <p14:creationId xmlns:p14="http://schemas.microsoft.com/office/powerpoint/2010/main" val="5243148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b="1" baseline="0"/>
              <a:t>3</a:t>
            </a:r>
            <a:r>
              <a:rPr lang="nl-BE" b="1" baseline="30000"/>
              <a:t>de</a:t>
            </a:r>
            <a:r>
              <a:rPr lang="nl-BE" b="1" baseline="0"/>
              <a:t> graad: </a:t>
            </a:r>
            <a:r>
              <a:rPr lang="nl-BE" b="0" baseline="0"/>
              <a:t>momenteel</a:t>
            </a:r>
            <a:r>
              <a:rPr lang="nl-BE" b="1" baseline="0"/>
              <a:t> </a:t>
            </a:r>
            <a:r>
              <a:rPr lang="nl-BE" baseline="0"/>
              <a:t>negen verschillende richtingen (tegen dat jullie in de derde graad komen zal ook daar de vernieuwing worden doorgevoerd). Hou er rekening mee dat de keuze die je nu maakt, invloed heeft op je keuzemogelijkheden in de derde graad en in het hoger onderwijs. Het zijn vooral het aantal uren wiskunde en wetenschapsvakken die voor sommige richingen van belang zijn. Bv burgerlijk ingenieur moet je richting met 7 uur wiskunde volgen. Wil je rechten doen dan kan dit vanuit elke richting die we op onze school aanbieden. </a:t>
            </a:r>
            <a:br>
              <a:rPr lang="nl-BE" baseline="0"/>
            </a:br>
            <a:r>
              <a:rPr lang="nl-BE" baseline="0"/>
              <a:t>Naar 5 GRLA dan moet je nu in het 4</a:t>
            </a:r>
            <a:r>
              <a:rPr lang="nl-BE" baseline="30000"/>
              <a:t>de</a:t>
            </a:r>
            <a:r>
              <a:rPr lang="nl-BE" baseline="0"/>
              <a:t> GRLA gevolgd hebben.</a:t>
            </a:r>
            <a:br>
              <a:rPr lang="nl-BE" baseline="0"/>
            </a:br>
            <a:r>
              <a:rPr lang="nl-BE" baseline="0"/>
              <a:t>Naar een richting met Latijn dan moet je in 4</a:t>
            </a:r>
            <a:r>
              <a:rPr lang="nl-BE" baseline="30000"/>
              <a:t>de</a:t>
            </a:r>
            <a:r>
              <a:rPr lang="nl-BE" baseline="0"/>
              <a:t> jaar Latijn gevolgd hebben.</a:t>
            </a:r>
            <a:br>
              <a:rPr lang="nl-BE" baseline="0"/>
            </a:br>
            <a:r>
              <a:rPr lang="nl-BE" baseline="0"/>
              <a:t>In principe kan je naar alle andere 5 richtingen doorstromen vanuit de tweede graad maar er zal een ernstige inspanning moeten geleverd worden indien je wil doorstromen naar een richting met andere specifieke eindtermen dan het specifiek deel die je volgde. </a:t>
            </a:r>
            <a:br>
              <a:rPr lang="nl-BE" baseline="0"/>
            </a:br>
            <a:endParaRPr lang="nl-BE" baseline="0"/>
          </a:p>
        </p:txBody>
      </p:sp>
      <p:sp>
        <p:nvSpPr>
          <p:cNvPr id="4" name="Tijdelijke aanduiding voor dianummer 3"/>
          <p:cNvSpPr>
            <a:spLocks noGrp="1"/>
          </p:cNvSpPr>
          <p:nvPr>
            <p:ph type="sldNum" sz="quarter" idx="5"/>
          </p:nvPr>
        </p:nvSpPr>
        <p:spPr/>
        <p:txBody>
          <a:bodyPr/>
          <a:lstStyle/>
          <a:p>
            <a:fld id="{740A2D1C-34BD-4A08-9AFD-C8C00F0012DB}" type="slidenum">
              <a:rPr lang="nl-NL" smtClean="0"/>
              <a:pPr/>
              <a:t>24</a:t>
            </a:fld>
            <a:endParaRPr lang="nl-NL"/>
          </a:p>
        </p:txBody>
      </p:sp>
    </p:spTree>
    <p:extLst>
      <p:ext uri="{BB962C8B-B14F-4D97-AF65-F5344CB8AC3E}">
        <p14:creationId xmlns:p14="http://schemas.microsoft.com/office/powerpoint/2010/main" val="27414318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b="1" baseline="0"/>
              <a:t>3</a:t>
            </a:r>
            <a:r>
              <a:rPr lang="nl-BE" b="1" baseline="30000"/>
              <a:t>de</a:t>
            </a:r>
            <a:r>
              <a:rPr lang="nl-BE" b="1" baseline="0"/>
              <a:t> graad: </a:t>
            </a:r>
            <a:r>
              <a:rPr lang="nl-BE" b="0" baseline="0"/>
              <a:t>momenteel</a:t>
            </a:r>
            <a:r>
              <a:rPr lang="nl-BE" b="1" baseline="0"/>
              <a:t> </a:t>
            </a:r>
            <a:r>
              <a:rPr lang="nl-BE" baseline="0"/>
              <a:t>negen verschillende richtingen (tegen dat jullie in de derde graad komen zal ook daar de vernieuwing worden doorgevoerd). Hou er rekening mee dat de keuze die je nu maakt, invloed heeft op je keuzemogelijkheden in de derde graad en in het hoger onderwijs. Het zijn vooral het aantal uren wiskunde en wetenschapsvakken die voor sommige richingen van belang zijn. Bv burgerlijk ingenieur moet je richting met 7 uur wiskunde volgen. Wil je rechten doen dan kan dit vanuit elke richting die we op onze school aanbieden. </a:t>
            </a:r>
            <a:br>
              <a:rPr lang="nl-BE" baseline="0"/>
            </a:br>
            <a:r>
              <a:rPr lang="nl-BE" baseline="0"/>
              <a:t>Naar 5 GRLA dan moet je nu in het 4</a:t>
            </a:r>
            <a:r>
              <a:rPr lang="nl-BE" baseline="30000"/>
              <a:t>de</a:t>
            </a:r>
            <a:r>
              <a:rPr lang="nl-BE" baseline="0"/>
              <a:t> GRLA gevolgd hebben.</a:t>
            </a:r>
            <a:br>
              <a:rPr lang="nl-BE" baseline="0"/>
            </a:br>
            <a:r>
              <a:rPr lang="nl-BE" baseline="0"/>
              <a:t>Naar een richting met Latijn dan moet je in 4</a:t>
            </a:r>
            <a:r>
              <a:rPr lang="nl-BE" baseline="30000"/>
              <a:t>de</a:t>
            </a:r>
            <a:r>
              <a:rPr lang="nl-BE" baseline="0"/>
              <a:t> jaar Latijn gevolgd hebben.</a:t>
            </a:r>
            <a:br>
              <a:rPr lang="nl-BE" baseline="0"/>
            </a:br>
            <a:r>
              <a:rPr lang="nl-BE" baseline="0"/>
              <a:t>In principe kan je naar alle andere 5 richtingen doorstromen vanuit de tweede graad maar er zal een ernstige inspanning moeten geleverd worden indien je wil doorstromen naar een richting met andere specifieke eindtermen dan het specifiek deel die je volgde. </a:t>
            </a:r>
            <a:br>
              <a:rPr lang="nl-BE" baseline="0"/>
            </a:br>
            <a:endParaRPr lang="nl-BE" baseline="0"/>
          </a:p>
        </p:txBody>
      </p:sp>
      <p:sp>
        <p:nvSpPr>
          <p:cNvPr id="4" name="Tijdelijke aanduiding voor dianummer 3"/>
          <p:cNvSpPr>
            <a:spLocks noGrp="1"/>
          </p:cNvSpPr>
          <p:nvPr>
            <p:ph type="sldNum" sz="quarter" idx="5"/>
          </p:nvPr>
        </p:nvSpPr>
        <p:spPr/>
        <p:txBody>
          <a:bodyPr/>
          <a:lstStyle/>
          <a:p>
            <a:fld id="{740A2D1C-34BD-4A08-9AFD-C8C00F0012DB}" type="slidenum">
              <a:rPr lang="nl-NL" smtClean="0"/>
              <a:pPr/>
              <a:t>25</a:t>
            </a:fld>
            <a:endParaRPr lang="nl-NL"/>
          </a:p>
        </p:txBody>
      </p:sp>
    </p:spTree>
    <p:extLst>
      <p:ext uri="{BB962C8B-B14F-4D97-AF65-F5344CB8AC3E}">
        <p14:creationId xmlns:p14="http://schemas.microsoft.com/office/powerpoint/2010/main" val="15063403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b="1" baseline="0"/>
              <a:t>3</a:t>
            </a:r>
            <a:r>
              <a:rPr lang="nl-BE" b="1" baseline="30000"/>
              <a:t>de</a:t>
            </a:r>
            <a:r>
              <a:rPr lang="nl-BE" b="1" baseline="0"/>
              <a:t> graad: </a:t>
            </a:r>
            <a:r>
              <a:rPr lang="nl-BE" b="0" baseline="0"/>
              <a:t>momenteel</a:t>
            </a:r>
            <a:r>
              <a:rPr lang="nl-BE" b="1" baseline="0"/>
              <a:t> </a:t>
            </a:r>
            <a:r>
              <a:rPr lang="nl-BE" baseline="0"/>
              <a:t>negen verschillende richtingen (tegen dat jullie in de derde graad komen zal ook daar de vernieuwing worden doorgevoerd). Hou er rekening mee dat de keuze die je nu maakt, invloed heeft op je keuzemogelijkheden in de derde graad en in het hoger onderwijs. Het zijn vooral het aantal uren wiskunde en wetenschapsvakken die voor sommige richingen van belang zijn. Bv burgerlijk ingenieur moet je richting met 7 uur wiskunde volgen. Wil je rechten doen dan kan dit vanuit elke richting die we op onze school aanbieden. </a:t>
            </a:r>
            <a:br>
              <a:rPr lang="nl-BE" baseline="0"/>
            </a:br>
            <a:r>
              <a:rPr lang="nl-BE" baseline="0"/>
              <a:t>Naar 5 GRLA dan moet je nu in het 4</a:t>
            </a:r>
            <a:r>
              <a:rPr lang="nl-BE" baseline="30000"/>
              <a:t>de</a:t>
            </a:r>
            <a:r>
              <a:rPr lang="nl-BE" baseline="0"/>
              <a:t> GRLA gevolgd hebben.</a:t>
            </a:r>
            <a:br>
              <a:rPr lang="nl-BE" baseline="0"/>
            </a:br>
            <a:r>
              <a:rPr lang="nl-BE" baseline="0"/>
              <a:t>Naar een richting met Latijn dan moet je in 4</a:t>
            </a:r>
            <a:r>
              <a:rPr lang="nl-BE" baseline="30000"/>
              <a:t>de</a:t>
            </a:r>
            <a:r>
              <a:rPr lang="nl-BE" baseline="0"/>
              <a:t> jaar Latijn gevolgd hebben.</a:t>
            </a:r>
            <a:br>
              <a:rPr lang="nl-BE" baseline="0"/>
            </a:br>
            <a:r>
              <a:rPr lang="nl-BE" baseline="0"/>
              <a:t>In principe kan je naar alle andere 5 richtingen doorstromen vanuit de tweede graad maar er zal een ernstige inspanning moeten geleverd worden indien je wil doorstromen naar een richting met andere specifieke eindtermen dan het specifiek deel die je volgde. </a:t>
            </a:r>
            <a:br>
              <a:rPr lang="nl-BE" baseline="0"/>
            </a:br>
            <a:endParaRPr lang="nl-BE" baseline="0"/>
          </a:p>
        </p:txBody>
      </p:sp>
      <p:sp>
        <p:nvSpPr>
          <p:cNvPr id="4" name="Tijdelijke aanduiding voor dianummer 3"/>
          <p:cNvSpPr>
            <a:spLocks noGrp="1"/>
          </p:cNvSpPr>
          <p:nvPr>
            <p:ph type="sldNum" sz="quarter" idx="5"/>
          </p:nvPr>
        </p:nvSpPr>
        <p:spPr/>
        <p:txBody>
          <a:bodyPr/>
          <a:lstStyle/>
          <a:p>
            <a:fld id="{740A2D1C-34BD-4A08-9AFD-C8C00F0012DB}" type="slidenum">
              <a:rPr lang="nl-NL" smtClean="0"/>
              <a:pPr/>
              <a:t>26</a:t>
            </a:fld>
            <a:endParaRPr lang="nl-NL"/>
          </a:p>
        </p:txBody>
      </p:sp>
    </p:spTree>
    <p:extLst>
      <p:ext uri="{BB962C8B-B14F-4D97-AF65-F5344CB8AC3E}">
        <p14:creationId xmlns:p14="http://schemas.microsoft.com/office/powerpoint/2010/main" val="16021714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br>
              <a:rPr lang="nl-BE" baseline="0"/>
            </a:br>
            <a:endParaRPr lang="nl-BE" baseline="0"/>
          </a:p>
        </p:txBody>
      </p:sp>
      <p:sp>
        <p:nvSpPr>
          <p:cNvPr id="4" name="Tijdelijke aanduiding voor dianummer 3"/>
          <p:cNvSpPr>
            <a:spLocks noGrp="1"/>
          </p:cNvSpPr>
          <p:nvPr>
            <p:ph type="sldNum" sz="quarter" idx="5"/>
          </p:nvPr>
        </p:nvSpPr>
        <p:spPr/>
        <p:txBody>
          <a:bodyPr/>
          <a:lstStyle/>
          <a:p>
            <a:fld id="{740A2D1C-34BD-4A08-9AFD-C8C00F0012DB}" type="slidenum">
              <a:rPr lang="nl-NL" smtClean="0"/>
              <a:pPr/>
              <a:t>27</a:t>
            </a:fld>
            <a:endParaRPr lang="nl-NL"/>
          </a:p>
        </p:txBody>
      </p:sp>
    </p:spTree>
    <p:extLst>
      <p:ext uri="{BB962C8B-B14F-4D97-AF65-F5344CB8AC3E}">
        <p14:creationId xmlns:p14="http://schemas.microsoft.com/office/powerpoint/2010/main" val="25725436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b="1" baseline="0"/>
              <a:t>3</a:t>
            </a:r>
            <a:r>
              <a:rPr lang="nl-BE" b="1" baseline="30000"/>
              <a:t>de</a:t>
            </a:r>
            <a:r>
              <a:rPr lang="nl-BE" b="1" baseline="0"/>
              <a:t> graad: </a:t>
            </a:r>
            <a:r>
              <a:rPr lang="nl-BE" b="0" baseline="0"/>
              <a:t>momenteel</a:t>
            </a:r>
            <a:r>
              <a:rPr lang="nl-BE" b="1" baseline="0"/>
              <a:t> </a:t>
            </a:r>
            <a:r>
              <a:rPr lang="nl-BE" baseline="0"/>
              <a:t>negen verschillende richtingen (tegen dat jullie in de derde graad komen zal ook daar de vernieuwing worden doorgevoerd). Hou er rekening mee dat de keuze die je nu maakt, invloed heeft op je keuzemogelijkheden in de derde graad en in het hoger onderwijs. Het zijn vooral het aantal uren wiskunde en wetenschapsvakken die voor sommige richingen van belang zijn. Bv burgerlijk ingenieur moet je richting met 7 uur wiskunde volgen. Wil je rechten doen dan kan dit vanuit elke richting die we op onze school aanbieden. </a:t>
            </a:r>
            <a:br>
              <a:rPr lang="nl-BE" baseline="0"/>
            </a:br>
            <a:r>
              <a:rPr lang="nl-BE" baseline="0"/>
              <a:t>Naar 5 GRLA dan moet je nu in het 4</a:t>
            </a:r>
            <a:r>
              <a:rPr lang="nl-BE" baseline="30000"/>
              <a:t>de</a:t>
            </a:r>
            <a:r>
              <a:rPr lang="nl-BE" baseline="0"/>
              <a:t> GRLA gevolgd hebben.</a:t>
            </a:r>
            <a:br>
              <a:rPr lang="nl-BE" baseline="0"/>
            </a:br>
            <a:r>
              <a:rPr lang="nl-BE" baseline="0"/>
              <a:t>Naar een richting met Latijn dan moet je in 4</a:t>
            </a:r>
            <a:r>
              <a:rPr lang="nl-BE" baseline="30000"/>
              <a:t>de</a:t>
            </a:r>
            <a:r>
              <a:rPr lang="nl-BE" baseline="0"/>
              <a:t> jaar Latijn gevolgd hebben.</a:t>
            </a:r>
            <a:br>
              <a:rPr lang="nl-BE" baseline="0"/>
            </a:br>
            <a:r>
              <a:rPr lang="nl-BE" baseline="0"/>
              <a:t>In principe kan je naar alle andere 5 richtingen doorstromen vanuit de tweede graad maar er zal een ernstige inspanning moeten geleverd worden indien je wil doorstromen naar een richting met andere specifieke eindtermen dan het specifiek deel die je volgde. </a:t>
            </a:r>
            <a:br>
              <a:rPr lang="nl-BE" baseline="0"/>
            </a:br>
            <a:endParaRPr lang="nl-BE" baseline="0"/>
          </a:p>
        </p:txBody>
      </p:sp>
      <p:sp>
        <p:nvSpPr>
          <p:cNvPr id="4" name="Tijdelijke aanduiding voor dianummer 3"/>
          <p:cNvSpPr>
            <a:spLocks noGrp="1"/>
          </p:cNvSpPr>
          <p:nvPr>
            <p:ph type="sldNum" sz="quarter" idx="5"/>
          </p:nvPr>
        </p:nvSpPr>
        <p:spPr/>
        <p:txBody>
          <a:bodyPr/>
          <a:lstStyle/>
          <a:p>
            <a:fld id="{740A2D1C-34BD-4A08-9AFD-C8C00F0012DB}" type="slidenum">
              <a:rPr lang="nl-NL" smtClean="0"/>
              <a:pPr/>
              <a:t>28</a:t>
            </a:fld>
            <a:endParaRPr lang="nl-NL"/>
          </a:p>
        </p:txBody>
      </p:sp>
    </p:spTree>
    <p:extLst>
      <p:ext uri="{BB962C8B-B14F-4D97-AF65-F5344CB8AC3E}">
        <p14:creationId xmlns:p14="http://schemas.microsoft.com/office/powerpoint/2010/main" val="13230704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t>Hier reeds een summier overzicht van tot waar de studiekeuzes in de DERDE graad doorgaans kunnen leiden na het afstuderen op onze school. </a:t>
            </a:r>
          </a:p>
        </p:txBody>
      </p:sp>
      <p:sp>
        <p:nvSpPr>
          <p:cNvPr id="4" name="Tijdelijke aanduiding voor dianummer 3"/>
          <p:cNvSpPr>
            <a:spLocks noGrp="1"/>
          </p:cNvSpPr>
          <p:nvPr>
            <p:ph type="sldNum" sz="quarter" idx="5"/>
          </p:nvPr>
        </p:nvSpPr>
        <p:spPr/>
        <p:txBody>
          <a:bodyPr/>
          <a:lstStyle/>
          <a:p>
            <a:fld id="{740A2D1C-34BD-4A08-9AFD-C8C00F0012DB}" type="slidenum">
              <a:rPr lang="nl-NL" smtClean="0"/>
              <a:pPr/>
              <a:t>29</a:t>
            </a:fld>
            <a:endParaRPr lang="nl-NL"/>
          </a:p>
        </p:txBody>
      </p:sp>
    </p:spTree>
    <p:extLst>
      <p:ext uri="{BB962C8B-B14F-4D97-AF65-F5344CB8AC3E}">
        <p14:creationId xmlns:p14="http://schemas.microsoft.com/office/powerpoint/2010/main" val="22055002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1">
              <a:buFont typeface="Arial"/>
              <a:buChar char="•"/>
            </a:pPr>
            <a:endParaRPr lang="nl-NL" b="1"/>
          </a:p>
          <a:p>
            <a:pPr lvl="1">
              <a:buFont typeface="Arial"/>
              <a:buChar char="•"/>
            </a:pPr>
            <a:r>
              <a:rPr lang="nl-NL" b="1"/>
              <a:t>Per graad</a:t>
            </a:r>
            <a:r>
              <a:rPr lang="nl-NL"/>
              <a:t> andere </a:t>
            </a:r>
            <a:r>
              <a:rPr lang="nl-NL" b="1"/>
              <a:t>accenten</a:t>
            </a:r>
            <a:r>
              <a:rPr lang="nl-NL"/>
              <a:t> beklemtonen: </a:t>
            </a:r>
            <a:endParaRPr lang="nl-BE"/>
          </a:p>
          <a:p>
            <a:pPr lvl="2">
              <a:buFont typeface="Wingdings" charset="2"/>
              <a:buChar char="ü"/>
            </a:pPr>
            <a:r>
              <a:rPr lang="nl-NL"/>
              <a:t>in de </a:t>
            </a:r>
            <a:r>
              <a:rPr lang="nl-NL" b="1"/>
              <a:t>eerste graad</a:t>
            </a:r>
            <a:r>
              <a:rPr lang="nl-NL"/>
              <a:t>: </a:t>
            </a:r>
            <a:r>
              <a:rPr lang="nl-NL" b="1"/>
              <a:t>talenten ontdekken </a:t>
            </a:r>
          </a:p>
          <a:p>
            <a:pPr lvl="2">
              <a:buFont typeface="Wingdings" charset="2"/>
              <a:buChar char="ü"/>
            </a:pPr>
            <a:r>
              <a:rPr lang="nl-NL"/>
              <a:t>in de </a:t>
            </a:r>
            <a:r>
              <a:rPr lang="nl-NL" b="1"/>
              <a:t>tweede graad</a:t>
            </a:r>
            <a:r>
              <a:rPr lang="nl-NL"/>
              <a:t>: </a:t>
            </a:r>
            <a:r>
              <a:rPr lang="nl-NL" b="1"/>
              <a:t>talenten </a:t>
            </a:r>
          </a:p>
          <a:p>
            <a:pPr lvl="2">
              <a:buFont typeface="Wingdings" charset="2"/>
              <a:buChar char="ü"/>
            </a:pPr>
            <a:r>
              <a:rPr lang="nl-NL">
                <a:highlight>
                  <a:srgbClr val="FFFF00"/>
                </a:highlight>
              </a:rPr>
              <a:t>in de </a:t>
            </a:r>
            <a:r>
              <a:rPr lang="nl-NL" b="1">
                <a:highlight>
                  <a:srgbClr val="FFFF00"/>
                </a:highlight>
              </a:rPr>
              <a:t>derde graad</a:t>
            </a:r>
            <a:r>
              <a:rPr lang="nl-NL">
                <a:highlight>
                  <a:srgbClr val="FFFF00"/>
                </a:highlight>
              </a:rPr>
              <a:t>: </a:t>
            </a:r>
            <a:r>
              <a:rPr lang="nl-NL" b="1">
                <a:highlight>
                  <a:srgbClr val="FFFF00"/>
                </a:highlight>
              </a:rPr>
              <a:t>talenten verdiepen : </a:t>
            </a:r>
            <a:r>
              <a:rPr lang="nl-BE" b="1" kern="1200" baseline="0">
                <a:solidFill>
                  <a:schemeClr val="tx1"/>
                </a:solidFill>
                <a:effectLst/>
                <a:highlight>
                  <a:srgbClr val="FFFF00"/>
                </a:highlight>
                <a:latin typeface="Arial" charset="0"/>
                <a:ea typeface="+mn-ea"/>
                <a:cs typeface="+mn-cs"/>
              </a:rPr>
              <a:t>zodat ze dan uiteindelijk gewapend zijn om te kunnen doorgroeien naar het hoger onderwijs.</a:t>
            </a:r>
          </a:p>
          <a:p>
            <a:pPr lvl="2">
              <a:buFont typeface="Wingdings" charset="2"/>
              <a:buChar char="ü"/>
            </a:pPr>
            <a:endParaRPr lang="nl-BE" b="1">
              <a:highlight>
                <a:srgbClr val="FFFF00"/>
              </a:highlight>
            </a:endParaRPr>
          </a:p>
          <a:p>
            <a:endParaRPr lang="nl-BE"/>
          </a:p>
        </p:txBody>
      </p:sp>
      <p:sp>
        <p:nvSpPr>
          <p:cNvPr id="4" name="Tijdelijke aanduiding voor dianummer 3"/>
          <p:cNvSpPr>
            <a:spLocks noGrp="1"/>
          </p:cNvSpPr>
          <p:nvPr>
            <p:ph type="sldNum" sz="quarter" idx="5"/>
          </p:nvPr>
        </p:nvSpPr>
        <p:spPr/>
        <p:txBody>
          <a:bodyPr/>
          <a:lstStyle/>
          <a:p>
            <a:fld id="{740A2D1C-34BD-4A08-9AFD-C8C00F0012DB}" type="slidenum">
              <a:rPr lang="nl-NL" smtClean="0"/>
              <a:pPr/>
              <a:t>3</a:t>
            </a:fld>
            <a:endParaRPr lang="nl-NL"/>
          </a:p>
        </p:txBody>
      </p:sp>
    </p:spTree>
    <p:extLst>
      <p:ext uri="{BB962C8B-B14F-4D97-AF65-F5344CB8AC3E}">
        <p14:creationId xmlns:p14="http://schemas.microsoft.com/office/powerpoint/2010/main" val="38375070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t>Bij een B-attest moet de school een advies uitspreken over het al dan niet overzitten. Een negatief advies (niet overzitten) is bindend. </a:t>
            </a:r>
          </a:p>
        </p:txBody>
      </p:sp>
      <p:sp>
        <p:nvSpPr>
          <p:cNvPr id="4" name="Tijdelijke aanduiding voor dianummer 3"/>
          <p:cNvSpPr>
            <a:spLocks noGrp="1"/>
          </p:cNvSpPr>
          <p:nvPr>
            <p:ph type="sldNum" sz="quarter" idx="5"/>
          </p:nvPr>
        </p:nvSpPr>
        <p:spPr/>
        <p:txBody>
          <a:bodyPr/>
          <a:lstStyle/>
          <a:p>
            <a:fld id="{740A2D1C-34BD-4A08-9AFD-C8C00F0012DB}" type="slidenum">
              <a:rPr lang="nl-NL" smtClean="0"/>
              <a:pPr/>
              <a:t>30</a:t>
            </a:fld>
            <a:endParaRPr lang="nl-NL"/>
          </a:p>
        </p:txBody>
      </p:sp>
    </p:spTree>
    <p:extLst>
      <p:ext uri="{BB962C8B-B14F-4D97-AF65-F5344CB8AC3E}">
        <p14:creationId xmlns:p14="http://schemas.microsoft.com/office/powerpoint/2010/main" val="26164946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2">
              <a:buFont typeface="Wingdings" charset="2"/>
              <a:buChar char="ü"/>
            </a:pPr>
            <a:endParaRPr lang="nl-BE" b="1">
              <a:highlight>
                <a:srgbClr val="FFFF00"/>
              </a:highlight>
            </a:endParaRPr>
          </a:p>
          <a:p>
            <a:endParaRPr lang="nl-BE"/>
          </a:p>
        </p:txBody>
      </p:sp>
      <p:sp>
        <p:nvSpPr>
          <p:cNvPr id="4" name="Tijdelijke aanduiding voor dianummer 3"/>
          <p:cNvSpPr>
            <a:spLocks noGrp="1"/>
          </p:cNvSpPr>
          <p:nvPr>
            <p:ph type="sldNum" sz="quarter" idx="5"/>
          </p:nvPr>
        </p:nvSpPr>
        <p:spPr/>
        <p:txBody>
          <a:bodyPr/>
          <a:lstStyle/>
          <a:p>
            <a:fld id="{740A2D1C-34BD-4A08-9AFD-C8C00F0012DB}" type="slidenum">
              <a:rPr lang="nl-NL" smtClean="0"/>
              <a:pPr/>
              <a:t>31</a:t>
            </a:fld>
            <a:endParaRPr lang="nl-NL"/>
          </a:p>
        </p:txBody>
      </p:sp>
    </p:spTree>
    <p:extLst>
      <p:ext uri="{BB962C8B-B14F-4D97-AF65-F5344CB8AC3E}">
        <p14:creationId xmlns:p14="http://schemas.microsoft.com/office/powerpoint/2010/main" val="1339619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2">
              <a:buFont typeface="Wingdings" charset="2"/>
              <a:buChar char="ü"/>
            </a:pPr>
            <a:endParaRPr lang="nl-BE" b="1">
              <a:highlight>
                <a:srgbClr val="FFFF00"/>
              </a:highlight>
            </a:endParaRPr>
          </a:p>
          <a:p>
            <a:endParaRPr lang="nl-BE"/>
          </a:p>
        </p:txBody>
      </p:sp>
      <p:sp>
        <p:nvSpPr>
          <p:cNvPr id="4" name="Tijdelijke aanduiding voor dianummer 3"/>
          <p:cNvSpPr>
            <a:spLocks noGrp="1"/>
          </p:cNvSpPr>
          <p:nvPr>
            <p:ph type="sldNum" sz="quarter" idx="5"/>
          </p:nvPr>
        </p:nvSpPr>
        <p:spPr/>
        <p:txBody>
          <a:bodyPr/>
          <a:lstStyle/>
          <a:p>
            <a:fld id="{740A2D1C-34BD-4A08-9AFD-C8C00F0012DB}" type="slidenum">
              <a:rPr lang="nl-NL" smtClean="0"/>
              <a:pPr/>
              <a:t>32</a:t>
            </a:fld>
            <a:endParaRPr lang="nl-NL"/>
          </a:p>
        </p:txBody>
      </p:sp>
    </p:spTree>
    <p:extLst>
      <p:ext uri="{BB962C8B-B14F-4D97-AF65-F5344CB8AC3E}">
        <p14:creationId xmlns:p14="http://schemas.microsoft.com/office/powerpoint/2010/main" val="8413006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70000" lnSpcReduction="20000"/>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nl-BE"/>
              <a:t>Een studierichting kiezen doe je niet zomaar. Het is een kans om je dromen en doelen te verwezenlijken. Ook als ze in de loop van je leven nog zullen veranderen. </a:t>
            </a:r>
          </a:p>
          <a:p>
            <a:endParaRPr lang="nl-BE"/>
          </a:p>
          <a:p>
            <a:r>
              <a:rPr lang="nl-BE"/>
              <a:t>Hoe kom je nu tot een goede studiekeuze? Deze infosessie is slechts één stapje in het hele keuzeproces. </a:t>
            </a:r>
          </a:p>
          <a:p>
            <a:r>
              <a:rPr lang="nl-BE"/>
              <a:t>Om te kunnen kiezen moet je:</a:t>
            </a:r>
          </a:p>
          <a:p>
            <a:pPr marL="171450" indent="-171450">
              <a:buFont typeface="Arial" panose="020B0604020202020204" pitchFamily="34" charset="0"/>
              <a:buChar char="•"/>
            </a:pPr>
            <a:r>
              <a:rPr lang="nl-BE"/>
              <a:t>Jezelf proberen inschatten.</a:t>
            </a:r>
          </a:p>
          <a:p>
            <a:pPr marL="171450" indent="-171450">
              <a:buFont typeface="Arial" panose="020B0604020202020204" pitchFamily="34" charset="0"/>
              <a:buChar char="•"/>
            </a:pPr>
            <a:r>
              <a:rPr lang="nl-BE"/>
              <a:t>Weten wat er te kiezen valt. Welke scholen zijn er? Wat is het aanbod van richtingen? </a:t>
            </a:r>
          </a:p>
          <a:p>
            <a:pPr marL="171450" indent="-171450">
              <a:buFont typeface="Arial" panose="020B0604020202020204" pitchFamily="34" charset="0"/>
              <a:buChar char="•"/>
            </a:pPr>
            <a:r>
              <a:rPr lang="nl-BE"/>
              <a:t>Tenslotte moet je de knoop doorhakken en volledig voor die keuze gaan. </a:t>
            </a:r>
          </a:p>
          <a:p>
            <a:endParaRPr lang="nl-BE"/>
          </a:p>
          <a:p>
            <a:pPr marL="0" marR="0" lvl="0" indent="0" algn="l" defTabSz="914400" rtl="0" eaLnBrk="0" fontAlgn="base" latinLnBrk="0" hangingPunct="0">
              <a:lnSpc>
                <a:spcPct val="107000"/>
              </a:lnSpc>
              <a:spcBef>
                <a:spcPct val="30000"/>
              </a:spcBef>
              <a:spcAft>
                <a:spcPts val="0"/>
              </a:spcAft>
              <a:buClrTx/>
              <a:buSzTx/>
              <a:buFontTx/>
              <a:buNone/>
              <a:tabLst/>
              <a:defRPr/>
            </a:pPr>
            <a:r>
              <a:rPr kumimoji="0" lang="nl-NL" sz="12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We gaan hierbij uit van twee wetenschappelijk getoetste modellen in Vlaanderen. </a:t>
            </a:r>
            <a:endParaRPr kumimoji="0" lang="nl-NL" sz="11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1117" marR="0" lvl="0" indent="-341117" algn="l" defTabSz="914400" rtl="0" eaLnBrk="0" fontAlgn="base" latinLnBrk="0" hangingPunct="0">
              <a:lnSpc>
                <a:spcPct val="107000"/>
              </a:lnSpc>
              <a:spcBef>
                <a:spcPct val="30000"/>
              </a:spcBef>
              <a:spcAft>
                <a:spcPts val="0"/>
              </a:spcAft>
              <a:buClrTx/>
              <a:buSzTx/>
              <a:buFont typeface="Symbol" panose="05050102010706020507" pitchFamily="18" charset="2"/>
              <a:buChar char=""/>
              <a:tabLst/>
              <a:defRPr/>
            </a:pPr>
            <a:r>
              <a:rPr kumimoji="0" lang="nl-NL" sz="12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Dynamisch keuzeontwikkelingsmodel. Van </a:t>
            </a:r>
            <a:r>
              <a:rPr kumimoji="0" lang="nl-NL" sz="1200" b="0" i="0" u="none" strike="noStrike" kern="1200" cap="none" spc="0" normalizeH="0" baseline="0" noProof="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Esbroeck</a:t>
            </a:r>
            <a:r>
              <a:rPr kumimoji="0" lang="nl-NL" sz="12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&amp; </a:t>
            </a:r>
            <a:r>
              <a:rPr kumimoji="0" lang="nl-NL" sz="1200" b="0" i="0" u="none" strike="noStrike" kern="1200" cap="none" spc="0" normalizeH="0" baseline="0" noProof="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Zaman</a:t>
            </a:r>
            <a:r>
              <a:rPr kumimoji="0" lang="nl-NL" sz="12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(V.U.B.) </a:t>
            </a:r>
            <a:endParaRPr kumimoji="0" lang="nl-NL" sz="11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1117" marR="0" lvl="0" indent="-341117" algn="l" defTabSz="914400" rtl="0" eaLnBrk="0" fontAlgn="base" latinLnBrk="0" hangingPunct="0">
              <a:lnSpc>
                <a:spcPct val="107000"/>
              </a:lnSpc>
              <a:spcBef>
                <a:spcPct val="30000"/>
              </a:spcBef>
              <a:spcAft>
                <a:spcPts val="0"/>
              </a:spcAft>
              <a:buClrTx/>
              <a:buSzTx/>
              <a:buFont typeface="Symbol" panose="05050102010706020507" pitchFamily="18" charset="2"/>
              <a:buChar char=""/>
              <a:tabLst/>
              <a:defRPr/>
            </a:pPr>
            <a:r>
              <a:rPr kumimoji="0" lang="nl-NL" sz="12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Studiekeuzetaken-model van Verschueren &amp; </a:t>
            </a:r>
            <a:r>
              <a:rPr kumimoji="0" lang="nl-NL" sz="1200" b="0" i="0" u="none" strike="noStrike" kern="1200" cap="none" spc="0" normalizeH="0" baseline="0" noProof="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Germeijs</a:t>
            </a:r>
            <a:r>
              <a:rPr kumimoji="0" lang="nl-NL" sz="12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nl-NL" sz="1200" b="0" i="0" u="none" strike="noStrike" kern="1200" cap="none" spc="0" normalizeH="0" baseline="0" noProof="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K.U.Leuven</a:t>
            </a:r>
            <a:r>
              <a:rPr kumimoji="0" lang="nl-NL" sz="12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a:t>
            </a:r>
            <a:endParaRPr kumimoji="0" lang="nl-NL" sz="11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7000"/>
              </a:lnSpc>
              <a:spcBef>
                <a:spcPct val="30000"/>
              </a:spcBef>
              <a:spcAft>
                <a:spcPts val="0"/>
              </a:spcAft>
              <a:buClrTx/>
              <a:buSzTx/>
              <a:buFontTx/>
              <a:buNone/>
              <a:tabLst/>
              <a:defRPr/>
            </a:pPr>
            <a:r>
              <a:rPr kumimoji="0" lang="nl-NL" sz="12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We kunnen de modellen tot vier gelijkaardige componenten herleiden, die om didactische redenen in deze volgorde staan, maar bij de studiekiezer niet noodzakelijk in deze volgorde aan bod komen.</a:t>
            </a:r>
            <a:endParaRPr kumimoji="0" lang="nl-NL" sz="11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ts val="0"/>
              </a:spcAft>
              <a:buClrTx/>
              <a:buSzTx/>
              <a:buFontTx/>
              <a:buNone/>
              <a:tabLst/>
              <a:defRPr/>
            </a:pPr>
            <a:r>
              <a:rPr kumimoji="0" lang="nl-NL" sz="11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Hieronder een toelichting bij de verschillende componenten.</a:t>
            </a:r>
          </a:p>
          <a:p>
            <a:pPr marL="0" marR="0" lvl="0" indent="0" algn="l" defTabSz="914400" rtl="0" eaLnBrk="0" fontAlgn="base" latinLnBrk="0" hangingPunct="0">
              <a:lnSpc>
                <a:spcPct val="107000"/>
              </a:lnSpc>
              <a:spcBef>
                <a:spcPct val="30000"/>
              </a:spcBef>
              <a:spcAft>
                <a:spcPts val="796"/>
              </a:spcAft>
              <a:buClrTx/>
              <a:buSzTx/>
              <a:buFontTx/>
              <a:buNone/>
              <a:tabLst/>
              <a:defRPr/>
            </a:pPr>
            <a:r>
              <a:rPr kumimoji="0" lang="nl-NL" sz="900" b="0" i="0" u="sng"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Fase 1: Sensibiliseren/ Oriënteren</a:t>
            </a:r>
            <a:endParaRPr kumimoji="0" lang="nl-NL" sz="9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1117" marR="0" lvl="0" indent="-341117" algn="l" defTabSz="914400" rtl="0" eaLnBrk="0" fontAlgn="base" latinLnBrk="0" hangingPunct="0">
              <a:lnSpc>
                <a:spcPct val="100000"/>
              </a:lnSpc>
              <a:spcBef>
                <a:spcPct val="30000"/>
              </a:spcBef>
              <a:spcAft>
                <a:spcPts val="0"/>
              </a:spcAft>
              <a:buClrTx/>
              <a:buSzTx/>
              <a:buFont typeface="Symbol" panose="05050102010706020507" pitchFamily="18" charset="2"/>
              <a:buChar char=""/>
              <a:tabLst/>
              <a:defRPr/>
            </a:pPr>
            <a:r>
              <a:rPr kumimoji="0" lang="nl-NL" sz="900" b="0" i="0" u="none" strike="noStrike" kern="1200" cap="none" spc="0" normalizeH="0" baseline="0" noProof="0">
                <a:ln>
                  <a:noFill/>
                </a:ln>
                <a:solidFill>
                  <a:srgbClr val="000000"/>
                </a:solidFill>
                <a:effectLst/>
                <a:uLnTx/>
                <a:uFillTx/>
                <a:latin typeface="Verdana" panose="020B0604030504040204" pitchFamily="34" charset="0"/>
                <a:ea typeface="Calibri" panose="020F0502020204030204" pitchFamily="34" charset="0"/>
                <a:cs typeface="Verdana" panose="020B0604030504040204" pitchFamily="34" charset="0"/>
              </a:rPr>
              <a:t>Leerlingen worden er zich van bewust welke acties er zoal nodig zijn, wat de normale moeilijkheden zijn en wat de consequenties zijn van een keuze. </a:t>
            </a:r>
          </a:p>
          <a:p>
            <a:pPr marL="341117" marR="0" lvl="0" indent="-341117" algn="l" defTabSz="914400" rtl="0" eaLnBrk="0" fontAlgn="base" latinLnBrk="0" hangingPunct="0">
              <a:lnSpc>
                <a:spcPct val="100000"/>
              </a:lnSpc>
              <a:spcBef>
                <a:spcPct val="30000"/>
              </a:spcBef>
              <a:spcAft>
                <a:spcPts val="0"/>
              </a:spcAft>
              <a:buClrTx/>
              <a:buSzTx/>
              <a:buFont typeface="Symbol" panose="05050102010706020507" pitchFamily="18" charset="2"/>
              <a:buChar char=""/>
              <a:tabLst/>
              <a:defRPr/>
            </a:pPr>
            <a:r>
              <a:rPr kumimoji="0" lang="nl-NL" sz="900" b="0" i="0" u="none" strike="noStrike" kern="1200" cap="none" spc="0" normalizeH="0" baseline="0" noProof="0">
                <a:ln>
                  <a:noFill/>
                </a:ln>
                <a:solidFill>
                  <a:srgbClr val="000000"/>
                </a:solidFill>
                <a:effectLst/>
                <a:uLnTx/>
                <a:uFillTx/>
                <a:latin typeface="Verdana" panose="020B0604030504040204" pitchFamily="34" charset="0"/>
                <a:ea typeface="Calibri" panose="020F0502020204030204" pitchFamily="34" charset="0"/>
                <a:cs typeface="Verdana" panose="020B0604030504040204" pitchFamily="34" charset="0"/>
              </a:rPr>
              <a:t>Leerlingen beseffen dat ze een studiekeuze moeten maken en zijn bereid zijn zich in te zetten om een zo goed mogelijke keuze te maken. </a:t>
            </a:r>
            <a:endParaRPr kumimoji="0" lang="nl-NL" sz="9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7000"/>
              </a:lnSpc>
              <a:spcBef>
                <a:spcPct val="30000"/>
              </a:spcBef>
              <a:spcAft>
                <a:spcPts val="796"/>
              </a:spcAft>
              <a:buClrTx/>
              <a:buSzTx/>
              <a:buFontTx/>
              <a:buNone/>
              <a:tabLst/>
              <a:defRPr/>
            </a:pPr>
            <a:r>
              <a:rPr kumimoji="0" lang="nl-NL" sz="900" b="0" i="0" u="sng"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Fase 2: Exploreren van de omgeving/ Exploreren in de breedte en de diepte</a:t>
            </a:r>
            <a:endParaRPr kumimoji="0" lang="nl-NL" sz="9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1117" marR="0" lvl="0" indent="-341117" algn="l" defTabSz="914400" rtl="0" eaLnBrk="0" fontAlgn="base" latinLnBrk="0" hangingPunct="0">
              <a:lnSpc>
                <a:spcPct val="100000"/>
              </a:lnSpc>
              <a:spcBef>
                <a:spcPct val="30000"/>
              </a:spcBef>
              <a:spcAft>
                <a:spcPts val="0"/>
              </a:spcAft>
              <a:buClrTx/>
              <a:buSzTx/>
              <a:buFont typeface="Symbol" panose="05050102010706020507" pitchFamily="18" charset="2"/>
              <a:buChar char=""/>
              <a:tabLst/>
              <a:defRPr/>
            </a:pPr>
            <a:r>
              <a:rPr kumimoji="0" lang="nl-NL" sz="900" b="0" i="0" u="none" strike="noStrike" kern="1200" cap="none" spc="0" normalizeH="0" baseline="0" noProof="0">
                <a:ln>
                  <a:noFill/>
                </a:ln>
                <a:solidFill>
                  <a:srgbClr val="000000"/>
                </a:solidFill>
                <a:effectLst/>
                <a:uLnTx/>
                <a:uFillTx/>
                <a:latin typeface="Verdana" panose="020B0604030504040204" pitchFamily="34" charset="0"/>
                <a:ea typeface="Calibri" panose="020F0502020204030204" pitchFamily="34" charset="0"/>
                <a:cs typeface="Verdana" panose="020B0604030504040204" pitchFamily="34" charset="0"/>
              </a:rPr>
              <a:t>Het opzoeken van algemene informatie over het onderwijslandschap en meer gedetailleerde informatie over studierichtingen. </a:t>
            </a:r>
          </a:p>
          <a:p>
            <a:pPr marL="341117" marR="0" lvl="0" indent="-341117" algn="l" defTabSz="914400" rtl="0" eaLnBrk="0" fontAlgn="base" latinLnBrk="0" hangingPunct="0">
              <a:lnSpc>
                <a:spcPct val="100000"/>
              </a:lnSpc>
              <a:spcBef>
                <a:spcPct val="30000"/>
              </a:spcBef>
              <a:spcAft>
                <a:spcPts val="0"/>
              </a:spcAft>
              <a:buClrTx/>
              <a:buSzTx/>
              <a:buFont typeface="Symbol" panose="05050102010706020507" pitchFamily="18" charset="2"/>
              <a:buChar char=""/>
              <a:tabLst/>
              <a:defRPr/>
            </a:pPr>
            <a:r>
              <a:rPr kumimoji="0" lang="nl-NL" sz="900" b="0" i="0" u="none" strike="noStrike" kern="1200" cap="none" spc="0" normalizeH="0" baseline="0" noProof="0">
                <a:ln>
                  <a:noFill/>
                </a:ln>
                <a:solidFill>
                  <a:srgbClr val="000000"/>
                </a:solidFill>
                <a:effectLst/>
                <a:uLnTx/>
                <a:uFillTx/>
                <a:latin typeface="Verdana" panose="020B0604030504040204" pitchFamily="34" charset="0"/>
                <a:ea typeface="Calibri" panose="020F0502020204030204" pitchFamily="34" charset="0"/>
                <a:cs typeface="Verdana" panose="020B0604030504040204" pitchFamily="34" charset="0"/>
              </a:rPr>
              <a:t>Het verzamelen van inlichtingen en evalueren van de bekomen informatie over studierichtingen, beroepen. </a:t>
            </a:r>
            <a:endParaRPr kumimoji="0" lang="nl-NL" sz="9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7000"/>
              </a:lnSpc>
              <a:spcBef>
                <a:spcPct val="30000"/>
              </a:spcBef>
              <a:spcAft>
                <a:spcPts val="796"/>
              </a:spcAft>
              <a:buClrTx/>
              <a:buSzTx/>
              <a:buFontTx/>
              <a:buNone/>
              <a:tabLst/>
              <a:defRPr/>
            </a:pPr>
            <a:r>
              <a:rPr kumimoji="0" lang="nl-NL" sz="900" b="0" i="0" u="sng"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Fase 3: Exploreren van het ik/ Exploreren van het zelf</a:t>
            </a:r>
            <a:endParaRPr kumimoji="0" lang="nl-NL" sz="9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1117" marR="0" lvl="0" indent="-341117" algn="l" defTabSz="914400" rtl="0" eaLnBrk="0" fontAlgn="base" latinLnBrk="0" hangingPunct="0">
              <a:lnSpc>
                <a:spcPct val="100000"/>
              </a:lnSpc>
              <a:spcBef>
                <a:spcPct val="30000"/>
              </a:spcBef>
              <a:spcAft>
                <a:spcPts val="0"/>
              </a:spcAft>
              <a:buClrTx/>
              <a:buSzTx/>
              <a:buFont typeface="Symbol" panose="05050102010706020507" pitchFamily="18" charset="2"/>
              <a:buChar char=""/>
              <a:tabLst/>
              <a:defRPr/>
            </a:pPr>
            <a:r>
              <a:rPr kumimoji="0" lang="nl-NL" sz="900" b="0" i="0" u="none" strike="noStrike" kern="1200" cap="none" spc="0" normalizeH="0" baseline="0" noProof="0">
                <a:ln>
                  <a:noFill/>
                </a:ln>
                <a:solidFill>
                  <a:srgbClr val="000000"/>
                </a:solidFill>
                <a:effectLst/>
                <a:uLnTx/>
                <a:uFillTx/>
                <a:latin typeface="Verdana" panose="020B0604030504040204" pitchFamily="34" charset="0"/>
                <a:ea typeface="Calibri" panose="020F0502020204030204" pitchFamily="34" charset="0"/>
                <a:cs typeface="Verdana" panose="020B0604030504040204" pitchFamily="34" charset="0"/>
              </a:rPr>
              <a:t>Leerlingen staan stil bij kenmerken van zichzelf. </a:t>
            </a:r>
          </a:p>
          <a:p>
            <a:pPr marL="341117" marR="0" lvl="0" indent="-341117" algn="l" defTabSz="914400" rtl="0" eaLnBrk="0" fontAlgn="base" latinLnBrk="0" hangingPunct="0">
              <a:lnSpc>
                <a:spcPct val="100000"/>
              </a:lnSpc>
              <a:spcBef>
                <a:spcPct val="30000"/>
              </a:spcBef>
              <a:spcAft>
                <a:spcPts val="0"/>
              </a:spcAft>
              <a:buClrTx/>
              <a:buSzTx/>
              <a:buFont typeface="Symbol" panose="05050102010706020507" pitchFamily="18" charset="2"/>
              <a:buChar char=""/>
              <a:tabLst/>
              <a:defRPr/>
            </a:pPr>
            <a:r>
              <a:rPr kumimoji="0" lang="nl-NL" sz="900" b="0" i="0" u="none" strike="noStrike" kern="1200" cap="none" spc="0" normalizeH="0" baseline="0" noProof="0">
                <a:ln>
                  <a:noFill/>
                </a:ln>
                <a:solidFill>
                  <a:srgbClr val="000000"/>
                </a:solidFill>
                <a:effectLst/>
                <a:uLnTx/>
                <a:uFillTx/>
                <a:latin typeface="Verdana" panose="020B0604030504040204" pitchFamily="34" charset="0"/>
                <a:ea typeface="Calibri" panose="020F0502020204030204" pitchFamily="34" charset="0"/>
                <a:cs typeface="Verdana" panose="020B0604030504040204" pitchFamily="34" charset="0"/>
              </a:rPr>
              <a:t>Ze analyseren en evalueren hun capaciteiten, interesses, waarden, overtuigingen, persoonlijke doelen, bereidheid tot inzet, zelfvertrouwen, studievaardigheden, gezondheid, enz. </a:t>
            </a:r>
            <a:endParaRPr kumimoji="0" lang="nl-NL" sz="9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7000"/>
              </a:lnSpc>
              <a:spcBef>
                <a:spcPct val="30000"/>
              </a:spcBef>
              <a:spcAft>
                <a:spcPts val="796"/>
              </a:spcAft>
              <a:buClrTx/>
              <a:buSzTx/>
              <a:buFontTx/>
              <a:buNone/>
              <a:tabLst/>
              <a:defRPr/>
            </a:pPr>
            <a:r>
              <a:rPr kumimoji="0" lang="nl-NL" sz="900" b="0" i="0" u="sng"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Fase 4: Kristalliseren en beslissen/ Kiezen en binden</a:t>
            </a:r>
            <a:endParaRPr kumimoji="0" lang="nl-NL" sz="9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1117" marR="0" lvl="0" indent="-341117" algn="l" defTabSz="914400" rtl="0" eaLnBrk="0" fontAlgn="base" latinLnBrk="0" hangingPunct="0">
              <a:lnSpc>
                <a:spcPct val="100000"/>
              </a:lnSpc>
              <a:spcBef>
                <a:spcPct val="30000"/>
              </a:spcBef>
              <a:spcAft>
                <a:spcPts val="0"/>
              </a:spcAft>
              <a:buClrTx/>
              <a:buSzTx/>
              <a:buFont typeface="Symbol" panose="05050102010706020507" pitchFamily="18" charset="2"/>
              <a:buChar char=""/>
              <a:tabLst/>
              <a:defRPr/>
            </a:pPr>
            <a:r>
              <a:rPr kumimoji="0" lang="nl-NL" sz="900" b="0" i="0" u="none" strike="noStrike" kern="1200" cap="none" spc="0" normalizeH="0" baseline="0" noProof="0">
                <a:ln>
                  <a:noFill/>
                </a:ln>
                <a:solidFill>
                  <a:srgbClr val="000000"/>
                </a:solidFill>
                <a:effectLst/>
                <a:uLnTx/>
                <a:uFillTx/>
                <a:latin typeface="Verdana" panose="020B0604030504040204" pitchFamily="34" charset="0"/>
                <a:ea typeface="Calibri" panose="020F0502020204030204" pitchFamily="34" charset="0"/>
                <a:cs typeface="Verdana" panose="020B0604030504040204" pitchFamily="34" charset="0"/>
              </a:rPr>
              <a:t>Kristalliseren omvat het beperken van de mogelijke alternatieven door het uitdiepen van gegevens bekomen uit de exploratie. </a:t>
            </a:r>
          </a:p>
          <a:p>
            <a:pPr marL="341117" marR="0" lvl="0" indent="-341117" algn="l" defTabSz="914400" rtl="0" eaLnBrk="0" fontAlgn="base" latinLnBrk="0" hangingPunct="0">
              <a:lnSpc>
                <a:spcPct val="100000"/>
              </a:lnSpc>
              <a:spcBef>
                <a:spcPct val="30000"/>
              </a:spcBef>
              <a:spcAft>
                <a:spcPts val="0"/>
              </a:spcAft>
              <a:buClrTx/>
              <a:buSzTx/>
              <a:buFont typeface="Symbol" panose="05050102010706020507" pitchFamily="18" charset="2"/>
              <a:buChar char=""/>
              <a:tabLst/>
              <a:defRPr/>
            </a:pPr>
            <a:r>
              <a:rPr kumimoji="0" lang="nl-NL" sz="900" b="0" i="0" u="none" strike="noStrike" kern="1200" cap="none" spc="0" normalizeH="0" baseline="0" noProof="0">
                <a:ln>
                  <a:noFill/>
                </a:ln>
                <a:solidFill>
                  <a:srgbClr val="000000"/>
                </a:solidFill>
                <a:effectLst/>
                <a:uLnTx/>
                <a:uFillTx/>
                <a:latin typeface="Verdana" panose="020B0604030504040204" pitchFamily="34" charset="0"/>
                <a:ea typeface="Calibri" panose="020F0502020204030204" pitchFamily="34" charset="0"/>
                <a:cs typeface="Verdana" panose="020B0604030504040204" pitchFamily="34" charset="0"/>
              </a:rPr>
              <a:t>Beslissen betreft het maken van een effectieve keuze, door integratie van weten en doen. </a:t>
            </a:r>
          </a:p>
          <a:p>
            <a:pPr marL="341117" marR="0" lvl="0" indent="-341117" algn="l" defTabSz="914400" rtl="0" eaLnBrk="0" fontAlgn="base" latinLnBrk="0" hangingPunct="0">
              <a:lnSpc>
                <a:spcPct val="100000"/>
              </a:lnSpc>
              <a:spcBef>
                <a:spcPct val="30000"/>
              </a:spcBef>
              <a:spcAft>
                <a:spcPts val="0"/>
              </a:spcAft>
              <a:buClrTx/>
              <a:buSzTx/>
              <a:buFont typeface="Symbol" panose="05050102010706020507" pitchFamily="18" charset="2"/>
              <a:buChar char=""/>
              <a:tabLst/>
              <a:defRPr/>
            </a:pPr>
            <a:r>
              <a:rPr kumimoji="0" lang="nl-NL" sz="900" b="0" i="0" u="none" strike="noStrike" kern="1200" cap="none" spc="0" normalizeH="0" baseline="0" noProof="0">
                <a:ln>
                  <a:noFill/>
                </a:ln>
                <a:solidFill>
                  <a:srgbClr val="000000"/>
                </a:solidFill>
                <a:effectLst/>
                <a:uLnTx/>
                <a:uFillTx/>
                <a:latin typeface="Verdana" panose="020B0604030504040204" pitchFamily="34" charset="0"/>
                <a:ea typeface="Calibri" panose="020F0502020204030204" pitchFamily="34" charset="0"/>
                <a:cs typeface="Verdana" panose="020B0604030504040204" pitchFamily="34" charset="0"/>
              </a:rPr>
              <a:t>Binden: met een keuze houdt het proces niet op. De leerling identificeert zich met zijn keuze. </a:t>
            </a:r>
            <a:endParaRPr kumimoji="0" lang="nl-NL" altLang="nl-NL" sz="900" b="0" i="0" u="none" strike="noStrike" kern="1200" cap="none" spc="0" normalizeH="0" baseline="0" noProof="0">
              <a:ln>
                <a:noFill/>
              </a:ln>
              <a:solidFill>
                <a:srgbClr val="000000"/>
              </a:solidFill>
              <a:effectLst/>
              <a:uLnTx/>
              <a:uFillTx/>
              <a:latin typeface="Verdana" panose="020B0604030504040204" pitchFamily="34"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nl-BE" altLang="nl-NL"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Meer info : http://schoolpsychologie-vvsp.be/vvsp/wp-content/uploads/2014/11/Johan-David-Lieve-Dillen.pdf</a:t>
            </a:r>
            <a:endParaRPr lang="nl-BE"/>
          </a:p>
        </p:txBody>
      </p:sp>
      <p:sp>
        <p:nvSpPr>
          <p:cNvPr id="4" name="Tijdelijke aanduiding voor dianummer 3"/>
          <p:cNvSpPr>
            <a:spLocks noGrp="1"/>
          </p:cNvSpPr>
          <p:nvPr>
            <p:ph type="sldNum" sz="quarter" idx="5"/>
          </p:nvPr>
        </p:nvSpPr>
        <p:spPr/>
        <p:txBody>
          <a:bodyPr/>
          <a:lstStyle/>
          <a:p>
            <a:fld id="{740A2D1C-34BD-4A08-9AFD-C8C00F0012DB}" type="slidenum">
              <a:rPr lang="nl-NL" smtClean="0"/>
              <a:pPr/>
              <a:t>4</a:t>
            </a:fld>
            <a:endParaRPr lang="nl-NL"/>
          </a:p>
        </p:txBody>
      </p:sp>
    </p:spTree>
    <p:extLst>
      <p:ext uri="{BB962C8B-B14F-4D97-AF65-F5344CB8AC3E}">
        <p14:creationId xmlns:p14="http://schemas.microsoft.com/office/powerpoint/2010/main" val="19937651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sz="1200" b="0" i="0" kern="1200">
                <a:solidFill>
                  <a:schemeClr val="tx1"/>
                </a:solidFill>
                <a:effectLst/>
                <a:latin typeface="+mn-lt"/>
                <a:ea typeface="+mn-ea"/>
                <a:cs typeface="+mn-cs"/>
              </a:rPr>
              <a:t>Persoonlijkheid: ben ik snel gestresseerd - hoe sta ik tegen over een uitdaging (positief, geeft dit schrik) - theoretische of praktische interesse - lange of korte studies (hoelang wil ik nog studeren) - neem ik mijn verantwoordelijkheid op tegen over schoolse taken - kan ik taken goed plannen - kan ik inschatten wat en hoe er moet gestudeerd worden</a:t>
            </a:r>
          </a:p>
          <a:p>
            <a:r>
              <a:rPr lang="nl-NL" sz="1200" b="0" i="0" kern="1200">
                <a:solidFill>
                  <a:schemeClr val="tx1"/>
                </a:solidFill>
                <a:effectLst/>
                <a:latin typeface="+mn-lt"/>
                <a:ea typeface="+mn-ea"/>
                <a:cs typeface="+mn-cs"/>
              </a:rPr>
              <a:t>Capaciteiten en talenten: zit ik graag in mijn huidige richting, verhouding tussen inzet en resultaten, wat kan ik goed …</a:t>
            </a:r>
          </a:p>
          <a:p>
            <a:r>
              <a:rPr lang="nl-NL" sz="1200" b="0" i="0" kern="1200">
                <a:solidFill>
                  <a:schemeClr val="tx1"/>
                </a:solidFill>
                <a:effectLst/>
                <a:latin typeface="+mn-lt"/>
                <a:ea typeface="+mn-ea"/>
                <a:cs typeface="+mn-cs"/>
              </a:rPr>
              <a:t>Interesseveld: wat doe ik graag, heb ik eerder een voorkeur voor praktische activiteiten, of een voorkeur voor sociale activiteiten (help ik mensen graag, wil ik hen informeren …)</a:t>
            </a:r>
            <a:br>
              <a:rPr lang="nl-NL" sz="1200" b="0" i="0" kern="1200">
                <a:solidFill>
                  <a:schemeClr val="tx1"/>
                </a:solidFill>
                <a:effectLst/>
                <a:latin typeface="+mn-lt"/>
                <a:ea typeface="+mn-ea"/>
                <a:cs typeface="+mn-cs"/>
              </a:rPr>
            </a:br>
            <a:r>
              <a:rPr lang="nl-NL" sz="1200" b="0" i="0" kern="1200">
                <a:solidFill>
                  <a:schemeClr val="tx1"/>
                </a:solidFill>
                <a:effectLst/>
                <a:latin typeface="+mn-lt"/>
                <a:ea typeface="+mn-ea"/>
                <a:cs typeface="+mn-cs"/>
              </a:rPr>
              <a:t>Sociale omgeving: wat is de invloed van jouw omgeving (</a:t>
            </a:r>
            <a:r>
              <a:rPr lang="nl-NL" sz="1200" b="0" i="0" kern="1200" err="1">
                <a:solidFill>
                  <a:schemeClr val="tx1"/>
                </a:solidFill>
                <a:effectLst/>
                <a:latin typeface="+mn-lt"/>
                <a:ea typeface="+mn-ea"/>
                <a:cs typeface="+mn-cs"/>
              </a:rPr>
              <a:t>lkn</a:t>
            </a:r>
            <a:r>
              <a:rPr lang="nl-NL" sz="1200" b="0" i="0" kern="1200">
                <a:solidFill>
                  <a:schemeClr val="tx1"/>
                </a:solidFill>
                <a:effectLst/>
                <a:latin typeface="+mn-lt"/>
                <a:ea typeface="+mn-ea"/>
                <a:cs typeface="+mn-cs"/>
              </a:rPr>
              <a:t>, ouders, andere </a:t>
            </a:r>
            <a:r>
              <a:rPr lang="nl-NL" sz="1200" b="0" i="0" kern="1200" err="1">
                <a:solidFill>
                  <a:schemeClr val="tx1"/>
                </a:solidFill>
                <a:effectLst/>
                <a:latin typeface="+mn-lt"/>
                <a:ea typeface="+mn-ea"/>
                <a:cs typeface="+mn-cs"/>
              </a:rPr>
              <a:t>lln</a:t>
            </a:r>
            <a:r>
              <a:rPr lang="nl-NL" sz="1200" b="0" i="0" kern="1200">
                <a:solidFill>
                  <a:schemeClr val="tx1"/>
                </a:solidFill>
                <a:effectLst/>
                <a:latin typeface="+mn-lt"/>
                <a:ea typeface="+mn-ea"/>
                <a:cs typeface="+mn-cs"/>
              </a:rPr>
              <a:t> …) op je studiekeuzes, waar kan ik een opleiding volgen, de kans op tewerkstelling</a:t>
            </a:r>
          </a:p>
          <a:p>
            <a:r>
              <a:rPr lang="nl-NL" sz="1200" b="0" i="0" kern="1200">
                <a:solidFill>
                  <a:schemeClr val="tx1"/>
                </a:solidFill>
                <a:effectLst/>
                <a:latin typeface="+mn-lt"/>
                <a:ea typeface="+mn-ea"/>
                <a:cs typeface="+mn-cs"/>
              </a:rPr>
              <a:t>Gezondheid: fysieke vereisten voor bepaalde beroepen, studies</a:t>
            </a:r>
            <a:br>
              <a:rPr lang="nl-NL" sz="1200" b="0" i="0" kern="1200">
                <a:solidFill>
                  <a:schemeClr val="tx1"/>
                </a:solidFill>
                <a:effectLst/>
                <a:latin typeface="+mn-lt"/>
                <a:ea typeface="+mn-ea"/>
                <a:cs typeface="+mn-cs"/>
              </a:rPr>
            </a:br>
            <a:r>
              <a:rPr lang="nl-NL" sz="1200" b="0" i="0" kern="1200">
                <a:solidFill>
                  <a:schemeClr val="tx1"/>
                </a:solidFill>
                <a:effectLst/>
                <a:latin typeface="+mn-lt"/>
                <a:ea typeface="+mn-ea"/>
                <a:cs typeface="+mn-cs"/>
              </a:rPr>
              <a:t>Studieresultaten: voor welke vakken scoor ik goed, hoeveel inspanningen moet ik hiervoor leveren</a:t>
            </a:r>
            <a:br>
              <a:rPr lang="nl-NL" sz="1200" b="0" i="0" kern="1200">
                <a:solidFill>
                  <a:schemeClr val="tx1"/>
                </a:solidFill>
                <a:effectLst/>
                <a:latin typeface="+mn-lt"/>
                <a:ea typeface="+mn-ea"/>
                <a:cs typeface="+mn-cs"/>
              </a:rPr>
            </a:br>
            <a:r>
              <a:rPr lang="nl-NL" sz="1200" b="0" i="0" kern="1200">
                <a:solidFill>
                  <a:schemeClr val="tx1"/>
                </a:solidFill>
                <a:effectLst/>
                <a:latin typeface="+mn-lt"/>
                <a:ea typeface="+mn-ea"/>
                <a:cs typeface="+mn-cs"/>
              </a:rPr>
              <a:t>Logische overstap: zie hierboven, ben ik bereid om extra inspanningen te leveren indien overstap niet logisch</a:t>
            </a:r>
            <a:br>
              <a:rPr lang="nl-NL" sz="1200" b="0" i="0" kern="1200">
                <a:solidFill>
                  <a:schemeClr val="tx1"/>
                </a:solidFill>
                <a:effectLst/>
                <a:latin typeface="+mn-lt"/>
                <a:ea typeface="+mn-ea"/>
                <a:cs typeface="+mn-cs"/>
              </a:rPr>
            </a:br>
            <a:r>
              <a:rPr lang="nl-NL" sz="1200" b="0" i="0" kern="1200">
                <a:solidFill>
                  <a:schemeClr val="tx1"/>
                </a:solidFill>
                <a:effectLst/>
                <a:latin typeface="+mn-lt"/>
                <a:ea typeface="+mn-ea"/>
                <a:cs typeface="+mn-cs"/>
              </a:rPr>
              <a:t>Geformuleerde adviezen: Op de rapporten noteren we adviezen over de aangeduide studiekeuze</a:t>
            </a:r>
          </a:p>
          <a:p>
            <a:pPr lvl="0" algn="l" eaLnBrk="1" hangingPunct="1">
              <a:lnSpc>
                <a:spcPct val="125000"/>
              </a:lnSpc>
              <a:buClr>
                <a:schemeClr val="bg2"/>
              </a:buClr>
              <a:buFontTx/>
              <a:buNone/>
            </a:pPr>
            <a:endParaRPr lang="nl-BE"/>
          </a:p>
        </p:txBody>
      </p:sp>
      <p:sp>
        <p:nvSpPr>
          <p:cNvPr id="4" name="Tijdelijke aanduiding voor dianummer 3"/>
          <p:cNvSpPr>
            <a:spLocks noGrp="1"/>
          </p:cNvSpPr>
          <p:nvPr>
            <p:ph type="sldNum" sz="quarter" idx="5"/>
          </p:nvPr>
        </p:nvSpPr>
        <p:spPr/>
        <p:txBody>
          <a:bodyPr/>
          <a:lstStyle/>
          <a:p>
            <a:fld id="{740A2D1C-34BD-4A08-9AFD-C8C00F0012DB}" type="slidenum">
              <a:rPr lang="nl-NL" smtClean="0"/>
              <a:pPr/>
              <a:t>5</a:t>
            </a:fld>
            <a:endParaRPr lang="nl-NL"/>
          </a:p>
        </p:txBody>
      </p:sp>
    </p:spTree>
    <p:extLst>
      <p:ext uri="{BB962C8B-B14F-4D97-AF65-F5344CB8AC3E}">
        <p14:creationId xmlns:p14="http://schemas.microsoft.com/office/powerpoint/2010/main" val="2345246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t>De focus ligt op het aanbod binnen de school. Uiteraard zijn er daarbuiten nog veel mogelijkheden. U vindt deze info </a:t>
            </a:r>
            <a:r>
              <a:rPr lang="nl-BE" err="1"/>
              <a:t>oa</a:t>
            </a:r>
            <a:r>
              <a:rPr lang="nl-BE"/>
              <a:t> in de brochures van ‘De grote stap’ en de Onderwijskiezer.</a:t>
            </a:r>
          </a:p>
        </p:txBody>
      </p:sp>
      <p:sp>
        <p:nvSpPr>
          <p:cNvPr id="4" name="Tijdelijke aanduiding voor dianummer 3"/>
          <p:cNvSpPr>
            <a:spLocks noGrp="1"/>
          </p:cNvSpPr>
          <p:nvPr>
            <p:ph type="sldNum" sz="quarter" idx="5"/>
          </p:nvPr>
        </p:nvSpPr>
        <p:spPr/>
        <p:txBody>
          <a:bodyPr/>
          <a:lstStyle/>
          <a:p>
            <a:fld id="{740A2D1C-34BD-4A08-9AFD-C8C00F0012DB}" type="slidenum">
              <a:rPr lang="nl-NL" smtClean="0"/>
              <a:pPr/>
              <a:t>6</a:t>
            </a:fld>
            <a:endParaRPr lang="nl-NL"/>
          </a:p>
        </p:txBody>
      </p:sp>
    </p:spTree>
    <p:extLst>
      <p:ext uri="{BB962C8B-B14F-4D97-AF65-F5344CB8AC3E}">
        <p14:creationId xmlns:p14="http://schemas.microsoft.com/office/powerpoint/2010/main" val="1946108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200" b="0" i="0" u="none" strike="noStrike" kern="1200">
                <a:solidFill>
                  <a:schemeClr val="tx1"/>
                </a:solidFill>
                <a:effectLst/>
                <a:latin typeface="+mn-lt"/>
                <a:ea typeface="+mn-ea"/>
                <a:cs typeface="+mn-cs"/>
              </a:rPr>
              <a:t>Hieronder vindt u het aanbod voor de</a:t>
            </a:r>
            <a:r>
              <a:rPr lang="nl-BE" sz="1200" b="1" i="0" u="none" strike="noStrike" kern="1200">
                <a:solidFill>
                  <a:schemeClr val="tx1"/>
                </a:solidFill>
                <a:effectLst/>
                <a:latin typeface="+mn-lt"/>
                <a:ea typeface="+mn-ea"/>
                <a:cs typeface="+mn-cs"/>
              </a:rPr>
              <a:t> tweede graad secundair onderwijs</a:t>
            </a:r>
            <a:r>
              <a:rPr lang="nl-BE" sz="1200" b="0" i="0" u="none" strike="noStrike" kern="1200">
                <a:solidFill>
                  <a:schemeClr val="tx1"/>
                </a:solidFill>
                <a:effectLst/>
                <a:latin typeface="+mn-lt"/>
                <a:ea typeface="+mn-ea"/>
                <a:cs typeface="+mn-cs"/>
              </a:rPr>
              <a:t>. Wil je graag meer weten over een bepaalde richting: klik dan zeker even door naar </a:t>
            </a:r>
            <a:r>
              <a:rPr lang="nl-BE"/>
              <a:t>onderwijskiezer</a:t>
            </a:r>
            <a:r>
              <a:rPr lang="nl-BE" sz="1200" b="0" i="0" u="none" strike="noStrike" kern="1200">
                <a:solidFill>
                  <a:schemeClr val="tx1"/>
                </a:solidFill>
                <a:effectLst/>
                <a:latin typeface="+mn-lt"/>
                <a:ea typeface="+mn-ea"/>
                <a:cs typeface="+mn-cs"/>
              </a:rPr>
              <a:t>, daar vindt u een uitgebreide toelichting over al ? Klik dan op de studierichting van jouw keuze!</a:t>
            </a:r>
            <a:endParaRPr lang="nl-BE">
              <a:cs typeface="Calibri"/>
            </a:endParaRPr>
          </a:p>
        </p:txBody>
      </p:sp>
      <p:sp>
        <p:nvSpPr>
          <p:cNvPr id="4" name="Tijdelijke aanduiding voor dianummer 3"/>
          <p:cNvSpPr>
            <a:spLocks noGrp="1"/>
          </p:cNvSpPr>
          <p:nvPr>
            <p:ph type="sldNum" sz="quarter" idx="5"/>
          </p:nvPr>
        </p:nvSpPr>
        <p:spPr/>
        <p:txBody>
          <a:bodyPr/>
          <a:lstStyle/>
          <a:p>
            <a:fld id="{740A2D1C-34BD-4A08-9AFD-C8C00F0012DB}" type="slidenum">
              <a:rPr lang="nl-NL" smtClean="0"/>
              <a:pPr/>
              <a:t>7</a:t>
            </a:fld>
            <a:endParaRPr lang="nl-NL"/>
          </a:p>
        </p:txBody>
      </p:sp>
    </p:spTree>
    <p:extLst>
      <p:ext uri="{BB962C8B-B14F-4D97-AF65-F5344CB8AC3E}">
        <p14:creationId xmlns:p14="http://schemas.microsoft.com/office/powerpoint/2010/main" val="11590137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143000" y="685800"/>
            <a:ext cx="4572000" cy="3429000"/>
          </a:xfrm>
        </p:spPr>
      </p:sp>
      <p:sp>
        <p:nvSpPr>
          <p:cNvPr id="3" name="Tijdelijke aanduiding voor notities 2"/>
          <p:cNvSpPr>
            <a:spLocks noGrp="1"/>
          </p:cNvSpPr>
          <p:nvPr>
            <p:ph type="body" idx="1"/>
          </p:nvPr>
        </p:nvSpPr>
        <p:spPr>
          <a:xfrm>
            <a:off x="685800" y="4531271"/>
            <a:ext cx="5486400" cy="4466987"/>
          </a:xfrm>
        </p:spPr>
        <p:txBody>
          <a:bodyPr>
            <a:normAutofit/>
          </a:bodyPr>
          <a:lstStyle/>
          <a:p>
            <a:pPr rtl="0" fontAlgn="base"/>
            <a:r>
              <a:rPr lang="nl-BE" sz="1200" b="1" i="0" u="none" strike="noStrike" kern="1200">
                <a:solidFill>
                  <a:schemeClr val="tx1"/>
                </a:solidFill>
                <a:effectLst/>
                <a:latin typeface="+mn-lt"/>
                <a:ea typeface="+mn-ea"/>
                <a:cs typeface="+mn-cs"/>
              </a:rPr>
              <a:t>Onze visie … SAMEN LEREN, SAMEN DUURZAAM GROEIEN</a:t>
            </a:r>
            <a:r>
              <a:rPr lang="en-US" sz="1200" b="0" i="0" kern="1200">
                <a:solidFill>
                  <a:schemeClr val="tx1"/>
                </a:solidFill>
                <a:effectLst/>
                <a:latin typeface="+mn-lt"/>
                <a:ea typeface="+mn-ea"/>
                <a:cs typeface="+mn-cs"/>
              </a:rPr>
              <a:t>​</a:t>
            </a:r>
          </a:p>
          <a:p>
            <a:pPr rtl="0" fontAlgn="base"/>
            <a:endParaRPr lang="en-US" sz="1200" b="0" i="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BE" sz="1200" kern="1200">
                <a:solidFill>
                  <a:schemeClr val="tx1"/>
                </a:solidFill>
                <a:effectLst/>
                <a:latin typeface="Arial" charset="0"/>
                <a:ea typeface="+mn-ea"/>
                <a:cs typeface="+mn-cs"/>
              </a:rPr>
              <a:t>Een kind die de</a:t>
            </a:r>
            <a:r>
              <a:rPr lang="nl-BE" sz="1200" kern="1200" baseline="0">
                <a:solidFill>
                  <a:schemeClr val="tx1"/>
                </a:solidFill>
                <a:effectLst/>
                <a:latin typeface="Arial" charset="0"/>
                <a:ea typeface="+mn-ea"/>
                <a:cs typeface="+mn-cs"/>
              </a:rPr>
              <a:t> basisschool verlaat en het getuigschrift heeft behaald, kan doorstromen naar de A-stroom. </a:t>
            </a:r>
            <a:br>
              <a:rPr lang="nl-BE" sz="1200" kern="1200" baseline="0">
                <a:solidFill>
                  <a:schemeClr val="tx1"/>
                </a:solidFill>
                <a:effectLst/>
                <a:latin typeface="Arial" charset="0"/>
                <a:ea typeface="+mn-ea"/>
                <a:cs typeface="+mn-cs"/>
              </a:rPr>
            </a:br>
            <a:r>
              <a:rPr lang="nl-BE" sz="1200" kern="1200" baseline="0">
                <a:solidFill>
                  <a:schemeClr val="tx1"/>
                </a:solidFill>
                <a:effectLst/>
                <a:latin typeface="Arial" charset="0"/>
                <a:ea typeface="+mn-ea"/>
                <a:cs typeface="+mn-cs"/>
              </a:rPr>
              <a:t>O</a:t>
            </a:r>
            <a:r>
              <a:rPr lang="nl-BE" sz="1200" kern="1200">
                <a:solidFill>
                  <a:schemeClr val="tx1"/>
                </a:solidFill>
                <a:effectLst/>
                <a:latin typeface="Arial" charset="0"/>
                <a:ea typeface="+mn-ea"/>
                <a:cs typeface="+mn-cs"/>
              </a:rPr>
              <a:t>ns atheneum heeft louter een A-stroom in</a:t>
            </a:r>
            <a:r>
              <a:rPr lang="nl-BE" sz="1200" kern="1200" baseline="0">
                <a:solidFill>
                  <a:schemeClr val="tx1"/>
                </a:solidFill>
                <a:effectLst/>
                <a:latin typeface="Arial" charset="0"/>
                <a:ea typeface="+mn-ea"/>
                <a:cs typeface="+mn-cs"/>
              </a:rPr>
              <a:t> de eerste graad </a:t>
            </a:r>
            <a:r>
              <a:rPr lang="nl-BE" sz="1200" kern="1200">
                <a:solidFill>
                  <a:schemeClr val="tx1"/>
                </a:solidFill>
                <a:effectLst/>
                <a:latin typeface="Arial" charset="0"/>
                <a:ea typeface="+mn-ea"/>
                <a:cs typeface="+mn-cs"/>
              </a:rPr>
              <a:t>en vanaf</a:t>
            </a:r>
            <a:r>
              <a:rPr lang="nl-BE" sz="1200" kern="1200" baseline="0">
                <a:solidFill>
                  <a:schemeClr val="tx1"/>
                </a:solidFill>
                <a:effectLst/>
                <a:latin typeface="Arial" charset="0"/>
                <a:ea typeface="+mn-ea"/>
                <a:cs typeface="+mn-cs"/>
              </a:rPr>
              <a:t> de tweede graad hebben we alleen de finaliteit doorstroom (ASO). Dit betekent dat de leerlingen een brede, theoretische vorming krijgen waarbij ze voorbereid worden op een professionele of academische bachelor. </a:t>
            </a:r>
            <a:r>
              <a:rPr lang="nl-BE" sz="1200"/>
              <a:t>Een brede algemene interesse, de competentie om leerinhouden op een abstract niveau te verwerken en de motivatie om verder te studeren maken dan ook deel uit van het profiel van onze leerlingen.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BE" sz="1200" kern="1200" baseline="0">
              <a:solidFill>
                <a:schemeClr val="tx1"/>
              </a:solidFill>
              <a:effectLst/>
              <a:latin typeface="Arial"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BE" sz="1200" kern="1200" baseline="0">
              <a:solidFill>
                <a:schemeClr val="tx1"/>
              </a:solidFill>
              <a:effectLst/>
              <a:latin typeface="Arial"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BE" sz="1200" b="0" i="0" u="none" strike="noStrike" kern="1200">
                <a:solidFill>
                  <a:schemeClr val="tx1"/>
                </a:solidFill>
                <a:effectLst/>
                <a:latin typeface="+mn-lt"/>
                <a:ea typeface="+mn-ea"/>
                <a:cs typeface="+mn-cs"/>
              </a:rPr>
              <a:t>Op 1 september 2019 werd de modernisering van het secundair onderwijs ingevoerd. Ondertussen is de eerste graad volledig gemoderniseerd. De volgende schooljaren wordt de modernisering trapsgewijs in de tweede en derde graad ingevoerd.</a:t>
            </a:r>
            <a:endParaRPr lang="nl-BE" sz="1200" kern="1200" baseline="0">
              <a:solidFill>
                <a:schemeClr val="tx1"/>
              </a:solidFill>
              <a:effectLst/>
              <a:latin typeface="Arial" charset="0"/>
              <a:ea typeface="+mn-ea"/>
              <a:cs typeface="+mn-cs"/>
            </a:endParaRPr>
          </a:p>
          <a:p>
            <a:pPr rtl="0" fontAlgn="base"/>
            <a:r>
              <a:rPr lang="nl-NL" sz="1200" b="0" i="0" kern="1200">
                <a:solidFill>
                  <a:schemeClr val="tx1"/>
                </a:solidFill>
                <a:effectLst/>
                <a:latin typeface="+mn-lt"/>
                <a:ea typeface="+mn-ea"/>
                <a:cs typeface="+mn-cs"/>
              </a:rPr>
              <a:t>​</a:t>
            </a:r>
          </a:p>
          <a:p>
            <a:pPr rtl="0" fontAlgn="base"/>
            <a:r>
              <a:rPr lang="nl-NL" sz="1200" b="1" i="0" u="none" strike="noStrike" kern="1200">
                <a:solidFill>
                  <a:schemeClr val="tx1"/>
                </a:solidFill>
                <a:effectLst/>
                <a:latin typeface="+mn-lt"/>
                <a:ea typeface="+mn-ea"/>
                <a:cs typeface="+mn-cs"/>
              </a:rPr>
              <a:t>Hoe willen we het duurzaamheidsprincipe verhogen binnen de klasmuren?</a:t>
            </a:r>
            <a:r>
              <a:rPr lang="nl-BE" sz="1200" b="0" i="0" kern="1200">
                <a:solidFill>
                  <a:schemeClr val="tx1"/>
                </a:solidFill>
                <a:effectLst/>
                <a:latin typeface="+mn-lt"/>
                <a:ea typeface="+mn-ea"/>
                <a:cs typeface="+mn-cs"/>
              </a:rPr>
              <a:t>​</a:t>
            </a:r>
          </a:p>
          <a:p>
            <a:pPr rtl="0" fontAlgn="base"/>
            <a:r>
              <a:rPr lang="nl-NL" sz="1200" b="1" i="0" u="none" strike="noStrike" kern="1200">
                <a:solidFill>
                  <a:schemeClr val="tx1"/>
                </a:solidFill>
                <a:effectLst/>
                <a:latin typeface="+mn-lt"/>
                <a:ea typeface="+mn-ea"/>
                <a:cs typeface="+mn-cs"/>
              </a:rPr>
              <a:t>   Per graad</a:t>
            </a:r>
            <a:r>
              <a:rPr lang="nl-NL" sz="1200" b="0" i="0" u="none" strike="noStrike" kern="1200">
                <a:solidFill>
                  <a:schemeClr val="tx1"/>
                </a:solidFill>
                <a:effectLst/>
                <a:latin typeface="+mn-lt"/>
                <a:ea typeface="+mn-ea"/>
                <a:cs typeface="+mn-cs"/>
              </a:rPr>
              <a:t> andere </a:t>
            </a:r>
            <a:r>
              <a:rPr lang="nl-NL" sz="1200" b="1" i="0" u="none" strike="noStrike" kern="1200">
                <a:solidFill>
                  <a:schemeClr val="tx1"/>
                </a:solidFill>
                <a:effectLst/>
                <a:latin typeface="+mn-lt"/>
                <a:ea typeface="+mn-ea"/>
                <a:cs typeface="+mn-cs"/>
              </a:rPr>
              <a:t>accenten</a:t>
            </a:r>
            <a:r>
              <a:rPr lang="nl-NL" sz="1200" b="0" i="0" u="none" strike="noStrike" kern="1200">
                <a:solidFill>
                  <a:schemeClr val="tx1"/>
                </a:solidFill>
                <a:effectLst/>
                <a:latin typeface="+mn-lt"/>
                <a:ea typeface="+mn-ea"/>
                <a:cs typeface="+mn-cs"/>
              </a:rPr>
              <a:t> beklemtonen: </a:t>
            </a:r>
            <a:r>
              <a:rPr lang="nl-BE" sz="1200" b="0" i="0" kern="1200">
                <a:solidFill>
                  <a:schemeClr val="tx1"/>
                </a:solidFill>
                <a:effectLst/>
                <a:latin typeface="+mn-lt"/>
                <a:ea typeface="+mn-ea"/>
                <a:cs typeface="+mn-cs"/>
              </a:rPr>
              <a:t>​</a:t>
            </a:r>
          </a:p>
          <a:p>
            <a:pPr rtl="0" fontAlgn="base"/>
            <a:r>
              <a:rPr lang="nl-NL" sz="1200" b="0" i="0" u="none" strike="noStrike" kern="1200">
                <a:solidFill>
                  <a:schemeClr val="tx1"/>
                </a:solidFill>
                <a:effectLst/>
                <a:latin typeface="+mn-lt"/>
                <a:ea typeface="+mn-ea"/>
                <a:cs typeface="+mn-cs"/>
              </a:rPr>
              <a:t>in de </a:t>
            </a:r>
            <a:r>
              <a:rPr lang="nl-NL" sz="1200" b="1" i="0" u="none" strike="noStrike" kern="1200">
                <a:solidFill>
                  <a:schemeClr val="tx1"/>
                </a:solidFill>
                <a:effectLst/>
                <a:latin typeface="+mn-lt"/>
                <a:ea typeface="+mn-ea"/>
                <a:cs typeface="+mn-cs"/>
              </a:rPr>
              <a:t>eerste graad</a:t>
            </a:r>
            <a:r>
              <a:rPr lang="nl-NL" sz="1200" b="0" i="0" u="none" strike="noStrike" kern="1200">
                <a:solidFill>
                  <a:schemeClr val="tx1"/>
                </a:solidFill>
                <a:effectLst/>
                <a:latin typeface="+mn-lt"/>
                <a:ea typeface="+mn-ea"/>
                <a:cs typeface="+mn-cs"/>
              </a:rPr>
              <a:t>: </a:t>
            </a:r>
            <a:r>
              <a:rPr lang="nl-NL" sz="1200" b="1" i="0" u="none" strike="noStrike" kern="1200">
                <a:solidFill>
                  <a:schemeClr val="tx1"/>
                </a:solidFill>
                <a:effectLst/>
                <a:latin typeface="+mn-lt"/>
                <a:ea typeface="+mn-ea"/>
                <a:cs typeface="+mn-cs"/>
              </a:rPr>
              <a:t>talenten ontdekken </a:t>
            </a:r>
            <a:r>
              <a:rPr lang="en-US" sz="1200" b="0" i="0" kern="1200">
                <a:solidFill>
                  <a:schemeClr val="tx1"/>
                </a:solidFill>
                <a:effectLst/>
                <a:latin typeface="+mn-lt"/>
                <a:ea typeface="+mn-ea"/>
                <a:cs typeface="+mn-cs"/>
              </a:rPr>
              <a:t>​</a:t>
            </a:r>
          </a:p>
          <a:p>
            <a:pPr rtl="0" fontAlgn="base"/>
            <a:endParaRPr lang="en-US" sz="1200" b="0" i="0" kern="1200">
              <a:solidFill>
                <a:schemeClr val="tx1"/>
              </a:solidFill>
              <a:effectLst/>
              <a:latin typeface="+mn-lt"/>
              <a:ea typeface="+mn-ea"/>
              <a:cs typeface="+mn-cs"/>
            </a:endParaRPr>
          </a:p>
          <a:p>
            <a:pPr rtl="0" fontAlgn="base"/>
            <a:r>
              <a:rPr lang="nl-NL" sz="1200" b="0" i="0" u="none" strike="noStrike" kern="1200">
                <a:solidFill>
                  <a:schemeClr val="tx1"/>
                </a:solidFill>
                <a:effectLst/>
                <a:latin typeface="+mn-lt"/>
                <a:ea typeface="+mn-ea"/>
                <a:cs typeface="+mn-cs"/>
              </a:rPr>
              <a:t>in de </a:t>
            </a:r>
            <a:r>
              <a:rPr lang="nl-NL" sz="1200" b="1" i="0" u="none" strike="noStrike" kern="1200">
                <a:solidFill>
                  <a:schemeClr val="tx1"/>
                </a:solidFill>
                <a:effectLst/>
                <a:latin typeface="+mn-lt"/>
                <a:ea typeface="+mn-ea"/>
                <a:cs typeface="+mn-cs"/>
              </a:rPr>
              <a:t>tweede graad</a:t>
            </a:r>
            <a:r>
              <a:rPr lang="nl-NL" sz="1200" b="0" i="0" u="none" strike="noStrike" kern="1200">
                <a:solidFill>
                  <a:schemeClr val="tx1"/>
                </a:solidFill>
                <a:effectLst/>
                <a:latin typeface="+mn-lt"/>
                <a:ea typeface="+mn-ea"/>
                <a:cs typeface="+mn-cs"/>
              </a:rPr>
              <a:t>: </a:t>
            </a:r>
            <a:r>
              <a:rPr lang="nl-NL" sz="1200" b="1" i="0" u="none" strike="noStrike" kern="1200">
                <a:solidFill>
                  <a:schemeClr val="tx1"/>
                </a:solidFill>
                <a:effectLst/>
                <a:latin typeface="+mn-lt"/>
                <a:ea typeface="+mn-ea"/>
                <a:cs typeface="+mn-cs"/>
              </a:rPr>
              <a:t>talenten ontwikkelen </a:t>
            </a:r>
            <a:r>
              <a:rPr lang="en-US" sz="1200" b="0" i="0" kern="1200">
                <a:solidFill>
                  <a:schemeClr val="tx1"/>
                </a:solidFill>
                <a:effectLst/>
                <a:latin typeface="+mn-lt"/>
                <a:ea typeface="+mn-ea"/>
                <a:cs typeface="+mn-cs"/>
              </a:rPr>
              <a:t>​</a:t>
            </a:r>
          </a:p>
          <a:p>
            <a:pPr rtl="0" fontAlgn="base"/>
            <a:r>
              <a:rPr lang="nl-NL" sz="1200" b="0" i="0" u="none" strike="noStrike" kern="1200">
                <a:solidFill>
                  <a:schemeClr val="tx1"/>
                </a:solidFill>
                <a:effectLst/>
                <a:latin typeface="+mn-lt"/>
                <a:ea typeface="+mn-ea"/>
                <a:cs typeface="+mn-cs"/>
              </a:rPr>
              <a:t>in de </a:t>
            </a:r>
            <a:r>
              <a:rPr lang="nl-NL" sz="1200" b="1" i="0" u="none" strike="noStrike" kern="1200">
                <a:solidFill>
                  <a:schemeClr val="tx1"/>
                </a:solidFill>
                <a:effectLst/>
                <a:latin typeface="+mn-lt"/>
                <a:ea typeface="+mn-ea"/>
                <a:cs typeface="+mn-cs"/>
              </a:rPr>
              <a:t>derde graad</a:t>
            </a:r>
            <a:r>
              <a:rPr lang="nl-NL" sz="1200" b="0" i="0" u="none" strike="noStrike" kern="1200">
                <a:solidFill>
                  <a:schemeClr val="tx1"/>
                </a:solidFill>
                <a:effectLst/>
                <a:latin typeface="+mn-lt"/>
                <a:ea typeface="+mn-ea"/>
                <a:cs typeface="+mn-cs"/>
              </a:rPr>
              <a:t>: </a:t>
            </a:r>
            <a:r>
              <a:rPr lang="nl-NL" sz="1200" b="1" i="0" u="none" strike="noStrike" kern="1200">
                <a:solidFill>
                  <a:schemeClr val="tx1"/>
                </a:solidFill>
                <a:effectLst/>
                <a:latin typeface="+mn-lt"/>
                <a:ea typeface="+mn-ea"/>
                <a:cs typeface="+mn-cs"/>
              </a:rPr>
              <a:t>talenten verdiepen </a:t>
            </a:r>
            <a:r>
              <a:rPr lang="nl-BE" sz="1200" b="0" i="0" kern="1200">
                <a:solidFill>
                  <a:schemeClr val="tx1"/>
                </a:solidFill>
                <a:effectLst/>
                <a:latin typeface="+mn-lt"/>
                <a:ea typeface="+mn-ea"/>
                <a:cs typeface="+mn-cs"/>
              </a:rPr>
              <a:t>​</a:t>
            </a:r>
          </a:p>
          <a:p>
            <a:pPr lvl="0"/>
            <a:endParaRPr lang="nl-BE" baseline="0"/>
          </a:p>
        </p:txBody>
      </p:sp>
      <p:sp>
        <p:nvSpPr>
          <p:cNvPr id="4" name="Tijdelijke aanduiding voor koptekst 3"/>
          <p:cNvSpPr>
            <a:spLocks noGrp="1"/>
          </p:cNvSpPr>
          <p:nvPr>
            <p:ph type="hdr" sz="quarter" idx="10"/>
          </p:nvPr>
        </p:nvSpPr>
        <p:spPr/>
        <p:txBody>
          <a:bodyPr/>
          <a:lstStyle/>
          <a:p>
            <a:pPr>
              <a:defRPr/>
            </a:pPr>
            <a:endParaRPr lang="nl-NL"/>
          </a:p>
        </p:txBody>
      </p:sp>
      <p:sp>
        <p:nvSpPr>
          <p:cNvPr id="5" name="Tijdelijke aanduiding voor voettekst 4"/>
          <p:cNvSpPr>
            <a:spLocks noGrp="1"/>
          </p:cNvSpPr>
          <p:nvPr>
            <p:ph type="ftr" sz="quarter" idx="11"/>
          </p:nvPr>
        </p:nvSpPr>
        <p:spPr/>
        <p:txBody>
          <a:bodyPr/>
          <a:lstStyle/>
          <a:p>
            <a:pPr>
              <a:defRPr/>
            </a:pPr>
            <a:endParaRPr lang="nl-NL"/>
          </a:p>
        </p:txBody>
      </p:sp>
      <p:sp>
        <p:nvSpPr>
          <p:cNvPr id="6" name="Tijdelijke aanduiding voor dianummer 5"/>
          <p:cNvSpPr>
            <a:spLocks noGrp="1"/>
          </p:cNvSpPr>
          <p:nvPr>
            <p:ph type="sldNum" sz="quarter" idx="12"/>
          </p:nvPr>
        </p:nvSpPr>
        <p:spPr/>
        <p:txBody>
          <a:bodyPr/>
          <a:lstStyle/>
          <a:p>
            <a:pPr>
              <a:defRPr/>
            </a:pPr>
            <a:fld id="{ECD6E181-6387-4BAA-A0A5-3B36DD972519}" type="slidenum">
              <a:rPr lang="nl-NL" smtClean="0"/>
              <a:pPr>
                <a:defRPr/>
              </a:pPr>
              <a:t>8</a:t>
            </a:fld>
            <a:endParaRPr lang="nl-NL"/>
          </a:p>
        </p:txBody>
      </p:sp>
    </p:spTree>
    <p:extLst>
      <p:ext uri="{BB962C8B-B14F-4D97-AF65-F5344CB8AC3E}">
        <p14:creationId xmlns:p14="http://schemas.microsoft.com/office/powerpoint/2010/main" val="32670329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BE"/>
              <a:t>Wat biedt onze school aan in de verschillende</a:t>
            </a:r>
            <a:r>
              <a:rPr lang="nl-BE" baseline="0"/>
              <a:t> graden?</a:t>
            </a:r>
          </a:p>
          <a:p>
            <a:r>
              <a:rPr lang="nl-BE" baseline="0"/>
              <a:t>Invloed studiekeuze hoger onderwijs</a:t>
            </a:r>
            <a:br>
              <a:rPr lang="nl-BE" baseline="0">
                <a:cs typeface="+mn-lt"/>
              </a:rPr>
            </a:br>
            <a:r>
              <a:rPr lang="nl-BE" baseline="0"/>
              <a:t>Hou er rekening mee dat de keuze die je nu maakt, invloed heeft op je keuzemogelijkheden in het hoger onderwijs. Het zijn vooral het aantal uren wiskunde en wetenschappen die hierbij van belang zijn. Bv Voor de opleiding burgerlijk ingenieur moet je een richting met </a:t>
            </a:r>
            <a:r>
              <a:rPr lang="nl-BE"/>
              <a:t>meeste</a:t>
            </a:r>
            <a:r>
              <a:rPr lang="nl-BE" baseline="0"/>
              <a:t> </a:t>
            </a:r>
            <a:r>
              <a:rPr lang="nl-BE"/>
              <a:t>uren</a:t>
            </a:r>
            <a:r>
              <a:rPr lang="nl-BE" baseline="0"/>
              <a:t> wiskunde gevolgd hebben. Wil je rechten doen, dan kan dit vanuit elke richting die we op onze school aanbieden. </a:t>
            </a:r>
            <a:br>
              <a:rPr lang="nl-BE" baseline="0">
                <a:cs typeface="+mn-lt"/>
              </a:rPr>
            </a:br>
            <a:r>
              <a:rPr lang="nl-BE" baseline="0"/>
              <a:t>Beperkingen van 2</a:t>
            </a:r>
            <a:r>
              <a:rPr lang="nl-BE" baseline="30000"/>
              <a:t>de</a:t>
            </a:r>
            <a:r>
              <a:rPr lang="nl-BE" baseline="0"/>
              <a:t> naar 3</a:t>
            </a:r>
            <a:r>
              <a:rPr lang="nl-BE" baseline="30000"/>
              <a:t>de</a:t>
            </a:r>
            <a:r>
              <a:rPr lang="nl-BE" baseline="0"/>
              <a:t> graad</a:t>
            </a:r>
          </a:p>
          <a:p>
            <a:r>
              <a:rPr lang="nl-BE" baseline="0"/>
              <a:t>Kies je voor 5 GRLA dan moet je in het 4</a:t>
            </a:r>
            <a:r>
              <a:rPr lang="nl-BE" baseline="30000"/>
              <a:t>de</a:t>
            </a:r>
            <a:r>
              <a:rPr lang="nl-BE" baseline="0"/>
              <a:t> GRLA gevolgd hebben.</a:t>
            </a:r>
            <a:br>
              <a:rPr lang="nl-BE" baseline="0">
                <a:cs typeface="+mn-lt"/>
              </a:rPr>
            </a:br>
            <a:r>
              <a:rPr lang="nl-BE" baseline="0"/>
              <a:t>Kies je voor een richting met Latijn in het 5</a:t>
            </a:r>
            <a:r>
              <a:rPr lang="nl-BE" baseline="30000"/>
              <a:t>de</a:t>
            </a:r>
            <a:r>
              <a:rPr lang="nl-BE" baseline="0"/>
              <a:t> jaar dan moet je in het 4</a:t>
            </a:r>
            <a:r>
              <a:rPr lang="nl-BE" baseline="30000"/>
              <a:t>de</a:t>
            </a:r>
            <a:r>
              <a:rPr lang="nl-BE" baseline="0"/>
              <a:t> jaar Latijn gevolgd hebben.</a:t>
            </a:r>
            <a:br>
              <a:rPr lang="nl-BE" baseline="0">
                <a:cs typeface="+mn-lt"/>
              </a:rPr>
            </a:br>
            <a:r>
              <a:rPr lang="nl-BE" baseline="0"/>
              <a:t>In principe kan je naar alle andere 5 richtingen doorstromen vanuit de tweede graad maar er zal een ernstige inspanning moeten geleverd worden indien je wil doorstromen naar </a:t>
            </a:r>
            <a:r>
              <a:rPr lang="nl-BE"/>
              <a:t>een WI</a:t>
            </a:r>
            <a:r>
              <a:rPr lang="nl-BE" baseline="0"/>
              <a:t> richting en je in het 4</a:t>
            </a:r>
            <a:r>
              <a:rPr lang="nl-BE" baseline="30000"/>
              <a:t>de</a:t>
            </a:r>
            <a:r>
              <a:rPr lang="nl-BE" baseline="0"/>
              <a:t> jaar een richting met 4 uur wiskunde (</a:t>
            </a:r>
            <a:r>
              <a:rPr lang="nl-BE" err="1"/>
              <a:t>wisk</a:t>
            </a:r>
            <a:r>
              <a:rPr lang="nl-BE"/>
              <a:t>: 4</a:t>
            </a:r>
            <a:r>
              <a:rPr lang="nl-BE" baseline="0"/>
              <a:t> </a:t>
            </a:r>
            <a:r>
              <a:rPr lang="nl-BE"/>
              <a:t>HUWE, 4 MTWE) en/of naar een WE richting (voor alle niet NAWE </a:t>
            </a:r>
            <a:r>
              <a:rPr lang="nl-BE" err="1"/>
              <a:t>lln</a:t>
            </a:r>
            <a:r>
              <a:rPr lang="nl-BE"/>
              <a:t> die niet gekozen hebben voor uitbreiding wetenschappen) </a:t>
            </a:r>
            <a:r>
              <a:rPr lang="nl-BE" baseline="0"/>
              <a:t> volgde. Je zal je tijdens de vakantie moeten bijwerken voor volgende vakken: wiskunde, biologie, chemie, fysica.</a:t>
            </a:r>
            <a:endParaRPr lang="nl-BE" baseline="0">
              <a:cs typeface="Calibri"/>
            </a:endParaRPr>
          </a:p>
        </p:txBody>
      </p:sp>
      <p:sp>
        <p:nvSpPr>
          <p:cNvPr id="4" name="Tijdelijke aanduiding voor koptekst 3"/>
          <p:cNvSpPr>
            <a:spLocks noGrp="1"/>
          </p:cNvSpPr>
          <p:nvPr>
            <p:ph type="hdr" sz="quarter" idx="10"/>
          </p:nvPr>
        </p:nvSpPr>
        <p:spPr/>
        <p:txBody>
          <a:bodyPr/>
          <a:lstStyle/>
          <a:p>
            <a:pPr>
              <a:defRPr/>
            </a:pPr>
            <a:endParaRPr lang="nl-NL"/>
          </a:p>
        </p:txBody>
      </p:sp>
      <p:sp>
        <p:nvSpPr>
          <p:cNvPr id="5" name="Tijdelijke aanduiding voor voettekst 4"/>
          <p:cNvSpPr>
            <a:spLocks noGrp="1"/>
          </p:cNvSpPr>
          <p:nvPr>
            <p:ph type="ftr" sz="quarter" idx="11"/>
          </p:nvPr>
        </p:nvSpPr>
        <p:spPr/>
        <p:txBody>
          <a:bodyPr/>
          <a:lstStyle/>
          <a:p>
            <a:pPr>
              <a:defRPr/>
            </a:pPr>
            <a:endParaRPr lang="nl-NL"/>
          </a:p>
        </p:txBody>
      </p:sp>
      <p:sp>
        <p:nvSpPr>
          <p:cNvPr id="6" name="Tijdelijke aanduiding voor dianummer 5"/>
          <p:cNvSpPr>
            <a:spLocks noGrp="1"/>
          </p:cNvSpPr>
          <p:nvPr>
            <p:ph type="sldNum" sz="quarter" idx="12"/>
          </p:nvPr>
        </p:nvSpPr>
        <p:spPr/>
        <p:txBody>
          <a:bodyPr/>
          <a:lstStyle/>
          <a:p>
            <a:pPr>
              <a:defRPr/>
            </a:pPr>
            <a:fld id="{ECD6E181-6387-4BAA-A0A5-3B36DD972519}" type="slidenum">
              <a:rPr lang="nl-NL" smtClean="0"/>
              <a:pPr>
                <a:defRPr/>
              </a:pPr>
              <a:t>9</a:t>
            </a:fld>
            <a:endParaRPr lang="nl-NL"/>
          </a:p>
        </p:txBody>
      </p:sp>
    </p:spTree>
    <p:extLst>
      <p:ext uri="{BB962C8B-B14F-4D97-AF65-F5344CB8AC3E}">
        <p14:creationId xmlns:p14="http://schemas.microsoft.com/office/powerpoint/2010/main" val="5010753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431470" y="3429001"/>
            <a:ext cx="8281059" cy="1080138"/>
          </a:xfrm>
        </p:spPr>
        <p:txBody>
          <a:bodyPr>
            <a:normAutofit/>
          </a:bodyPr>
          <a:lstStyle>
            <a:lvl1pPr algn="ctr">
              <a:defRPr sz="4800"/>
            </a:lvl1pPr>
          </a:lstStyle>
          <a:p>
            <a:r>
              <a:rPr lang="nl-NL"/>
              <a:t>Klik om stijl te bewerken</a:t>
            </a:r>
          </a:p>
        </p:txBody>
      </p:sp>
      <p:sp>
        <p:nvSpPr>
          <p:cNvPr id="15" name="Tijdelijke aanduiding voor datum 14"/>
          <p:cNvSpPr>
            <a:spLocks noGrp="1"/>
          </p:cNvSpPr>
          <p:nvPr>
            <p:ph type="dt" sz="half" idx="10"/>
          </p:nvPr>
        </p:nvSpPr>
        <p:spPr/>
        <p:txBody>
          <a:bodyPr/>
          <a:lstStyle/>
          <a:p>
            <a:fld id="{5660CD95-02FC-4D82-8C3F-8D2F7A1C24C0}" type="datetime1">
              <a:rPr lang="nl-NL" smtClean="0"/>
              <a:pPr/>
              <a:t>15-3-2024</a:t>
            </a:fld>
            <a:endParaRPr lang="nl-NL"/>
          </a:p>
        </p:txBody>
      </p:sp>
      <p:sp>
        <p:nvSpPr>
          <p:cNvPr id="16" name="Tijdelijke aanduiding voor dianummer 15"/>
          <p:cNvSpPr>
            <a:spLocks noGrp="1"/>
          </p:cNvSpPr>
          <p:nvPr>
            <p:ph type="sldNum" sz="quarter" idx="11"/>
          </p:nvPr>
        </p:nvSpPr>
        <p:spPr/>
        <p:txBody>
          <a:bodyPr/>
          <a:lstStyle/>
          <a:p>
            <a:fld id="{CAF61F08-5B5D-4F5B-9F92-8A0E73C5D006}" type="slidenum">
              <a:rPr lang="nl-NL" smtClean="0"/>
              <a:pPr/>
              <a:t>‹#›</a:t>
            </a:fld>
            <a:endParaRPr lang="nl-NL"/>
          </a:p>
        </p:txBody>
      </p:sp>
      <p:sp>
        <p:nvSpPr>
          <p:cNvPr id="17" name="Tijdelijke aanduiding voor voettekst 16"/>
          <p:cNvSpPr>
            <a:spLocks noGrp="1"/>
          </p:cNvSpPr>
          <p:nvPr>
            <p:ph type="ftr" sz="quarter" idx="12"/>
          </p:nvPr>
        </p:nvSpPr>
        <p:spPr/>
        <p:txBody>
          <a:bodyPr/>
          <a:lstStyle/>
          <a:p>
            <a:endParaRPr lang="nl-NL"/>
          </a:p>
        </p:txBody>
      </p:sp>
      <p:pic>
        <p:nvPicPr>
          <p:cNvPr id="7" name="Afbeelding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20944" y="1088701"/>
            <a:ext cx="5102112" cy="1260161"/>
          </a:xfrm>
          <a:prstGeom prst="rect">
            <a:avLst/>
          </a:prstGeom>
        </p:spPr>
      </p:pic>
      <p:sp>
        <p:nvSpPr>
          <p:cNvPr id="8" name="Ondertitel 2"/>
          <p:cNvSpPr>
            <a:spLocks noGrp="1"/>
          </p:cNvSpPr>
          <p:nvPr>
            <p:ph type="subTitle" idx="1"/>
          </p:nvPr>
        </p:nvSpPr>
        <p:spPr>
          <a:xfrm>
            <a:off x="1371600" y="4689160"/>
            <a:ext cx="6400800" cy="1080139"/>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Klikken om de ondertitelstijl van het model te bewerken</a:t>
            </a: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dia">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431470" y="3429001"/>
            <a:ext cx="8281059" cy="1080138"/>
          </a:xfrm>
        </p:spPr>
        <p:txBody>
          <a:bodyPr>
            <a:normAutofit/>
          </a:bodyPr>
          <a:lstStyle>
            <a:lvl1pPr algn="ctr">
              <a:defRPr sz="4800"/>
            </a:lvl1pPr>
          </a:lstStyle>
          <a:p>
            <a:r>
              <a:rPr lang="nl-NL"/>
              <a:t>Klik om de stijl te bewerken</a:t>
            </a:r>
          </a:p>
        </p:txBody>
      </p:sp>
      <p:sp>
        <p:nvSpPr>
          <p:cNvPr id="15" name="Tijdelijke aanduiding voor datum 14"/>
          <p:cNvSpPr>
            <a:spLocks noGrp="1"/>
          </p:cNvSpPr>
          <p:nvPr>
            <p:ph type="dt" sz="half" idx="10"/>
          </p:nvPr>
        </p:nvSpPr>
        <p:spPr/>
        <p:txBody>
          <a:bodyPr/>
          <a:lstStyle/>
          <a:p>
            <a:fld id="{7C0919CC-2D16-484B-B9CB-92B15130F1CF}" type="datetime1">
              <a:rPr lang="nl-NL" smtClean="0"/>
              <a:pPr/>
              <a:t>15-3-2024</a:t>
            </a:fld>
            <a:endParaRPr lang="nl-NL"/>
          </a:p>
        </p:txBody>
      </p:sp>
      <p:sp>
        <p:nvSpPr>
          <p:cNvPr id="16" name="Tijdelijke aanduiding voor dianummer 15"/>
          <p:cNvSpPr>
            <a:spLocks noGrp="1"/>
          </p:cNvSpPr>
          <p:nvPr>
            <p:ph type="sldNum" sz="quarter" idx="11"/>
          </p:nvPr>
        </p:nvSpPr>
        <p:spPr/>
        <p:txBody>
          <a:bodyPr/>
          <a:lstStyle/>
          <a:p>
            <a:fld id="{CAF61F08-5B5D-4F5B-9F92-8A0E73C5D006}" type="slidenum">
              <a:rPr lang="nl-NL" smtClean="0"/>
              <a:pPr/>
              <a:t>‹#›</a:t>
            </a:fld>
            <a:endParaRPr lang="nl-NL"/>
          </a:p>
        </p:txBody>
      </p:sp>
      <p:sp>
        <p:nvSpPr>
          <p:cNvPr id="17" name="Tijdelijke aanduiding voor voettekst 16"/>
          <p:cNvSpPr>
            <a:spLocks noGrp="1"/>
          </p:cNvSpPr>
          <p:nvPr>
            <p:ph type="ftr" sz="quarter" idx="12"/>
          </p:nvPr>
        </p:nvSpPr>
        <p:spPr/>
        <p:txBody>
          <a:bodyPr/>
          <a:lstStyle/>
          <a:p>
            <a:endParaRPr lang="nl-NL"/>
          </a:p>
        </p:txBody>
      </p:sp>
      <p:sp>
        <p:nvSpPr>
          <p:cNvPr id="8" name="Ondertitel 2"/>
          <p:cNvSpPr>
            <a:spLocks noGrp="1"/>
          </p:cNvSpPr>
          <p:nvPr>
            <p:ph type="subTitle" idx="1"/>
          </p:nvPr>
        </p:nvSpPr>
        <p:spPr>
          <a:xfrm>
            <a:off x="1371600" y="4689160"/>
            <a:ext cx="6400800" cy="1080139"/>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pic>
        <p:nvPicPr>
          <p:cNvPr id="9" name="Afbeelding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20944" y="1088701"/>
            <a:ext cx="5102112" cy="1260161"/>
          </a:xfrm>
          <a:prstGeom prst="rect">
            <a:avLst/>
          </a:prstGeom>
        </p:spPr>
      </p:pic>
    </p:spTree>
    <p:extLst>
      <p:ext uri="{BB962C8B-B14F-4D97-AF65-F5344CB8AC3E}">
        <p14:creationId xmlns:p14="http://schemas.microsoft.com/office/powerpoint/2010/main" val="165711731"/>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ekop">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431471" y="368609"/>
            <a:ext cx="3960506" cy="3060391"/>
          </a:xfrm>
        </p:spPr>
        <p:txBody>
          <a:bodyPr anchor="t"/>
          <a:lstStyle>
            <a:lvl1pPr algn="l">
              <a:defRPr sz="4000" b="1" cap="none" baseline="0">
                <a:solidFill>
                  <a:schemeClr val="accent1"/>
                </a:solidFill>
              </a:defRPr>
            </a:lvl1pPr>
          </a:lstStyle>
          <a:p>
            <a:r>
              <a:rPr lang="nl-NL"/>
              <a:t>Klik om de stijl te bewerken</a:t>
            </a:r>
          </a:p>
        </p:txBody>
      </p:sp>
      <p:sp>
        <p:nvSpPr>
          <p:cNvPr id="7" name="Tijdelijke aanduiding voor datum 6"/>
          <p:cNvSpPr>
            <a:spLocks noGrp="1"/>
          </p:cNvSpPr>
          <p:nvPr>
            <p:ph type="dt" sz="half" idx="10"/>
          </p:nvPr>
        </p:nvSpPr>
        <p:spPr/>
        <p:txBody>
          <a:bodyPr/>
          <a:lstStyle/>
          <a:p>
            <a:fld id="{8A226F80-1C46-4F70-8F78-E3E9ED0A1A87}" type="datetime1">
              <a:rPr lang="nl-NL" smtClean="0"/>
              <a:pPr/>
              <a:t>15-3-2024</a:t>
            </a:fld>
            <a:endParaRPr lang="nl-NL"/>
          </a:p>
        </p:txBody>
      </p:sp>
      <p:sp>
        <p:nvSpPr>
          <p:cNvPr id="9" name="Tijdelijke aanduiding voor dianummer 8"/>
          <p:cNvSpPr>
            <a:spLocks noGrp="1"/>
          </p:cNvSpPr>
          <p:nvPr>
            <p:ph type="sldNum" sz="quarter" idx="11"/>
          </p:nvPr>
        </p:nvSpPr>
        <p:spPr/>
        <p:txBody>
          <a:bodyPr/>
          <a:lstStyle/>
          <a:p>
            <a:fld id="{CAF61F08-5B5D-4F5B-9F92-8A0E73C5D006}" type="slidenum">
              <a:rPr lang="nl-NL" smtClean="0"/>
              <a:pPr/>
              <a:t>‹#›</a:t>
            </a:fld>
            <a:endParaRPr lang="nl-NL"/>
          </a:p>
        </p:txBody>
      </p:sp>
      <p:sp>
        <p:nvSpPr>
          <p:cNvPr id="11" name="Tijdelijke aanduiding voor voettekst 10"/>
          <p:cNvSpPr>
            <a:spLocks noGrp="1"/>
          </p:cNvSpPr>
          <p:nvPr>
            <p:ph type="ftr" sz="quarter" idx="12"/>
          </p:nvPr>
        </p:nvSpPr>
        <p:spPr/>
        <p:txBody>
          <a:bodyPr/>
          <a:lstStyle/>
          <a:p>
            <a:endParaRPr lang="nl-NL"/>
          </a:p>
        </p:txBody>
      </p:sp>
      <p:sp>
        <p:nvSpPr>
          <p:cNvPr id="15" name="Tijdelijke aanduiding voor afbeelding 14"/>
          <p:cNvSpPr>
            <a:spLocks noGrp="1" noChangeAspect="1"/>
          </p:cNvSpPr>
          <p:nvPr>
            <p:ph type="pic" sz="quarter" idx="13"/>
          </p:nvPr>
        </p:nvSpPr>
        <p:spPr>
          <a:xfrm>
            <a:off x="4572000" y="0"/>
            <a:ext cx="4572000" cy="6858000"/>
          </a:xfrm>
          <a:prstGeom prst="rect">
            <a:avLst/>
          </a:prstGeom>
        </p:spPr>
        <p:txBody>
          <a:bodyPr/>
          <a:lstStyle/>
          <a:p>
            <a:endParaRPr lang="nl-NL"/>
          </a:p>
        </p:txBody>
      </p:sp>
      <p:sp>
        <p:nvSpPr>
          <p:cNvPr id="6" name="Tijdelijke aanduiding voor tekst 5"/>
          <p:cNvSpPr>
            <a:spLocks noGrp="1"/>
          </p:cNvSpPr>
          <p:nvPr>
            <p:ph type="body" sz="quarter" idx="15"/>
          </p:nvPr>
        </p:nvSpPr>
        <p:spPr>
          <a:xfrm>
            <a:off x="431471" y="3609023"/>
            <a:ext cx="3960506" cy="2520322"/>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pic>
        <p:nvPicPr>
          <p:cNvPr id="10" name="Afbeelding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2000" y="6373587"/>
            <a:ext cx="1457555" cy="360000"/>
          </a:xfrm>
          <a:prstGeom prst="rect">
            <a:avLst/>
          </a:prstGeom>
        </p:spPr>
      </p:pic>
    </p:spTree>
    <p:extLst>
      <p:ext uri="{BB962C8B-B14F-4D97-AF65-F5344CB8AC3E}">
        <p14:creationId xmlns:p14="http://schemas.microsoft.com/office/powerpoint/2010/main" val="3976431686"/>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eeld links">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4752023" y="368609"/>
            <a:ext cx="3960506" cy="3060391"/>
          </a:xfrm>
        </p:spPr>
        <p:txBody>
          <a:bodyPr anchor="t"/>
          <a:lstStyle>
            <a:lvl1pPr algn="l">
              <a:defRPr sz="4000" b="1" cap="none" baseline="0">
                <a:solidFill>
                  <a:schemeClr val="accent1"/>
                </a:solidFill>
              </a:defRPr>
            </a:lvl1pPr>
          </a:lstStyle>
          <a:p>
            <a:r>
              <a:rPr lang="nl-NL"/>
              <a:t>Klik om de stijl te bewerken</a:t>
            </a:r>
          </a:p>
        </p:txBody>
      </p:sp>
      <p:sp>
        <p:nvSpPr>
          <p:cNvPr id="7" name="Tijdelijke aanduiding voor datum 6"/>
          <p:cNvSpPr>
            <a:spLocks noGrp="1"/>
          </p:cNvSpPr>
          <p:nvPr>
            <p:ph type="dt" sz="half" idx="10"/>
          </p:nvPr>
        </p:nvSpPr>
        <p:spPr/>
        <p:txBody>
          <a:bodyPr/>
          <a:lstStyle/>
          <a:p>
            <a:fld id="{A1B3F20F-A3CF-4261-9052-78EEF9986520}" type="datetime1">
              <a:rPr lang="nl-NL" smtClean="0"/>
              <a:pPr/>
              <a:t>15-3-2024</a:t>
            </a:fld>
            <a:endParaRPr lang="nl-NL"/>
          </a:p>
        </p:txBody>
      </p:sp>
      <p:sp>
        <p:nvSpPr>
          <p:cNvPr id="9" name="Tijdelijke aanduiding voor dianummer 8"/>
          <p:cNvSpPr>
            <a:spLocks noGrp="1"/>
          </p:cNvSpPr>
          <p:nvPr>
            <p:ph type="sldNum" sz="quarter" idx="11"/>
          </p:nvPr>
        </p:nvSpPr>
        <p:spPr/>
        <p:txBody>
          <a:bodyPr/>
          <a:lstStyle/>
          <a:p>
            <a:fld id="{CAF61F08-5B5D-4F5B-9F92-8A0E73C5D006}" type="slidenum">
              <a:rPr lang="nl-NL" smtClean="0"/>
              <a:pPr/>
              <a:t>‹#›</a:t>
            </a:fld>
            <a:endParaRPr lang="nl-NL"/>
          </a:p>
        </p:txBody>
      </p:sp>
      <p:sp>
        <p:nvSpPr>
          <p:cNvPr id="15" name="Tijdelijke aanduiding voor afbeelding 14"/>
          <p:cNvSpPr>
            <a:spLocks noGrp="1" noChangeAspect="1"/>
          </p:cNvSpPr>
          <p:nvPr>
            <p:ph type="pic" sz="quarter" idx="13"/>
          </p:nvPr>
        </p:nvSpPr>
        <p:spPr>
          <a:xfrm>
            <a:off x="0" y="0"/>
            <a:ext cx="4572000" cy="6858000"/>
          </a:xfrm>
          <a:prstGeom prst="rect">
            <a:avLst/>
          </a:prstGeom>
        </p:spPr>
        <p:txBody>
          <a:bodyPr/>
          <a:lstStyle/>
          <a:p>
            <a:endParaRPr lang="nl-NL"/>
          </a:p>
        </p:txBody>
      </p:sp>
      <p:sp>
        <p:nvSpPr>
          <p:cNvPr id="10" name="Tijdelijke aanduiding voor tekst 5"/>
          <p:cNvSpPr>
            <a:spLocks noGrp="1"/>
          </p:cNvSpPr>
          <p:nvPr>
            <p:ph type="body" sz="quarter" idx="15"/>
          </p:nvPr>
        </p:nvSpPr>
        <p:spPr>
          <a:xfrm>
            <a:off x="4752023" y="3609023"/>
            <a:ext cx="3960506" cy="2520322"/>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1819531572"/>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noChangeAspect="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7934C9D6-8561-4931-805A-350020F42A87}" type="datetime1">
              <a:rPr lang="nl-NL" smtClean="0"/>
              <a:pPr/>
              <a:t>15-3-2024</a:t>
            </a:fld>
            <a:endParaRPr lang="nl-NL"/>
          </a:p>
        </p:txBody>
      </p:sp>
      <p:sp>
        <p:nvSpPr>
          <p:cNvPr id="5" name="Tijdelijke aanduiding voor dianummer 4"/>
          <p:cNvSpPr>
            <a:spLocks noGrp="1"/>
          </p:cNvSpPr>
          <p:nvPr>
            <p:ph type="sldNum" sz="quarter" idx="11"/>
          </p:nvPr>
        </p:nvSpPr>
        <p:spPr/>
        <p:txBody>
          <a:bodyPr/>
          <a:lstStyle/>
          <a:p>
            <a:fld id="{CAF61F08-5B5D-4F5B-9F92-8A0E73C5D006}" type="slidenum">
              <a:rPr lang="nl-NL" smtClean="0"/>
              <a:pPr/>
              <a:t>‹#›</a:t>
            </a:fld>
            <a:endParaRPr lang="nl-NL"/>
          </a:p>
        </p:txBody>
      </p:sp>
      <p:sp>
        <p:nvSpPr>
          <p:cNvPr id="6" name="Tijdelijke aanduiding voor voettekst 5"/>
          <p:cNvSpPr>
            <a:spLocks noGrp="1"/>
          </p:cNvSpPr>
          <p:nvPr>
            <p:ph type="ftr" sz="quarter" idx="12"/>
          </p:nvPr>
        </p:nvSpPr>
        <p:spPr/>
        <p:txBody>
          <a:bodyPr/>
          <a:lstStyle/>
          <a:p>
            <a:endParaRPr lang="nl-NL"/>
          </a:p>
        </p:txBody>
      </p:sp>
      <p:sp>
        <p:nvSpPr>
          <p:cNvPr id="7" name="Vrije vorm 6"/>
          <p:cNvSpPr/>
          <p:nvPr userDrawn="1"/>
        </p:nvSpPr>
        <p:spPr>
          <a:xfrm rot="10800000">
            <a:off x="-418046" y="-531506"/>
            <a:ext cx="9130575" cy="1800230"/>
          </a:xfrm>
          <a:custGeom>
            <a:avLst/>
            <a:gdLst>
              <a:gd name="connsiteX0" fmla="*/ 0 w 9361196"/>
              <a:gd name="connsiteY0" fmla="*/ 785341 h 2700345"/>
              <a:gd name="connsiteX1" fmla="*/ 230022 w 9361196"/>
              <a:gd name="connsiteY1" fmla="*/ 230021 h 2700345"/>
              <a:gd name="connsiteX2" fmla="*/ 785343 w 9361196"/>
              <a:gd name="connsiteY2" fmla="*/ 1 h 2700345"/>
              <a:gd name="connsiteX3" fmla="*/ 8575855 w 9361196"/>
              <a:gd name="connsiteY3" fmla="*/ 0 h 2700345"/>
              <a:gd name="connsiteX4" fmla="*/ 9131175 w 9361196"/>
              <a:gd name="connsiteY4" fmla="*/ 230022 h 2700345"/>
              <a:gd name="connsiteX5" fmla="*/ 9361195 w 9361196"/>
              <a:gd name="connsiteY5" fmla="*/ 785343 h 2700345"/>
              <a:gd name="connsiteX6" fmla="*/ 9361196 w 9361196"/>
              <a:gd name="connsiteY6" fmla="*/ 1915004 h 2700345"/>
              <a:gd name="connsiteX7" fmla="*/ 9131175 w 9361196"/>
              <a:gd name="connsiteY7" fmla="*/ 2470324 h 2700345"/>
              <a:gd name="connsiteX8" fmla="*/ 8575855 w 9361196"/>
              <a:gd name="connsiteY8" fmla="*/ 2700345 h 2700345"/>
              <a:gd name="connsiteX9" fmla="*/ 785341 w 9361196"/>
              <a:gd name="connsiteY9" fmla="*/ 2700345 h 2700345"/>
              <a:gd name="connsiteX10" fmla="*/ 230021 w 9361196"/>
              <a:gd name="connsiteY10" fmla="*/ 2470323 h 2700345"/>
              <a:gd name="connsiteX11" fmla="*/ 0 w 9361196"/>
              <a:gd name="connsiteY11" fmla="*/ 1915003 h 2700345"/>
              <a:gd name="connsiteX12" fmla="*/ 0 w 9361196"/>
              <a:gd name="connsiteY12" fmla="*/ 785341 h 2700345"/>
              <a:gd name="connsiteX0" fmla="*/ 643968 w 10005164"/>
              <a:gd name="connsiteY0" fmla="*/ 785341 h 2700345"/>
              <a:gd name="connsiteX1" fmla="*/ 873990 w 10005164"/>
              <a:gd name="connsiteY1" fmla="*/ 230021 h 2700345"/>
              <a:gd name="connsiteX2" fmla="*/ 1429311 w 10005164"/>
              <a:gd name="connsiteY2" fmla="*/ 1 h 2700345"/>
              <a:gd name="connsiteX3" fmla="*/ 9219823 w 10005164"/>
              <a:gd name="connsiteY3" fmla="*/ 0 h 2700345"/>
              <a:gd name="connsiteX4" fmla="*/ 9775143 w 10005164"/>
              <a:gd name="connsiteY4" fmla="*/ 230022 h 2700345"/>
              <a:gd name="connsiteX5" fmla="*/ 10005163 w 10005164"/>
              <a:gd name="connsiteY5" fmla="*/ 785343 h 2700345"/>
              <a:gd name="connsiteX6" fmla="*/ 10005164 w 10005164"/>
              <a:gd name="connsiteY6" fmla="*/ 1915004 h 2700345"/>
              <a:gd name="connsiteX7" fmla="*/ 9775143 w 10005164"/>
              <a:gd name="connsiteY7" fmla="*/ 2470324 h 2700345"/>
              <a:gd name="connsiteX8" fmla="*/ 9219823 w 10005164"/>
              <a:gd name="connsiteY8" fmla="*/ 2700345 h 2700345"/>
              <a:gd name="connsiteX9" fmla="*/ 1429309 w 10005164"/>
              <a:gd name="connsiteY9" fmla="*/ 2700345 h 2700345"/>
              <a:gd name="connsiteX10" fmla="*/ 643968 w 10005164"/>
              <a:gd name="connsiteY10" fmla="*/ 1915003 h 2700345"/>
              <a:gd name="connsiteX11" fmla="*/ 643968 w 10005164"/>
              <a:gd name="connsiteY11" fmla="*/ 785341 h 2700345"/>
              <a:gd name="connsiteX0" fmla="*/ 643968 w 10005164"/>
              <a:gd name="connsiteY0" fmla="*/ 1915003 h 2700345"/>
              <a:gd name="connsiteX1" fmla="*/ 643968 w 10005164"/>
              <a:gd name="connsiteY1" fmla="*/ 785341 h 2700345"/>
              <a:gd name="connsiteX2" fmla="*/ 873990 w 10005164"/>
              <a:gd name="connsiteY2" fmla="*/ 230021 h 2700345"/>
              <a:gd name="connsiteX3" fmla="*/ 1429311 w 10005164"/>
              <a:gd name="connsiteY3" fmla="*/ 1 h 2700345"/>
              <a:gd name="connsiteX4" fmla="*/ 9219823 w 10005164"/>
              <a:gd name="connsiteY4" fmla="*/ 0 h 2700345"/>
              <a:gd name="connsiteX5" fmla="*/ 9775143 w 10005164"/>
              <a:gd name="connsiteY5" fmla="*/ 230022 h 2700345"/>
              <a:gd name="connsiteX6" fmla="*/ 10005163 w 10005164"/>
              <a:gd name="connsiteY6" fmla="*/ 785343 h 2700345"/>
              <a:gd name="connsiteX7" fmla="*/ 10005164 w 10005164"/>
              <a:gd name="connsiteY7" fmla="*/ 1915004 h 2700345"/>
              <a:gd name="connsiteX8" fmla="*/ 9775143 w 10005164"/>
              <a:gd name="connsiteY8" fmla="*/ 2470324 h 2700345"/>
              <a:gd name="connsiteX9" fmla="*/ 9219823 w 10005164"/>
              <a:gd name="connsiteY9" fmla="*/ 2700345 h 2700345"/>
              <a:gd name="connsiteX10" fmla="*/ 1429309 w 10005164"/>
              <a:gd name="connsiteY10" fmla="*/ 2700345 h 2700345"/>
              <a:gd name="connsiteX11" fmla="*/ 735408 w 10005164"/>
              <a:gd name="connsiteY11" fmla="*/ 2006443 h 2700345"/>
              <a:gd name="connsiteX0" fmla="*/ 0 w 9361196"/>
              <a:gd name="connsiteY0" fmla="*/ 1915003 h 2700345"/>
              <a:gd name="connsiteX1" fmla="*/ 0 w 9361196"/>
              <a:gd name="connsiteY1" fmla="*/ 785341 h 2700345"/>
              <a:gd name="connsiteX2" fmla="*/ 230022 w 9361196"/>
              <a:gd name="connsiteY2" fmla="*/ 230021 h 2700345"/>
              <a:gd name="connsiteX3" fmla="*/ 785343 w 9361196"/>
              <a:gd name="connsiteY3" fmla="*/ 1 h 2700345"/>
              <a:gd name="connsiteX4" fmla="*/ 8575855 w 9361196"/>
              <a:gd name="connsiteY4" fmla="*/ 0 h 2700345"/>
              <a:gd name="connsiteX5" fmla="*/ 9131175 w 9361196"/>
              <a:gd name="connsiteY5" fmla="*/ 230022 h 2700345"/>
              <a:gd name="connsiteX6" fmla="*/ 9361195 w 9361196"/>
              <a:gd name="connsiteY6" fmla="*/ 785343 h 2700345"/>
              <a:gd name="connsiteX7" fmla="*/ 9361196 w 9361196"/>
              <a:gd name="connsiteY7" fmla="*/ 1915004 h 2700345"/>
              <a:gd name="connsiteX8" fmla="*/ 9131175 w 9361196"/>
              <a:gd name="connsiteY8" fmla="*/ 2470324 h 2700345"/>
              <a:gd name="connsiteX9" fmla="*/ 8575855 w 9361196"/>
              <a:gd name="connsiteY9" fmla="*/ 2700345 h 2700345"/>
              <a:gd name="connsiteX10" fmla="*/ 785341 w 9361196"/>
              <a:gd name="connsiteY10" fmla="*/ 2700345 h 2700345"/>
              <a:gd name="connsiteX0" fmla="*/ 0 w 9361196"/>
              <a:gd name="connsiteY0" fmla="*/ 1915003 h 2700345"/>
              <a:gd name="connsiteX1" fmla="*/ 0 w 9361196"/>
              <a:gd name="connsiteY1" fmla="*/ 785341 h 2700345"/>
              <a:gd name="connsiteX2" fmla="*/ 230022 w 9361196"/>
              <a:gd name="connsiteY2" fmla="*/ 230021 h 2700345"/>
              <a:gd name="connsiteX3" fmla="*/ 785343 w 9361196"/>
              <a:gd name="connsiteY3" fmla="*/ 1 h 2700345"/>
              <a:gd name="connsiteX4" fmla="*/ 8575855 w 9361196"/>
              <a:gd name="connsiteY4" fmla="*/ 0 h 2700345"/>
              <a:gd name="connsiteX5" fmla="*/ 9131175 w 9361196"/>
              <a:gd name="connsiteY5" fmla="*/ 230022 h 2700345"/>
              <a:gd name="connsiteX6" fmla="*/ 9361195 w 9361196"/>
              <a:gd name="connsiteY6" fmla="*/ 785343 h 2700345"/>
              <a:gd name="connsiteX7" fmla="*/ 9361196 w 9361196"/>
              <a:gd name="connsiteY7" fmla="*/ 1915004 h 2700345"/>
              <a:gd name="connsiteX8" fmla="*/ 9131175 w 9361196"/>
              <a:gd name="connsiteY8" fmla="*/ 2470324 h 2700345"/>
              <a:gd name="connsiteX9" fmla="*/ 8575855 w 9361196"/>
              <a:gd name="connsiteY9" fmla="*/ 2700345 h 2700345"/>
              <a:gd name="connsiteX0" fmla="*/ 0 w 9361196"/>
              <a:gd name="connsiteY0" fmla="*/ 1915003 h 2470324"/>
              <a:gd name="connsiteX1" fmla="*/ 0 w 9361196"/>
              <a:gd name="connsiteY1" fmla="*/ 785341 h 2470324"/>
              <a:gd name="connsiteX2" fmla="*/ 230022 w 9361196"/>
              <a:gd name="connsiteY2" fmla="*/ 230021 h 2470324"/>
              <a:gd name="connsiteX3" fmla="*/ 785343 w 9361196"/>
              <a:gd name="connsiteY3" fmla="*/ 1 h 2470324"/>
              <a:gd name="connsiteX4" fmla="*/ 8575855 w 9361196"/>
              <a:gd name="connsiteY4" fmla="*/ 0 h 2470324"/>
              <a:gd name="connsiteX5" fmla="*/ 9131175 w 9361196"/>
              <a:gd name="connsiteY5" fmla="*/ 230022 h 2470324"/>
              <a:gd name="connsiteX6" fmla="*/ 9361195 w 9361196"/>
              <a:gd name="connsiteY6" fmla="*/ 785343 h 2470324"/>
              <a:gd name="connsiteX7" fmla="*/ 9361196 w 9361196"/>
              <a:gd name="connsiteY7" fmla="*/ 1915004 h 2470324"/>
              <a:gd name="connsiteX8" fmla="*/ 9131175 w 9361196"/>
              <a:gd name="connsiteY8" fmla="*/ 2470324 h 2470324"/>
              <a:gd name="connsiteX0" fmla="*/ 0 w 9361196"/>
              <a:gd name="connsiteY0" fmla="*/ 1915003 h 1915004"/>
              <a:gd name="connsiteX1" fmla="*/ 0 w 9361196"/>
              <a:gd name="connsiteY1" fmla="*/ 785341 h 1915004"/>
              <a:gd name="connsiteX2" fmla="*/ 230022 w 9361196"/>
              <a:gd name="connsiteY2" fmla="*/ 230021 h 1915004"/>
              <a:gd name="connsiteX3" fmla="*/ 785343 w 9361196"/>
              <a:gd name="connsiteY3" fmla="*/ 1 h 1915004"/>
              <a:gd name="connsiteX4" fmla="*/ 8575855 w 9361196"/>
              <a:gd name="connsiteY4" fmla="*/ 0 h 1915004"/>
              <a:gd name="connsiteX5" fmla="*/ 9131175 w 9361196"/>
              <a:gd name="connsiteY5" fmla="*/ 230022 h 1915004"/>
              <a:gd name="connsiteX6" fmla="*/ 9361195 w 9361196"/>
              <a:gd name="connsiteY6" fmla="*/ 785343 h 1915004"/>
              <a:gd name="connsiteX7" fmla="*/ 9361196 w 9361196"/>
              <a:gd name="connsiteY7" fmla="*/ 1915004 h 1915004"/>
              <a:gd name="connsiteX0" fmla="*/ 0 w 9361196"/>
              <a:gd name="connsiteY0" fmla="*/ 1915003 h 1915003"/>
              <a:gd name="connsiteX1" fmla="*/ 0 w 9361196"/>
              <a:gd name="connsiteY1" fmla="*/ 785341 h 1915003"/>
              <a:gd name="connsiteX2" fmla="*/ 230022 w 9361196"/>
              <a:gd name="connsiteY2" fmla="*/ 230021 h 1915003"/>
              <a:gd name="connsiteX3" fmla="*/ 785343 w 9361196"/>
              <a:gd name="connsiteY3" fmla="*/ 1 h 1915003"/>
              <a:gd name="connsiteX4" fmla="*/ 8575855 w 9361196"/>
              <a:gd name="connsiteY4" fmla="*/ 0 h 1915003"/>
              <a:gd name="connsiteX5" fmla="*/ 9131175 w 9361196"/>
              <a:gd name="connsiteY5" fmla="*/ 230022 h 1915003"/>
              <a:gd name="connsiteX6" fmla="*/ 9361195 w 9361196"/>
              <a:gd name="connsiteY6" fmla="*/ 785343 h 1915003"/>
              <a:gd name="connsiteX0" fmla="*/ 0 w 9131175"/>
              <a:gd name="connsiteY0" fmla="*/ 1915003 h 1915003"/>
              <a:gd name="connsiteX1" fmla="*/ 0 w 9131175"/>
              <a:gd name="connsiteY1" fmla="*/ 785341 h 1915003"/>
              <a:gd name="connsiteX2" fmla="*/ 230022 w 9131175"/>
              <a:gd name="connsiteY2" fmla="*/ 230021 h 1915003"/>
              <a:gd name="connsiteX3" fmla="*/ 785343 w 9131175"/>
              <a:gd name="connsiteY3" fmla="*/ 1 h 1915003"/>
              <a:gd name="connsiteX4" fmla="*/ 8575855 w 9131175"/>
              <a:gd name="connsiteY4" fmla="*/ 0 h 1915003"/>
              <a:gd name="connsiteX5" fmla="*/ 9131175 w 9131175"/>
              <a:gd name="connsiteY5" fmla="*/ 230022 h 1915003"/>
              <a:gd name="connsiteX0" fmla="*/ 0 w 8575855"/>
              <a:gd name="connsiteY0" fmla="*/ 1915003 h 1915003"/>
              <a:gd name="connsiteX1" fmla="*/ 0 w 8575855"/>
              <a:gd name="connsiteY1" fmla="*/ 785341 h 1915003"/>
              <a:gd name="connsiteX2" fmla="*/ 230022 w 8575855"/>
              <a:gd name="connsiteY2" fmla="*/ 230021 h 1915003"/>
              <a:gd name="connsiteX3" fmla="*/ 785343 w 8575855"/>
              <a:gd name="connsiteY3" fmla="*/ 1 h 1915003"/>
              <a:gd name="connsiteX4" fmla="*/ 8575855 w 8575855"/>
              <a:gd name="connsiteY4" fmla="*/ 0 h 1915003"/>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2092942 h 2092942"/>
              <a:gd name="connsiteX1" fmla="*/ 0 w 9130575"/>
              <a:gd name="connsiteY1" fmla="*/ 963280 h 2092942"/>
              <a:gd name="connsiteX2" fmla="*/ 230022 w 9130575"/>
              <a:gd name="connsiteY2" fmla="*/ 407960 h 2092942"/>
              <a:gd name="connsiteX3" fmla="*/ 785343 w 9130575"/>
              <a:gd name="connsiteY3" fmla="*/ 177940 h 2092942"/>
              <a:gd name="connsiteX4" fmla="*/ 9130575 w 9130575"/>
              <a:gd name="connsiteY4" fmla="*/ 168256 h 2092942"/>
              <a:gd name="connsiteX0" fmla="*/ 0 w 9130575"/>
              <a:gd name="connsiteY0" fmla="*/ 2092942 h 2092942"/>
              <a:gd name="connsiteX1" fmla="*/ 0 w 9130575"/>
              <a:gd name="connsiteY1" fmla="*/ 963280 h 2092942"/>
              <a:gd name="connsiteX2" fmla="*/ 230022 w 9130575"/>
              <a:gd name="connsiteY2" fmla="*/ 407960 h 2092942"/>
              <a:gd name="connsiteX3" fmla="*/ 785343 w 9130575"/>
              <a:gd name="connsiteY3" fmla="*/ 177940 h 2092942"/>
              <a:gd name="connsiteX4" fmla="*/ 9130575 w 9130575"/>
              <a:gd name="connsiteY4" fmla="*/ 168256 h 2092942"/>
              <a:gd name="connsiteX0" fmla="*/ 0 w 9130575"/>
              <a:gd name="connsiteY0" fmla="*/ 2092942 h 2092942"/>
              <a:gd name="connsiteX1" fmla="*/ 0 w 9130575"/>
              <a:gd name="connsiteY1" fmla="*/ 963280 h 2092942"/>
              <a:gd name="connsiteX2" fmla="*/ 230022 w 9130575"/>
              <a:gd name="connsiteY2" fmla="*/ 407960 h 2092942"/>
              <a:gd name="connsiteX3" fmla="*/ 785343 w 9130575"/>
              <a:gd name="connsiteY3" fmla="*/ 177940 h 2092942"/>
              <a:gd name="connsiteX4" fmla="*/ 9130575 w 9130575"/>
              <a:gd name="connsiteY4" fmla="*/ 168256 h 2092942"/>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2173685 h 2173685"/>
              <a:gd name="connsiteX1" fmla="*/ 0 w 9130575"/>
              <a:gd name="connsiteY1" fmla="*/ 1044023 h 2173685"/>
              <a:gd name="connsiteX2" fmla="*/ 230022 w 9130575"/>
              <a:gd name="connsiteY2" fmla="*/ 488703 h 2173685"/>
              <a:gd name="connsiteX3" fmla="*/ 785343 w 9130575"/>
              <a:gd name="connsiteY3" fmla="*/ 258683 h 2173685"/>
              <a:gd name="connsiteX4" fmla="*/ 9130575 w 9130575"/>
              <a:gd name="connsiteY4" fmla="*/ 248999 h 2173685"/>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2521310 h 2521310"/>
              <a:gd name="connsiteX1" fmla="*/ 0 w 9130575"/>
              <a:gd name="connsiteY1" fmla="*/ 1391648 h 2521310"/>
              <a:gd name="connsiteX2" fmla="*/ 230022 w 9130575"/>
              <a:gd name="connsiteY2" fmla="*/ 836328 h 2521310"/>
              <a:gd name="connsiteX3" fmla="*/ 785343 w 9130575"/>
              <a:gd name="connsiteY3" fmla="*/ 606308 h 2521310"/>
              <a:gd name="connsiteX4" fmla="*/ 9130575 w 9130575"/>
              <a:gd name="connsiteY4" fmla="*/ 596624 h 2521310"/>
              <a:gd name="connsiteX0" fmla="*/ 0 w 9130587"/>
              <a:gd name="connsiteY0" fmla="*/ 1924686 h 1924686"/>
              <a:gd name="connsiteX1" fmla="*/ 0 w 9130587"/>
              <a:gd name="connsiteY1" fmla="*/ 795024 h 1924686"/>
              <a:gd name="connsiteX2" fmla="*/ 230022 w 9130587"/>
              <a:gd name="connsiteY2" fmla="*/ 239704 h 1924686"/>
              <a:gd name="connsiteX3" fmla="*/ 785343 w 9130587"/>
              <a:gd name="connsiteY3" fmla="*/ 9684 h 1924686"/>
              <a:gd name="connsiteX4" fmla="*/ 9130575 w 9130587"/>
              <a:gd name="connsiteY4" fmla="*/ 0 h 1924686"/>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0575" h="1924686">
                <a:moveTo>
                  <a:pt x="0" y="1924686"/>
                </a:moveTo>
                <a:lnTo>
                  <a:pt x="0" y="795024"/>
                </a:lnTo>
                <a:cubicBezTo>
                  <a:pt x="0" y="586739"/>
                  <a:pt x="82742" y="386984"/>
                  <a:pt x="230022" y="239704"/>
                </a:cubicBezTo>
                <a:cubicBezTo>
                  <a:pt x="377302" y="92424"/>
                  <a:pt x="577057" y="9683"/>
                  <a:pt x="785343" y="9684"/>
                </a:cubicBezTo>
                <a:lnTo>
                  <a:pt x="9130575" y="0"/>
                </a:lnTo>
              </a:path>
            </a:pathLst>
          </a:cu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Afbeelding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2000" y="6373587"/>
            <a:ext cx="1457555" cy="360000"/>
          </a:xfrm>
          <a:prstGeom prst="rect">
            <a:avLst/>
          </a:prstGeom>
        </p:spPr>
      </p:pic>
    </p:spTree>
    <p:extLst>
      <p:ext uri="{BB962C8B-B14F-4D97-AF65-F5344CB8AC3E}">
        <p14:creationId xmlns:p14="http://schemas.microsoft.com/office/powerpoint/2010/main" val="2817553888"/>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Inhoud van twee">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noChangeAspect="1"/>
          </p:cNvSpPr>
          <p:nvPr>
            <p:ph sz="half" idx="1"/>
          </p:nvPr>
        </p:nvSpPr>
        <p:spPr>
          <a:xfrm>
            <a:off x="431472" y="1448747"/>
            <a:ext cx="3960506" cy="4680598"/>
          </a:xfrm>
        </p:spPr>
        <p:txBody>
          <a:bodyPr>
            <a:normAutofit/>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noChangeAspect="1"/>
          </p:cNvSpPr>
          <p:nvPr>
            <p:ph sz="half" idx="2"/>
          </p:nvPr>
        </p:nvSpPr>
        <p:spPr>
          <a:xfrm>
            <a:off x="4752022" y="1448747"/>
            <a:ext cx="3960507" cy="4680598"/>
          </a:xfrm>
        </p:spPr>
        <p:txBody>
          <a:bodyPr>
            <a:normAutofit/>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CE20FD2-1B87-4669-8662-29034EF5DEBA}" type="datetime1">
              <a:rPr lang="nl-NL" smtClean="0"/>
              <a:pPr/>
              <a:t>15-3-2024</a:t>
            </a:fld>
            <a:endParaRPr lang="nl-NL"/>
          </a:p>
        </p:txBody>
      </p:sp>
      <p:sp>
        <p:nvSpPr>
          <p:cNvPr id="6" name="Tijdelijke aanduiding voor dianummer 5"/>
          <p:cNvSpPr>
            <a:spLocks noGrp="1"/>
          </p:cNvSpPr>
          <p:nvPr>
            <p:ph type="sldNum" sz="quarter" idx="11"/>
          </p:nvPr>
        </p:nvSpPr>
        <p:spPr/>
        <p:txBody>
          <a:bodyPr/>
          <a:lstStyle/>
          <a:p>
            <a:fld id="{CAF61F08-5B5D-4F5B-9F92-8A0E73C5D006}" type="slidenum">
              <a:rPr lang="nl-NL" smtClean="0"/>
              <a:pPr/>
              <a:t>‹#›</a:t>
            </a:fld>
            <a:endParaRPr lang="nl-NL"/>
          </a:p>
        </p:txBody>
      </p:sp>
      <p:sp>
        <p:nvSpPr>
          <p:cNvPr id="7" name="Tijdelijke aanduiding voor voettekst 6"/>
          <p:cNvSpPr>
            <a:spLocks noGrp="1"/>
          </p:cNvSpPr>
          <p:nvPr>
            <p:ph type="ftr" sz="quarter" idx="12"/>
          </p:nvPr>
        </p:nvSpPr>
        <p:spPr/>
        <p:txBody>
          <a:bodyPr/>
          <a:lstStyle/>
          <a:p>
            <a:endParaRPr lang="nl-NL"/>
          </a:p>
        </p:txBody>
      </p:sp>
      <p:sp>
        <p:nvSpPr>
          <p:cNvPr id="8" name="Vrije vorm 7"/>
          <p:cNvSpPr/>
          <p:nvPr userDrawn="1"/>
        </p:nvSpPr>
        <p:spPr>
          <a:xfrm rot="10800000">
            <a:off x="-418046" y="-531506"/>
            <a:ext cx="9130575" cy="1800230"/>
          </a:xfrm>
          <a:custGeom>
            <a:avLst/>
            <a:gdLst>
              <a:gd name="connsiteX0" fmla="*/ 0 w 9361196"/>
              <a:gd name="connsiteY0" fmla="*/ 785341 h 2700345"/>
              <a:gd name="connsiteX1" fmla="*/ 230022 w 9361196"/>
              <a:gd name="connsiteY1" fmla="*/ 230021 h 2700345"/>
              <a:gd name="connsiteX2" fmla="*/ 785343 w 9361196"/>
              <a:gd name="connsiteY2" fmla="*/ 1 h 2700345"/>
              <a:gd name="connsiteX3" fmla="*/ 8575855 w 9361196"/>
              <a:gd name="connsiteY3" fmla="*/ 0 h 2700345"/>
              <a:gd name="connsiteX4" fmla="*/ 9131175 w 9361196"/>
              <a:gd name="connsiteY4" fmla="*/ 230022 h 2700345"/>
              <a:gd name="connsiteX5" fmla="*/ 9361195 w 9361196"/>
              <a:gd name="connsiteY5" fmla="*/ 785343 h 2700345"/>
              <a:gd name="connsiteX6" fmla="*/ 9361196 w 9361196"/>
              <a:gd name="connsiteY6" fmla="*/ 1915004 h 2700345"/>
              <a:gd name="connsiteX7" fmla="*/ 9131175 w 9361196"/>
              <a:gd name="connsiteY7" fmla="*/ 2470324 h 2700345"/>
              <a:gd name="connsiteX8" fmla="*/ 8575855 w 9361196"/>
              <a:gd name="connsiteY8" fmla="*/ 2700345 h 2700345"/>
              <a:gd name="connsiteX9" fmla="*/ 785341 w 9361196"/>
              <a:gd name="connsiteY9" fmla="*/ 2700345 h 2700345"/>
              <a:gd name="connsiteX10" fmla="*/ 230021 w 9361196"/>
              <a:gd name="connsiteY10" fmla="*/ 2470323 h 2700345"/>
              <a:gd name="connsiteX11" fmla="*/ 0 w 9361196"/>
              <a:gd name="connsiteY11" fmla="*/ 1915003 h 2700345"/>
              <a:gd name="connsiteX12" fmla="*/ 0 w 9361196"/>
              <a:gd name="connsiteY12" fmla="*/ 785341 h 2700345"/>
              <a:gd name="connsiteX0" fmla="*/ 643968 w 10005164"/>
              <a:gd name="connsiteY0" fmla="*/ 785341 h 2700345"/>
              <a:gd name="connsiteX1" fmla="*/ 873990 w 10005164"/>
              <a:gd name="connsiteY1" fmla="*/ 230021 h 2700345"/>
              <a:gd name="connsiteX2" fmla="*/ 1429311 w 10005164"/>
              <a:gd name="connsiteY2" fmla="*/ 1 h 2700345"/>
              <a:gd name="connsiteX3" fmla="*/ 9219823 w 10005164"/>
              <a:gd name="connsiteY3" fmla="*/ 0 h 2700345"/>
              <a:gd name="connsiteX4" fmla="*/ 9775143 w 10005164"/>
              <a:gd name="connsiteY4" fmla="*/ 230022 h 2700345"/>
              <a:gd name="connsiteX5" fmla="*/ 10005163 w 10005164"/>
              <a:gd name="connsiteY5" fmla="*/ 785343 h 2700345"/>
              <a:gd name="connsiteX6" fmla="*/ 10005164 w 10005164"/>
              <a:gd name="connsiteY6" fmla="*/ 1915004 h 2700345"/>
              <a:gd name="connsiteX7" fmla="*/ 9775143 w 10005164"/>
              <a:gd name="connsiteY7" fmla="*/ 2470324 h 2700345"/>
              <a:gd name="connsiteX8" fmla="*/ 9219823 w 10005164"/>
              <a:gd name="connsiteY8" fmla="*/ 2700345 h 2700345"/>
              <a:gd name="connsiteX9" fmla="*/ 1429309 w 10005164"/>
              <a:gd name="connsiteY9" fmla="*/ 2700345 h 2700345"/>
              <a:gd name="connsiteX10" fmla="*/ 643968 w 10005164"/>
              <a:gd name="connsiteY10" fmla="*/ 1915003 h 2700345"/>
              <a:gd name="connsiteX11" fmla="*/ 643968 w 10005164"/>
              <a:gd name="connsiteY11" fmla="*/ 785341 h 2700345"/>
              <a:gd name="connsiteX0" fmla="*/ 643968 w 10005164"/>
              <a:gd name="connsiteY0" fmla="*/ 1915003 h 2700345"/>
              <a:gd name="connsiteX1" fmla="*/ 643968 w 10005164"/>
              <a:gd name="connsiteY1" fmla="*/ 785341 h 2700345"/>
              <a:gd name="connsiteX2" fmla="*/ 873990 w 10005164"/>
              <a:gd name="connsiteY2" fmla="*/ 230021 h 2700345"/>
              <a:gd name="connsiteX3" fmla="*/ 1429311 w 10005164"/>
              <a:gd name="connsiteY3" fmla="*/ 1 h 2700345"/>
              <a:gd name="connsiteX4" fmla="*/ 9219823 w 10005164"/>
              <a:gd name="connsiteY4" fmla="*/ 0 h 2700345"/>
              <a:gd name="connsiteX5" fmla="*/ 9775143 w 10005164"/>
              <a:gd name="connsiteY5" fmla="*/ 230022 h 2700345"/>
              <a:gd name="connsiteX6" fmla="*/ 10005163 w 10005164"/>
              <a:gd name="connsiteY6" fmla="*/ 785343 h 2700345"/>
              <a:gd name="connsiteX7" fmla="*/ 10005164 w 10005164"/>
              <a:gd name="connsiteY7" fmla="*/ 1915004 h 2700345"/>
              <a:gd name="connsiteX8" fmla="*/ 9775143 w 10005164"/>
              <a:gd name="connsiteY8" fmla="*/ 2470324 h 2700345"/>
              <a:gd name="connsiteX9" fmla="*/ 9219823 w 10005164"/>
              <a:gd name="connsiteY9" fmla="*/ 2700345 h 2700345"/>
              <a:gd name="connsiteX10" fmla="*/ 1429309 w 10005164"/>
              <a:gd name="connsiteY10" fmla="*/ 2700345 h 2700345"/>
              <a:gd name="connsiteX11" fmla="*/ 735408 w 10005164"/>
              <a:gd name="connsiteY11" fmla="*/ 2006443 h 2700345"/>
              <a:gd name="connsiteX0" fmla="*/ 0 w 9361196"/>
              <a:gd name="connsiteY0" fmla="*/ 1915003 h 2700345"/>
              <a:gd name="connsiteX1" fmla="*/ 0 w 9361196"/>
              <a:gd name="connsiteY1" fmla="*/ 785341 h 2700345"/>
              <a:gd name="connsiteX2" fmla="*/ 230022 w 9361196"/>
              <a:gd name="connsiteY2" fmla="*/ 230021 h 2700345"/>
              <a:gd name="connsiteX3" fmla="*/ 785343 w 9361196"/>
              <a:gd name="connsiteY3" fmla="*/ 1 h 2700345"/>
              <a:gd name="connsiteX4" fmla="*/ 8575855 w 9361196"/>
              <a:gd name="connsiteY4" fmla="*/ 0 h 2700345"/>
              <a:gd name="connsiteX5" fmla="*/ 9131175 w 9361196"/>
              <a:gd name="connsiteY5" fmla="*/ 230022 h 2700345"/>
              <a:gd name="connsiteX6" fmla="*/ 9361195 w 9361196"/>
              <a:gd name="connsiteY6" fmla="*/ 785343 h 2700345"/>
              <a:gd name="connsiteX7" fmla="*/ 9361196 w 9361196"/>
              <a:gd name="connsiteY7" fmla="*/ 1915004 h 2700345"/>
              <a:gd name="connsiteX8" fmla="*/ 9131175 w 9361196"/>
              <a:gd name="connsiteY8" fmla="*/ 2470324 h 2700345"/>
              <a:gd name="connsiteX9" fmla="*/ 8575855 w 9361196"/>
              <a:gd name="connsiteY9" fmla="*/ 2700345 h 2700345"/>
              <a:gd name="connsiteX10" fmla="*/ 785341 w 9361196"/>
              <a:gd name="connsiteY10" fmla="*/ 2700345 h 2700345"/>
              <a:gd name="connsiteX0" fmla="*/ 0 w 9361196"/>
              <a:gd name="connsiteY0" fmla="*/ 1915003 h 2700345"/>
              <a:gd name="connsiteX1" fmla="*/ 0 w 9361196"/>
              <a:gd name="connsiteY1" fmla="*/ 785341 h 2700345"/>
              <a:gd name="connsiteX2" fmla="*/ 230022 w 9361196"/>
              <a:gd name="connsiteY2" fmla="*/ 230021 h 2700345"/>
              <a:gd name="connsiteX3" fmla="*/ 785343 w 9361196"/>
              <a:gd name="connsiteY3" fmla="*/ 1 h 2700345"/>
              <a:gd name="connsiteX4" fmla="*/ 8575855 w 9361196"/>
              <a:gd name="connsiteY4" fmla="*/ 0 h 2700345"/>
              <a:gd name="connsiteX5" fmla="*/ 9131175 w 9361196"/>
              <a:gd name="connsiteY5" fmla="*/ 230022 h 2700345"/>
              <a:gd name="connsiteX6" fmla="*/ 9361195 w 9361196"/>
              <a:gd name="connsiteY6" fmla="*/ 785343 h 2700345"/>
              <a:gd name="connsiteX7" fmla="*/ 9361196 w 9361196"/>
              <a:gd name="connsiteY7" fmla="*/ 1915004 h 2700345"/>
              <a:gd name="connsiteX8" fmla="*/ 9131175 w 9361196"/>
              <a:gd name="connsiteY8" fmla="*/ 2470324 h 2700345"/>
              <a:gd name="connsiteX9" fmla="*/ 8575855 w 9361196"/>
              <a:gd name="connsiteY9" fmla="*/ 2700345 h 2700345"/>
              <a:gd name="connsiteX0" fmla="*/ 0 w 9361196"/>
              <a:gd name="connsiteY0" fmla="*/ 1915003 h 2470324"/>
              <a:gd name="connsiteX1" fmla="*/ 0 w 9361196"/>
              <a:gd name="connsiteY1" fmla="*/ 785341 h 2470324"/>
              <a:gd name="connsiteX2" fmla="*/ 230022 w 9361196"/>
              <a:gd name="connsiteY2" fmla="*/ 230021 h 2470324"/>
              <a:gd name="connsiteX3" fmla="*/ 785343 w 9361196"/>
              <a:gd name="connsiteY3" fmla="*/ 1 h 2470324"/>
              <a:gd name="connsiteX4" fmla="*/ 8575855 w 9361196"/>
              <a:gd name="connsiteY4" fmla="*/ 0 h 2470324"/>
              <a:gd name="connsiteX5" fmla="*/ 9131175 w 9361196"/>
              <a:gd name="connsiteY5" fmla="*/ 230022 h 2470324"/>
              <a:gd name="connsiteX6" fmla="*/ 9361195 w 9361196"/>
              <a:gd name="connsiteY6" fmla="*/ 785343 h 2470324"/>
              <a:gd name="connsiteX7" fmla="*/ 9361196 w 9361196"/>
              <a:gd name="connsiteY7" fmla="*/ 1915004 h 2470324"/>
              <a:gd name="connsiteX8" fmla="*/ 9131175 w 9361196"/>
              <a:gd name="connsiteY8" fmla="*/ 2470324 h 2470324"/>
              <a:gd name="connsiteX0" fmla="*/ 0 w 9361196"/>
              <a:gd name="connsiteY0" fmla="*/ 1915003 h 1915004"/>
              <a:gd name="connsiteX1" fmla="*/ 0 w 9361196"/>
              <a:gd name="connsiteY1" fmla="*/ 785341 h 1915004"/>
              <a:gd name="connsiteX2" fmla="*/ 230022 w 9361196"/>
              <a:gd name="connsiteY2" fmla="*/ 230021 h 1915004"/>
              <a:gd name="connsiteX3" fmla="*/ 785343 w 9361196"/>
              <a:gd name="connsiteY3" fmla="*/ 1 h 1915004"/>
              <a:gd name="connsiteX4" fmla="*/ 8575855 w 9361196"/>
              <a:gd name="connsiteY4" fmla="*/ 0 h 1915004"/>
              <a:gd name="connsiteX5" fmla="*/ 9131175 w 9361196"/>
              <a:gd name="connsiteY5" fmla="*/ 230022 h 1915004"/>
              <a:gd name="connsiteX6" fmla="*/ 9361195 w 9361196"/>
              <a:gd name="connsiteY6" fmla="*/ 785343 h 1915004"/>
              <a:gd name="connsiteX7" fmla="*/ 9361196 w 9361196"/>
              <a:gd name="connsiteY7" fmla="*/ 1915004 h 1915004"/>
              <a:gd name="connsiteX0" fmla="*/ 0 w 9361196"/>
              <a:gd name="connsiteY0" fmla="*/ 1915003 h 1915003"/>
              <a:gd name="connsiteX1" fmla="*/ 0 w 9361196"/>
              <a:gd name="connsiteY1" fmla="*/ 785341 h 1915003"/>
              <a:gd name="connsiteX2" fmla="*/ 230022 w 9361196"/>
              <a:gd name="connsiteY2" fmla="*/ 230021 h 1915003"/>
              <a:gd name="connsiteX3" fmla="*/ 785343 w 9361196"/>
              <a:gd name="connsiteY3" fmla="*/ 1 h 1915003"/>
              <a:gd name="connsiteX4" fmla="*/ 8575855 w 9361196"/>
              <a:gd name="connsiteY4" fmla="*/ 0 h 1915003"/>
              <a:gd name="connsiteX5" fmla="*/ 9131175 w 9361196"/>
              <a:gd name="connsiteY5" fmla="*/ 230022 h 1915003"/>
              <a:gd name="connsiteX6" fmla="*/ 9361195 w 9361196"/>
              <a:gd name="connsiteY6" fmla="*/ 785343 h 1915003"/>
              <a:gd name="connsiteX0" fmla="*/ 0 w 9131175"/>
              <a:gd name="connsiteY0" fmla="*/ 1915003 h 1915003"/>
              <a:gd name="connsiteX1" fmla="*/ 0 w 9131175"/>
              <a:gd name="connsiteY1" fmla="*/ 785341 h 1915003"/>
              <a:gd name="connsiteX2" fmla="*/ 230022 w 9131175"/>
              <a:gd name="connsiteY2" fmla="*/ 230021 h 1915003"/>
              <a:gd name="connsiteX3" fmla="*/ 785343 w 9131175"/>
              <a:gd name="connsiteY3" fmla="*/ 1 h 1915003"/>
              <a:gd name="connsiteX4" fmla="*/ 8575855 w 9131175"/>
              <a:gd name="connsiteY4" fmla="*/ 0 h 1915003"/>
              <a:gd name="connsiteX5" fmla="*/ 9131175 w 9131175"/>
              <a:gd name="connsiteY5" fmla="*/ 230022 h 1915003"/>
              <a:gd name="connsiteX0" fmla="*/ 0 w 8575855"/>
              <a:gd name="connsiteY0" fmla="*/ 1915003 h 1915003"/>
              <a:gd name="connsiteX1" fmla="*/ 0 w 8575855"/>
              <a:gd name="connsiteY1" fmla="*/ 785341 h 1915003"/>
              <a:gd name="connsiteX2" fmla="*/ 230022 w 8575855"/>
              <a:gd name="connsiteY2" fmla="*/ 230021 h 1915003"/>
              <a:gd name="connsiteX3" fmla="*/ 785343 w 8575855"/>
              <a:gd name="connsiteY3" fmla="*/ 1 h 1915003"/>
              <a:gd name="connsiteX4" fmla="*/ 8575855 w 8575855"/>
              <a:gd name="connsiteY4" fmla="*/ 0 h 1915003"/>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2092942 h 2092942"/>
              <a:gd name="connsiteX1" fmla="*/ 0 w 9130575"/>
              <a:gd name="connsiteY1" fmla="*/ 963280 h 2092942"/>
              <a:gd name="connsiteX2" fmla="*/ 230022 w 9130575"/>
              <a:gd name="connsiteY2" fmla="*/ 407960 h 2092942"/>
              <a:gd name="connsiteX3" fmla="*/ 785343 w 9130575"/>
              <a:gd name="connsiteY3" fmla="*/ 177940 h 2092942"/>
              <a:gd name="connsiteX4" fmla="*/ 9130575 w 9130575"/>
              <a:gd name="connsiteY4" fmla="*/ 168256 h 2092942"/>
              <a:gd name="connsiteX0" fmla="*/ 0 w 9130575"/>
              <a:gd name="connsiteY0" fmla="*/ 2092942 h 2092942"/>
              <a:gd name="connsiteX1" fmla="*/ 0 w 9130575"/>
              <a:gd name="connsiteY1" fmla="*/ 963280 h 2092942"/>
              <a:gd name="connsiteX2" fmla="*/ 230022 w 9130575"/>
              <a:gd name="connsiteY2" fmla="*/ 407960 h 2092942"/>
              <a:gd name="connsiteX3" fmla="*/ 785343 w 9130575"/>
              <a:gd name="connsiteY3" fmla="*/ 177940 h 2092942"/>
              <a:gd name="connsiteX4" fmla="*/ 9130575 w 9130575"/>
              <a:gd name="connsiteY4" fmla="*/ 168256 h 2092942"/>
              <a:gd name="connsiteX0" fmla="*/ 0 w 9130575"/>
              <a:gd name="connsiteY0" fmla="*/ 2092942 h 2092942"/>
              <a:gd name="connsiteX1" fmla="*/ 0 w 9130575"/>
              <a:gd name="connsiteY1" fmla="*/ 963280 h 2092942"/>
              <a:gd name="connsiteX2" fmla="*/ 230022 w 9130575"/>
              <a:gd name="connsiteY2" fmla="*/ 407960 h 2092942"/>
              <a:gd name="connsiteX3" fmla="*/ 785343 w 9130575"/>
              <a:gd name="connsiteY3" fmla="*/ 177940 h 2092942"/>
              <a:gd name="connsiteX4" fmla="*/ 9130575 w 9130575"/>
              <a:gd name="connsiteY4" fmla="*/ 168256 h 2092942"/>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2173685 h 2173685"/>
              <a:gd name="connsiteX1" fmla="*/ 0 w 9130575"/>
              <a:gd name="connsiteY1" fmla="*/ 1044023 h 2173685"/>
              <a:gd name="connsiteX2" fmla="*/ 230022 w 9130575"/>
              <a:gd name="connsiteY2" fmla="*/ 488703 h 2173685"/>
              <a:gd name="connsiteX3" fmla="*/ 785343 w 9130575"/>
              <a:gd name="connsiteY3" fmla="*/ 258683 h 2173685"/>
              <a:gd name="connsiteX4" fmla="*/ 9130575 w 9130575"/>
              <a:gd name="connsiteY4" fmla="*/ 248999 h 2173685"/>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2521310 h 2521310"/>
              <a:gd name="connsiteX1" fmla="*/ 0 w 9130575"/>
              <a:gd name="connsiteY1" fmla="*/ 1391648 h 2521310"/>
              <a:gd name="connsiteX2" fmla="*/ 230022 w 9130575"/>
              <a:gd name="connsiteY2" fmla="*/ 836328 h 2521310"/>
              <a:gd name="connsiteX3" fmla="*/ 785343 w 9130575"/>
              <a:gd name="connsiteY3" fmla="*/ 606308 h 2521310"/>
              <a:gd name="connsiteX4" fmla="*/ 9130575 w 9130575"/>
              <a:gd name="connsiteY4" fmla="*/ 596624 h 2521310"/>
              <a:gd name="connsiteX0" fmla="*/ 0 w 9130587"/>
              <a:gd name="connsiteY0" fmla="*/ 1924686 h 1924686"/>
              <a:gd name="connsiteX1" fmla="*/ 0 w 9130587"/>
              <a:gd name="connsiteY1" fmla="*/ 795024 h 1924686"/>
              <a:gd name="connsiteX2" fmla="*/ 230022 w 9130587"/>
              <a:gd name="connsiteY2" fmla="*/ 239704 h 1924686"/>
              <a:gd name="connsiteX3" fmla="*/ 785343 w 9130587"/>
              <a:gd name="connsiteY3" fmla="*/ 9684 h 1924686"/>
              <a:gd name="connsiteX4" fmla="*/ 9130575 w 9130587"/>
              <a:gd name="connsiteY4" fmla="*/ 0 h 1924686"/>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0575" h="1924686">
                <a:moveTo>
                  <a:pt x="0" y="1924686"/>
                </a:moveTo>
                <a:lnTo>
                  <a:pt x="0" y="795024"/>
                </a:lnTo>
                <a:cubicBezTo>
                  <a:pt x="0" y="586739"/>
                  <a:pt x="82742" y="386984"/>
                  <a:pt x="230022" y="239704"/>
                </a:cubicBezTo>
                <a:cubicBezTo>
                  <a:pt x="377302" y="92424"/>
                  <a:pt x="577057" y="9683"/>
                  <a:pt x="785343" y="9684"/>
                </a:cubicBezTo>
                <a:lnTo>
                  <a:pt x="9130575" y="0"/>
                </a:lnTo>
              </a:path>
            </a:pathLst>
          </a:cu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0" name="Afbeelding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2000" y="6373587"/>
            <a:ext cx="1457555" cy="360000"/>
          </a:xfrm>
          <a:prstGeom prst="rect">
            <a:avLst/>
          </a:prstGeom>
        </p:spPr>
      </p:pic>
    </p:spTree>
    <p:extLst>
      <p:ext uri="{BB962C8B-B14F-4D97-AF65-F5344CB8AC3E}">
        <p14:creationId xmlns:p14="http://schemas.microsoft.com/office/powerpoint/2010/main" val="3411437116"/>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Vergelijking">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31472" y="1268725"/>
            <a:ext cx="3960506" cy="9061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noChangeAspect="1"/>
          </p:cNvSpPr>
          <p:nvPr>
            <p:ph sz="half" idx="2"/>
          </p:nvPr>
        </p:nvSpPr>
        <p:spPr>
          <a:xfrm>
            <a:off x="431472" y="2174874"/>
            <a:ext cx="3960506" cy="3954471"/>
          </a:xfrm>
        </p:spPr>
        <p:txBody>
          <a:bodyPr>
            <a:normAutofit/>
          </a:bodyPr>
          <a:lstStyle>
            <a:lvl1pPr>
              <a:defRPr sz="2400"/>
            </a:lvl1pPr>
            <a:lvl2pPr>
              <a:defRPr sz="2400"/>
            </a:lvl2pPr>
            <a:lvl3pPr>
              <a:defRPr sz="2400"/>
            </a:lvl3pPr>
            <a:lvl4pPr>
              <a:defRPr sz="2400"/>
            </a:lvl4pPr>
            <a:lvl5pPr>
              <a:defRPr sz="24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752023" y="1268725"/>
            <a:ext cx="3960506" cy="9061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noChangeAspect="1"/>
          </p:cNvSpPr>
          <p:nvPr>
            <p:ph sz="quarter" idx="4"/>
          </p:nvPr>
        </p:nvSpPr>
        <p:spPr>
          <a:xfrm>
            <a:off x="4752023" y="2174874"/>
            <a:ext cx="3960506" cy="3954471"/>
          </a:xfrm>
        </p:spPr>
        <p:txBody>
          <a:bodyPr>
            <a:normAutofit/>
          </a:bodyPr>
          <a:lstStyle>
            <a:lvl1pPr>
              <a:defRPr sz="2400"/>
            </a:lvl1pPr>
            <a:lvl2pPr>
              <a:defRPr sz="2400"/>
            </a:lvl2pPr>
            <a:lvl3pPr>
              <a:defRPr sz="2400"/>
            </a:lvl3pPr>
            <a:lvl4pPr>
              <a:defRPr sz="2400"/>
            </a:lvl4pPr>
            <a:lvl5pPr>
              <a:defRPr sz="24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B999B35D-8FE5-434D-B365-5B0D60F3867C}" type="datetime1">
              <a:rPr lang="nl-NL" smtClean="0"/>
              <a:pPr/>
              <a:t>15-3-2024</a:t>
            </a:fld>
            <a:endParaRPr lang="nl-NL"/>
          </a:p>
        </p:txBody>
      </p:sp>
      <p:sp>
        <p:nvSpPr>
          <p:cNvPr id="8" name="Tijdelijke aanduiding voor dianummer 7"/>
          <p:cNvSpPr>
            <a:spLocks noGrp="1"/>
          </p:cNvSpPr>
          <p:nvPr>
            <p:ph type="sldNum" sz="quarter" idx="11"/>
          </p:nvPr>
        </p:nvSpPr>
        <p:spPr/>
        <p:txBody>
          <a:bodyPr/>
          <a:lstStyle/>
          <a:p>
            <a:fld id="{CAF61F08-5B5D-4F5B-9F92-8A0E73C5D006}" type="slidenum">
              <a:rPr lang="nl-NL" smtClean="0"/>
              <a:pPr/>
              <a:t>‹#›</a:t>
            </a:fld>
            <a:endParaRPr lang="nl-NL"/>
          </a:p>
        </p:txBody>
      </p:sp>
      <p:sp>
        <p:nvSpPr>
          <p:cNvPr id="9" name="Tijdelijke aanduiding voor voettekst 8"/>
          <p:cNvSpPr>
            <a:spLocks noGrp="1"/>
          </p:cNvSpPr>
          <p:nvPr>
            <p:ph type="ftr" sz="quarter" idx="12"/>
          </p:nvPr>
        </p:nvSpPr>
        <p:spPr/>
        <p:txBody>
          <a:bodyPr/>
          <a:lstStyle/>
          <a:p>
            <a:endParaRPr lang="nl-NL"/>
          </a:p>
        </p:txBody>
      </p:sp>
      <p:sp>
        <p:nvSpPr>
          <p:cNvPr id="10" name="Vrije vorm 9"/>
          <p:cNvSpPr/>
          <p:nvPr userDrawn="1"/>
        </p:nvSpPr>
        <p:spPr>
          <a:xfrm rot="10800000">
            <a:off x="-418046" y="-531506"/>
            <a:ext cx="9130575" cy="1800230"/>
          </a:xfrm>
          <a:custGeom>
            <a:avLst/>
            <a:gdLst>
              <a:gd name="connsiteX0" fmla="*/ 0 w 9361196"/>
              <a:gd name="connsiteY0" fmla="*/ 785341 h 2700345"/>
              <a:gd name="connsiteX1" fmla="*/ 230022 w 9361196"/>
              <a:gd name="connsiteY1" fmla="*/ 230021 h 2700345"/>
              <a:gd name="connsiteX2" fmla="*/ 785343 w 9361196"/>
              <a:gd name="connsiteY2" fmla="*/ 1 h 2700345"/>
              <a:gd name="connsiteX3" fmla="*/ 8575855 w 9361196"/>
              <a:gd name="connsiteY3" fmla="*/ 0 h 2700345"/>
              <a:gd name="connsiteX4" fmla="*/ 9131175 w 9361196"/>
              <a:gd name="connsiteY4" fmla="*/ 230022 h 2700345"/>
              <a:gd name="connsiteX5" fmla="*/ 9361195 w 9361196"/>
              <a:gd name="connsiteY5" fmla="*/ 785343 h 2700345"/>
              <a:gd name="connsiteX6" fmla="*/ 9361196 w 9361196"/>
              <a:gd name="connsiteY6" fmla="*/ 1915004 h 2700345"/>
              <a:gd name="connsiteX7" fmla="*/ 9131175 w 9361196"/>
              <a:gd name="connsiteY7" fmla="*/ 2470324 h 2700345"/>
              <a:gd name="connsiteX8" fmla="*/ 8575855 w 9361196"/>
              <a:gd name="connsiteY8" fmla="*/ 2700345 h 2700345"/>
              <a:gd name="connsiteX9" fmla="*/ 785341 w 9361196"/>
              <a:gd name="connsiteY9" fmla="*/ 2700345 h 2700345"/>
              <a:gd name="connsiteX10" fmla="*/ 230021 w 9361196"/>
              <a:gd name="connsiteY10" fmla="*/ 2470323 h 2700345"/>
              <a:gd name="connsiteX11" fmla="*/ 0 w 9361196"/>
              <a:gd name="connsiteY11" fmla="*/ 1915003 h 2700345"/>
              <a:gd name="connsiteX12" fmla="*/ 0 w 9361196"/>
              <a:gd name="connsiteY12" fmla="*/ 785341 h 2700345"/>
              <a:gd name="connsiteX0" fmla="*/ 643968 w 10005164"/>
              <a:gd name="connsiteY0" fmla="*/ 785341 h 2700345"/>
              <a:gd name="connsiteX1" fmla="*/ 873990 w 10005164"/>
              <a:gd name="connsiteY1" fmla="*/ 230021 h 2700345"/>
              <a:gd name="connsiteX2" fmla="*/ 1429311 w 10005164"/>
              <a:gd name="connsiteY2" fmla="*/ 1 h 2700345"/>
              <a:gd name="connsiteX3" fmla="*/ 9219823 w 10005164"/>
              <a:gd name="connsiteY3" fmla="*/ 0 h 2700345"/>
              <a:gd name="connsiteX4" fmla="*/ 9775143 w 10005164"/>
              <a:gd name="connsiteY4" fmla="*/ 230022 h 2700345"/>
              <a:gd name="connsiteX5" fmla="*/ 10005163 w 10005164"/>
              <a:gd name="connsiteY5" fmla="*/ 785343 h 2700345"/>
              <a:gd name="connsiteX6" fmla="*/ 10005164 w 10005164"/>
              <a:gd name="connsiteY6" fmla="*/ 1915004 h 2700345"/>
              <a:gd name="connsiteX7" fmla="*/ 9775143 w 10005164"/>
              <a:gd name="connsiteY7" fmla="*/ 2470324 h 2700345"/>
              <a:gd name="connsiteX8" fmla="*/ 9219823 w 10005164"/>
              <a:gd name="connsiteY8" fmla="*/ 2700345 h 2700345"/>
              <a:gd name="connsiteX9" fmla="*/ 1429309 w 10005164"/>
              <a:gd name="connsiteY9" fmla="*/ 2700345 h 2700345"/>
              <a:gd name="connsiteX10" fmla="*/ 643968 w 10005164"/>
              <a:gd name="connsiteY10" fmla="*/ 1915003 h 2700345"/>
              <a:gd name="connsiteX11" fmla="*/ 643968 w 10005164"/>
              <a:gd name="connsiteY11" fmla="*/ 785341 h 2700345"/>
              <a:gd name="connsiteX0" fmla="*/ 643968 w 10005164"/>
              <a:gd name="connsiteY0" fmla="*/ 1915003 h 2700345"/>
              <a:gd name="connsiteX1" fmla="*/ 643968 w 10005164"/>
              <a:gd name="connsiteY1" fmla="*/ 785341 h 2700345"/>
              <a:gd name="connsiteX2" fmla="*/ 873990 w 10005164"/>
              <a:gd name="connsiteY2" fmla="*/ 230021 h 2700345"/>
              <a:gd name="connsiteX3" fmla="*/ 1429311 w 10005164"/>
              <a:gd name="connsiteY3" fmla="*/ 1 h 2700345"/>
              <a:gd name="connsiteX4" fmla="*/ 9219823 w 10005164"/>
              <a:gd name="connsiteY4" fmla="*/ 0 h 2700345"/>
              <a:gd name="connsiteX5" fmla="*/ 9775143 w 10005164"/>
              <a:gd name="connsiteY5" fmla="*/ 230022 h 2700345"/>
              <a:gd name="connsiteX6" fmla="*/ 10005163 w 10005164"/>
              <a:gd name="connsiteY6" fmla="*/ 785343 h 2700345"/>
              <a:gd name="connsiteX7" fmla="*/ 10005164 w 10005164"/>
              <a:gd name="connsiteY7" fmla="*/ 1915004 h 2700345"/>
              <a:gd name="connsiteX8" fmla="*/ 9775143 w 10005164"/>
              <a:gd name="connsiteY8" fmla="*/ 2470324 h 2700345"/>
              <a:gd name="connsiteX9" fmla="*/ 9219823 w 10005164"/>
              <a:gd name="connsiteY9" fmla="*/ 2700345 h 2700345"/>
              <a:gd name="connsiteX10" fmla="*/ 1429309 w 10005164"/>
              <a:gd name="connsiteY10" fmla="*/ 2700345 h 2700345"/>
              <a:gd name="connsiteX11" fmla="*/ 735408 w 10005164"/>
              <a:gd name="connsiteY11" fmla="*/ 2006443 h 2700345"/>
              <a:gd name="connsiteX0" fmla="*/ 0 w 9361196"/>
              <a:gd name="connsiteY0" fmla="*/ 1915003 h 2700345"/>
              <a:gd name="connsiteX1" fmla="*/ 0 w 9361196"/>
              <a:gd name="connsiteY1" fmla="*/ 785341 h 2700345"/>
              <a:gd name="connsiteX2" fmla="*/ 230022 w 9361196"/>
              <a:gd name="connsiteY2" fmla="*/ 230021 h 2700345"/>
              <a:gd name="connsiteX3" fmla="*/ 785343 w 9361196"/>
              <a:gd name="connsiteY3" fmla="*/ 1 h 2700345"/>
              <a:gd name="connsiteX4" fmla="*/ 8575855 w 9361196"/>
              <a:gd name="connsiteY4" fmla="*/ 0 h 2700345"/>
              <a:gd name="connsiteX5" fmla="*/ 9131175 w 9361196"/>
              <a:gd name="connsiteY5" fmla="*/ 230022 h 2700345"/>
              <a:gd name="connsiteX6" fmla="*/ 9361195 w 9361196"/>
              <a:gd name="connsiteY6" fmla="*/ 785343 h 2700345"/>
              <a:gd name="connsiteX7" fmla="*/ 9361196 w 9361196"/>
              <a:gd name="connsiteY7" fmla="*/ 1915004 h 2700345"/>
              <a:gd name="connsiteX8" fmla="*/ 9131175 w 9361196"/>
              <a:gd name="connsiteY8" fmla="*/ 2470324 h 2700345"/>
              <a:gd name="connsiteX9" fmla="*/ 8575855 w 9361196"/>
              <a:gd name="connsiteY9" fmla="*/ 2700345 h 2700345"/>
              <a:gd name="connsiteX10" fmla="*/ 785341 w 9361196"/>
              <a:gd name="connsiteY10" fmla="*/ 2700345 h 2700345"/>
              <a:gd name="connsiteX0" fmla="*/ 0 w 9361196"/>
              <a:gd name="connsiteY0" fmla="*/ 1915003 h 2700345"/>
              <a:gd name="connsiteX1" fmla="*/ 0 w 9361196"/>
              <a:gd name="connsiteY1" fmla="*/ 785341 h 2700345"/>
              <a:gd name="connsiteX2" fmla="*/ 230022 w 9361196"/>
              <a:gd name="connsiteY2" fmla="*/ 230021 h 2700345"/>
              <a:gd name="connsiteX3" fmla="*/ 785343 w 9361196"/>
              <a:gd name="connsiteY3" fmla="*/ 1 h 2700345"/>
              <a:gd name="connsiteX4" fmla="*/ 8575855 w 9361196"/>
              <a:gd name="connsiteY4" fmla="*/ 0 h 2700345"/>
              <a:gd name="connsiteX5" fmla="*/ 9131175 w 9361196"/>
              <a:gd name="connsiteY5" fmla="*/ 230022 h 2700345"/>
              <a:gd name="connsiteX6" fmla="*/ 9361195 w 9361196"/>
              <a:gd name="connsiteY6" fmla="*/ 785343 h 2700345"/>
              <a:gd name="connsiteX7" fmla="*/ 9361196 w 9361196"/>
              <a:gd name="connsiteY7" fmla="*/ 1915004 h 2700345"/>
              <a:gd name="connsiteX8" fmla="*/ 9131175 w 9361196"/>
              <a:gd name="connsiteY8" fmla="*/ 2470324 h 2700345"/>
              <a:gd name="connsiteX9" fmla="*/ 8575855 w 9361196"/>
              <a:gd name="connsiteY9" fmla="*/ 2700345 h 2700345"/>
              <a:gd name="connsiteX0" fmla="*/ 0 w 9361196"/>
              <a:gd name="connsiteY0" fmla="*/ 1915003 h 2470324"/>
              <a:gd name="connsiteX1" fmla="*/ 0 w 9361196"/>
              <a:gd name="connsiteY1" fmla="*/ 785341 h 2470324"/>
              <a:gd name="connsiteX2" fmla="*/ 230022 w 9361196"/>
              <a:gd name="connsiteY2" fmla="*/ 230021 h 2470324"/>
              <a:gd name="connsiteX3" fmla="*/ 785343 w 9361196"/>
              <a:gd name="connsiteY3" fmla="*/ 1 h 2470324"/>
              <a:gd name="connsiteX4" fmla="*/ 8575855 w 9361196"/>
              <a:gd name="connsiteY4" fmla="*/ 0 h 2470324"/>
              <a:gd name="connsiteX5" fmla="*/ 9131175 w 9361196"/>
              <a:gd name="connsiteY5" fmla="*/ 230022 h 2470324"/>
              <a:gd name="connsiteX6" fmla="*/ 9361195 w 9361196"/>
              <a:gd name="connsiteY6" fmla="*/ 785343 h 2470324"/>
              <a:gd name="connsiteX7" fmla="*/ 9361196 w 9361196"/>
              <a:gd name="connsiteY7" fmla="*/ 1915004 h 2470324"/>
              <a:gd name="connsiteX8" fmla="*/ 9131175 w 9361196"/>
              <a:gd name="connsiteY8" fmla="*/ 2470324 h 2470324"/>
              <a:gd name="connsiteX0" fmla="*/ 0 w 9361196"/>
              <a:gd name="connsiteY0" fmla="*/ 1915003 h 1915004"/>
              <a:gd name="connsiteX1" fmla="*/ 0 w 9361196"/>
              <a:gd name="connsiteY1" fmla="*/ 785341 h 1915004"/>
              <a:gd name="connsiteX2" fmla="*/ 230022 w 9361196"/>
              <a:gd name="connsiteY2" fmla="*/ 230021 h 1915004"/>
              <a:gd name="connsiteX3" fmla="*/ 785343 w 9361196"/>
              <a:gd name="connsiteY3" fmla="*/ 1 h 1915004"/>
              <a:gd name="connsiteX4" fmla="*/ 8575855 w 9361196"/>
              <a:gd name="connsiteY4" fmla="*/ 0 h 1915004"/>
              <a:gd name="connsiteX5" fmla="*/ 9131175 w 9361196"/>
              <a:gd name="connsiteY5" fmla="*/ 230022 h 1915004"/>
              <a:gd name="connsiteX6" fmla="*/ 9361195 w 9361196"/>
              <a:gd name="connsiteY6" fmla="*/ 785343 h 1915004"/>
              <a:gd name="connsiteX7" fmla="*/ 9361196 w 9361196"/>
              <a:gd name="connsiteY7" fmla="*/ 1915004 h 1915004"/>
              <a:gd name="connsiteX0" fmla="*/ 0 w 9361196"/>
              <a:gd name="connsiteY0" fmla="*/ 1915003 h 1915003"/>
              <a:gd name="connsiteX1" fmla="*/ 0 w 9361196"/>
              <a:gd name="connsiteY1" fmla="*/ 785341 h 1915003"/>
              <a:gd name="connsiteX2" fmla="*/ 230022 w 9361196"/>
              <a:gd name="connsiteY2" fmla="*/ 230021 h 1915003"/>
              <a:gd name="connsiteX3" fmla="*/ 785343 w 9361196"/>
              <a:gd name="connsiteY3" fmla="*/ 1 h 1915003"/>
              <a:gd name="connsiteX4" fmla="*/ 8575855 w 9361196"/>
              <a:gd name="connsiteY4" fmla="*/ 0 h 1915003"/>
              <a:gd name="connsiteX5" fmla="*/ 9131175 w 9361196"/>
              <a:gd name="connsiteY5" fmla="*/ 230022 h 1915003"/>
              <a:gd name="connsiteX6" fmla="*/ 9361195 w 9361196"/>
              <a:gd name="connsiteY6" fmla="*/ 785343 h 1915003"/>
              <a:gd name="connsiteX0" fmla="*/ 0 w 9131175"/>
              <a:gd name="connsiteY0" fmla="*/ 1915003 h 1915003"/>
              <a:gd name="connsiteX1" fmla="*/ 0 w 9131175"/>
              <a:gd name="connsiteY1" fmla="*/ 785341 h 1915003"/>
              <a:gd name="connsiteX2" fmla="*/ 230022 w 9131175"/>
              <a:gd name="connsiteY2" fmla="*/ 230021 h 1915003"/>
              <a:gd name="connsiteX3" fmla="*/ 785343 w 9131175"/>
              <a:gd name="connsiteY3" fmla="*/ 1 h 1915003"/>
              <a:gd name="connsiteX4" fmla="*/ 8575855 w 9131175"/>
              <a:gd name="connsiteY4" fmla="*/ 0 h 1915003"/>
              <a:gd name="connsiteX5" fmla="*/ 9131175 w 9131175"/>
              <a:gd name="connsiteY5" fmla="*/ 230022 h 1915003"/>
              <a:gd name="connsiteX0" fmla="*/ 0 w 8575855"/>
              <a:gd name="connsiteY0" fmla="*/ 1915003 h 1915003"/>
              <a:gd name="connsiteX1" fmla="*/ 0 w 8575855"/>
              <a:gd name="connsiteY1" fmla="*/ 785341 h 1915003"/>
              <a:gd name="connsiteX2" fmla="*/ 230022 w 8575855"/>
              <a:gd name="connsiteY2" fmla="*/ 230021 h 1915003"/>
              <a:gd name="connsiteX3" fmla="*/ 785343 w 8575855"/>
              <a:gd name="connsiteY3" fmla="*/ 1 h 1915003"/>
              <a:gd name="connsiteX4" fmla="*/ 8575855 w 8575855"/>
              <a:gd name="connsiteY4" fmla="*/ 0 h 1915003"/>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2092942 h 2092942"/>
              <a:gd name="connsiteX1" fmla="*/ 0 w 9130575"/>
              <a:gd name="connsiteY1" fmla="*/ 963280 h 2092942"/>
              <a:gd name="connsiteX2" fmla="*/ 230022 w 9130575"/>
              <a:gd name="connsiteY2" fmla="*/ 407960 h 2092942"/>
              <a:gd name="connsiteX3" fmla="*/ 785343 w 9130575"/>
              <a:gd name="connsiteY3" fmla="*/ 177940 h 2092942"/>
              <a:gd name="connsiteX4" fmla="*/ 9130575 w 9130575"/>
              <a:gd name="connsiteY4" fmla="*/ 168256 h 2092942"/>
              <a:gd name="connsiteX0" fmla="*/ 0 w 9130575"/>
              <a:gd name="connsiteY0" fmla="*/ 2092942 h 2092942"/>
              <a:gd name="connsiteX1" fmla="*/ 0 w 9130575"/>
              <a:gd name="connsiteY1" fmla="*/ 963280 h 2092942"/>
              <a:gd name="connsiteX2" fmla="*/ 230022 w 9130575"/>
              <a:gd name="connsiteY2" fmla="*/ 407960 h 2092942"/>
              <a:gd name="connsiteX3" fmla="*/ 785343 w 9130575"/>
              <a:gd name="connsiteY3" fmla="*/ 177940 h 2092942"/>
              <a:gd name="connsiteX4" fmla="*/ 9130575 w 9130575"/>
              <a:gd name="connsiteY4" fmla="*/ 168256 h 2092942"/>
              <a:gd name="connsiteX0" fmla="*/ 0 w 9130575"/>
              <a:gd name="connsiteY0" fmla="*/ 2092942 h 2092942"/>
              <a:gd name="connsiteX1" fmla="*/ 0 w 9130575"/>
              <a:gd name="connsiteY1" fmla="*/ 963280 h 2092942"/>
              <a:gd name="connsiteX2" fmla="*/ 230022 w 9130575"/>
              <a:gd name="connsiteY2" fmla="*/ 407960 h 2092942"/>
              <a:gd name="connsiteX3" fmla="*/ 785343 w 9130575"/>
              <a:gd name="connsiteY3" fmla="*/ 177940 h 2092942"/>
              <a:gd name="connsiteX4" fmla="*/ 9130575 w 9130575"/>
              <a:gd name="connsiteY4" fmla="*/ 168256 h 2092942"/>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2173685 h 2173685"/>
              <a:gd name="connsiteX1" fmla="*/ 0 w 9130575"/>
              <a:gd name="connsiteY1" fmla="*/ 1044023 h 2173685"/>
              <a:gd name="connsiteX2" fmla="*/ 230022 w 9130575"/>
              <a:gd name="connsiteY2" fmla="*/ 488703 h 2173685"/>
              <a:gd name="connsiteX3" fmla="*/ 785343 w 9130575"/>
              <a:gd name="connsiteY3" fmla="*/ 258683 h 2173685"/>
              <a:gd name="connsiteX4" fmla="*/ 9130575 w 9130575"/>
              <a:gd name="connsiteY4" fmla="*/ 248999 h 2173685"/>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2521310 h 2521310"/>
              <a:gd name="connsiteX1" fmla="*/ 0 w 9130575"/>
              <a:gd name="connsiteY1" fmla="*/ 1391648 h 2521310"/>
              <a:gd name="connsiteX2" fmla="*/ 230022 w 9130575"/>
              <a:gd name="connsiteY2" fmla="*/ 836328 h 2521310"/>
              <a:gd name="connsiteX3" fmla="*/ 785343 w 9130575"/>
              <a:gd name="connsiteY3" fmla="*/ 606308 h 2521310"/>
              <a:gd name="connsiteX4" fmla="*/ 9130575 w 9130575"/>
              <a:gd name="connsiteY4" fmla="*/ 596624 h 2521310"/>
              <a:gd name="connsiteX0" fmla="*/ 0 w 9130587"/>
              <a:gd name="connsiteY0" fmla="*/ 1924686 h 1924686"/>
              <a:gd name="connsiteX1" fmla="*/ 0 w 9130587"/>
              <a:gd name="connsiteY1" fmla="*/ 795024 h 1924686"/>
              <a:gd name="connsiteX2" fmla="*/ 230022 w 9130587"/>
              <a:gd name="connsiteY2" fmla="*/ 239704 h 1924686"/>
              <a:gd name="connsiteX3" fmla="*/ 785343 w 9130587"/>
              <a:gd name="connsiteY3" fmla="*/ 9684 h 1924686"/>
              <a:gd name="connsiteX4" fmla="*/ 9130575 w 9130587"/>
              <a:gd name="connsiteY4" fmla="*/ 0 h 1924686"/>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0575" h="1924686">
                <a:moveTo>
                  <a:pt x="0" y="1924686"/>
                </a:moveTo>
                <a:lnTo>
                  <a:pt x="0" y="795024"/>
                </a:lnTo>
                <a:cubicBezTo>
                  <a:pt x="0" y="586739"/>
                  <a:pt x="82742" y="386984"/>
                  <a:pt x="230022" y="239704"/>
                </a:cubicBezTo>
                <a:cubicBezTo>
                  <a:pt x="377302" y="92424"/>
                  <a:pt x="577057" y="9683"/>
                  <a:pt x="785343" y="9684"/>
                </a:cubicBezTo>
                <a:lnTo>
                  <a:pt x="9130575" y="0"/>
                </a:lnTo>
              </a:path>
            </a:pathLst>
          </a:cu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2" name="Afbeelding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2000" y="6373587"/>
            <a:ext cx="1457555" cy="360000"/>
          </a:xfrm>
          <a:prstGeom prst="rect">
            <a:avLst/>
          </a:prstGeom>
        </p:spPr>
      </p:pic>
    </p:spTree>
    <p:extLst>
      <p:ext uri="{BB962C8B-B14F-4D97-AF65-F5344CB8AC3E}">
        <p14:creationId xmlns:p14="http://schemas.microsoft.com/office/powerpoint/2010/main" val="3523275964"/>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lleen titel">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4" name="Tijdelijke aanduiding voor datum 3"/>
          <p:cNvSpPr>
            <a:spLocks noGrp="1"/>
          </p:cNvSpPr>
          <p:nvPr>
            <p:ph type="dt" sz="half" idx="10"/>
          </p:nvPr>
        </p:nvSpPr>
        <p:spPr/>
        <p:txBody>
          <a:bodyPr/>
          <a:lstStyle/>
          <a:p>
            <a:fld id="{BB91C504-7A68-4C7E-95EE-44EA550E65C6}" type="datetime1">
              <a:rPr lang="nl-NL" smtClean="0"/>
              <a:pPr/>
              <a:t>15-3-2024</a:t>
            </a:fld>
            <a:endParaRPr lang="nl-NL"/>
          </a:p>
        </p:txBody>
      </p:sp>
      <p:sp>
        <p:nvSpPr>
          <p:cNvPr id="5" name="Tijdelijke aanduiding voor dianummer 4"/>
          <p:cNvSpPr>
            <a:spLocks noGrp="1"/>
          </p:cNvSpPr>
          <p:nvPr>
            <p:ph type="sldNum" sz="quarter" idx="11"/>
          </p:nvPr>
        </p:nvSpPr>
        <p:spPr/>
        <p:txBody>
          <a:bodyPr/>
          <a:lstStyle/>
          <a:p>
            <a:fld id="{CAF61F08-5B5D-4F5B-9F92-8A0E73C5D006}" type="slidenum">
              <a:rPr lang="nl-NL" smtClean="0"/>
              <a:pPr/>
              <a:t>‹#›</a:t>
            </a:fld>
            <a:endParaRPr lang="nl-NL"/>
          </a:p>
        </p:txBody>
      </p:sp>
      <p:sp>
        <p:nvSpPr>
          <p:cNvPr id="6" name="Tijdelijke aanduiding voor voettekst 5"/>
          <p:cNvSpPr>
            <a:spLocks noGrp="1"/>
          </p:cNvSpPr>
          <p:nvPr>
            <p:ph type="ftr" sz="quarter" idx="12"/>
          </p:nvPr>
        </p:nvSpPr>
        <p:spPr/>
        <p:txBody>
          <a:bodyPr/>
          <a:lstStyle/>
          <a:p>
            <a:endParaRPr lang="nl-NL"/>
          </a:p>
        </p:txBody>
      </p:sp>
      <p:sp>
        <p:nvSpPr>
          <p:cNvPr id="8" name="Titel 2"/>
          <p:cNvSpPr>
            <a:spLocks noGrp="1"/>
          </p:cNvSpPr>
          <p:nvPr>
            <p:ph type="title"/>
          </p:nvPr>
        </p:nvSpPr>
        <p:spPr>
          <a:xfrm>
            <a:off x="431470" y="5769298"/>
            <a:ext cx="8281059" cy="360047"/>
          </a:xfrm>
        </p:spPr>
        <p:txBody>
          <a:bodyPr/>
          <a:lstStyle>
            <a:lvl1pPr algn="ctr">
              <a:defRPr/>
            </a:lvl1pPr>
          </a:lstStyle>
          <a:p>
            <a:r>
              <a:rPr lang="nl-NL"/>
              <a:t>Klik om de stijl te bewerken</a:t>
            </a:r>
          </a:p>
        </p:txBody>
      </p:sp>
      <p:sp>
        <p:nvSpPr>
          <p:cNvPr id="9" name="Tijdelijke aanduiding voor afbeelding 7"/>
          <p:cNvSpPr>
            <a:spLocks noGrp="1"/>
          </p:cNvSpPr>
          <p:nvPr>
            <p:ph type="pic" sz="quarter" idx="13"/>
          </p:nvPr>
        </p:nvSpPr>
        <p:spPr>
          <a:xfrm>
            <a:off x="0" y="0"/>
            <a:ext cx="9144000" cy="5768975"/>
          </a:xfrm>
        </p:spPr>
        <p:txBody>
          <a:bodyPr/>
          <a:lstStyle/>
          <a:p>
            <a:endParaRPr lang="nl-NL"/>
          </a:p>
        </p:txBody>
      </p:sp>
      <p:pic>
        <p:nvPicPr>
          <p:cNvPr id="10" name="Afbeelding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2000" y="6373587"/>
            <a:ext cx="1457555" cy="360000"/>
          </a:xfrm>
          <a:prstGeom prst="rect">
            <a:avLst/>
          </a:prstGeom>
        </p:spPr>
      </p:pic>
    </p:spTree>
    <p:extLst>
      <p:ext uri="{BB962C8B-B14F-4D97-AF65-F5344CB8AC3E}">
        <p14:creationId xmlns:p14="http://schemas.microsoft.com/office/powerpoint/2010/main" val="3435503410"/>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eg">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fld id="{ED4821DB-FBF5-419E-9B36-8FC1C359BA05}" type="datetime1">
              <a:rPr lang="nl-NL" smtClean="0"/>
              <a:pPr/>
              <a:t>15-3-2024</a:t>
            </a:fld>
            <a:endParaRPr lang="nl-NL"/>
          </a:p>
        </p:txBody>
      </p:sp>
      <p:sp>
        <p:nvSpPr>
          <p:cNvPr id="4" name="Tijdelijke aanduiding voor dianummer 3"/>
          <p:cNvSpPr>
            <a:spLocks noGrp="1"/>
          </p:cNvSpPr>
          <p:nvPr>
            <p:ph type="sldNum" sz="quarter" idx="11"/>
          </p:nvPr>
        </p:nvSpPr>
        <p:spPr/>
        <p:txBody>
          <a:bodyPr/>
          <a:lstStyle/>
          <a:p>
            <a:fld id="{CAF61F08-5B5D-4F5B-9F92-8A0E73C5D006}" type="slidenum">
              <a:rPr lang="nl-NL" smtClean="0"/>
              <a:pPr/>
              <a:t>‹#›</a:t>
            </a:fld>
            <a:endParaRPr lang="nl-NL"/>
          </a:p>
        </p:txBody>
      </p:sp>
      <p:sp>
        <p:nvSpPr>
          <p:cNvPr id="5" name="Tijdelijke aanduiding voor voettekst 4"/>
          <p:cNvSpPr>
            <a:spLocks noGrp="1"/>
          </p:cNvSpPr>
          <p:nvPr>
            <p:ph type="ftr" sz="quarter" idx="12"/>
          </p:nvPr>
        </p:nvSpPr>
        <p:spPr/>
        <p:txBody>
          <a:bodyPr/>
          <a:lstStyle/>
          <a:p>
            <a:endParaRPr lang="nl-NL"/>
          </a:p>
        </p:txBody>
      </p:sp>
      <p:pic>
        <p:nvPicPr>
          <p:cNvPr id="7" name="Afbeelding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2000" y="6373587"/>
            <a:ext cx="1457555" cy="360000"/>
          </a:xfrm>
          <a:prstGeom prst="rect">
            <a:avLst/>
          </a:prstGeom>
        </p:spPr>
      </p:pic>
    </p:spTree>
    <p:extLst>
      <p:ext uri="{BB962C8B-B14F-4D97-AF65-F5344CB8AC3E}">
        <p14:creationId xmlns:p14="http://schemas.microsoft.com/office/powerpoint/2010/main" val="1577023298"/>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olledig bee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6" name="Tijdelijke aanduiding voor afbeelding 5"/>
          <p:cNvSpPr>
            <a:spLocks noGrp="1" noChangeAspect="1"/>
          </p:cNvSpPr>
          <p:nvPr>
            <p:ph type="pic" sz="quarter" idx="10"/>
          </p:nvPr>
        </p:nvSpPr>
        <p:spPr>
          <a:xfrm>
            <a:off x="0" y="0"/>
            <a:ext cx="9144000" cy="6858000"/>
          </a:xfrm>
        </p:spPr>
        <p:txBody>
          <a:bodyPr/>
          <a:lstStyle/>
          <a:p>
            <a:endParaRPr lang="nl-NL"/>
          </a:p>
        </p:txBody>
      </p:sp>
      <p:sp>
        <p:nvSpPr>
          <p:cNvPr id="11" name="Tijdelijke aanduiding voor datum 10"/>
          <p:cNvSpPr>
            <a:spLocks noGrp="1"/>
          </p:cNvSpPr>
          <p:nvPr>
            <p:ph type="dt" sz="half" idx="12"/>
          </p:nvPr>
        </p:nvSpPr>
        <p:spPr/>
        <p:txBody>
          <a:bodyPr/>
          <a:lstStyle/>
          <a:p>
            <a:fld id="{B12130CE-C56D-476F-9BFE-832849A6BD54}" type="datetime1">
              <a:rPr lang="nl-NL" smtClean="0"/>
              <a:pPr/>
              <a:t>15-3-2024</a:t>
            </a:fld>
            <a:endParaRPr lang="nl-NL"/>
          </a:p>
        </p:txBody>
      </p:sp>
      <p:sp>
        <p:nvSpPr>
          <p:cNvPr id="12" name="Tijdelijke aanduiding voor dianummer 11"/>
          <p:cNvSpPr>
            <a:spLocks noGrp="1"/>
          </p:cNvSpPr>
          <p:nvPr>
            <p:ph type="sldNum" sz="quarter" idx="13"/>
          </p:nvPr>
        </p:nvSpPr>
        <p:spPr/>
        <p:txBody>
          <a:bodyPr/>
          <a:lstStyle/>
          <a:p>
            <a:fld id="{CAF61F08-5B5D-4F5B-9F92-8A0E73C5D006}" type="slidenum">
              <a:rPr lang="nl-NL" smtClean="0"/>
              <a:pPr/>
              <a:t>‹#›</a:t>
            </a:fld>
            <a:endParaRPr lang="nl-NL"/>
          </a:p>
        </p:txBody>
      </p:sp>
      <p:sp>
        <p:nvSpPr>
          <p:cNvPr id="13" name="Tijdelijke aanduiding voor voettekst 12"/>
          <p:cNvSpPr>
            <a:spLocks noGrp="1"/>
          </p:cNvSpPr>
          <p:nvPr>
            <p:ph type="ftr" sz="quarter" idx="14"/>
          </p:nvPr>
        </p:nvSpPr>
        <p:spPr/>
        <p:txBody>
          <a:bodyPr/>
          <a:lstStyle/>
          <a:p>
            <a:endParaRPr lang="nl-NL"/>
          </a:p>
        </p:txBody>
      </p:sp>
      <p:pic>
        <p:nvPicPr>
          <p:cNvPr id="8" name="Afbeelding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2000" y="6373587"/>
            <a:ext cx="1457555" cy="360000"/>
          </a:xfrm>
          <a:prstGeom prst="rect">
            <a:avLst/>
          </a:prstGeom>
        </p:spPr>
      </p:pic>
    </p:spTree>
    <p:extLst>
      <p:ext uri="{BB962C8B-B14F-4D97-AF65-F5344CB8AC3E}">
        <p14:creationId xmlns:p14="http://schemas.microsoft.com/office/powerpoint/2010/main" val="4091110952"/>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eldia">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431470" y="3429001"/>
            <a:ext cx="8281059" cy="1080138"/>
          </a:xfrm>
        </p:spPr>
        <p:txBody>
          <a:bodyPr>
            <a:normAutofit/>
          </a:bodyPr>
          <a:lstStyle>
            <a:lvl1pPr algn="ctr">
              <a:defRPr sz="4800"/>
            </a:lvl1pPr>
          </a:lstStyle>
          <a:p>
            <a:r>
              <a:rPr lang="nl-NL"/>
              <a:t>Klik om de stijl te bewerken</a:t>
            </a:r>
          </a:p>
        </p:txBody>
      </p:sp>
      <p:sp>
        <p:nvSpPr>
          <p:cNvPr id="8" name="Ondertitel 2"/>
          <p:cNvSpPr>
            <a:spLocks noGrp="1"/>
          </p:cNvSpPr>
          <p:nvPr>
            <p:ph type="subTitle" idx="1"/>
          </p:nvPr>
        </p:nvSpPr>
        <p:spPr>
          <a:xfrm>
            <a:off x="1371600" y="4689160"/>
            <a:ext cx="6400800" cy="1080139"/>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pic>
        <p:nvPicPr>
          <p:cNvPr id="9" name="Afbeelding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20944" y="1088701"/>
            <a:ext cx="5102112" cy="1260161"/>
          </a:xfrm>
          <a:prstGeom prst="rect">
            <a:avLst/>
          </a:prstGeom>
        </p:spPr>
      </p:pic>
      <p:sp>
        <p:nvSpPr>
          <p:cNvPr id="10" name="Tijdelijke aanduiding voor datum 6"/>
          <p:cNvSpPr>
            <a:spLocks noGrp="1"/>
          </p:cNvSpPr>
          <p:nvPr>
            <p:ph type="dt" sz="half" idx="2"/>
          </p:nvPr>
        </p:nvSpPr>
        <p:spPr>
          <a:xfrm>
            <a:off x="7632391" y="6408000"/>
            <a:ext cx="1080138" cy="180023"/>
          </a:xfrm>
          <a:prstGeom prst="rect">
            <a:avLst/>
          </a:prstGeom>
        </p:spPr>
        <p:txBody>
          <a:bodyPr vert="horz" lIns="0" tIns="0" rIns="0" bIns="0" rtlCol="0" anchor="ctr"/>
          <a:lstStyle>
            <a:lvl1pPr algn="r">
              <a:defRPr sz="1200">
                <a:solidFill>
                  <a:schemeClr val="accent6"/>
                </a:solidFill>
              </a:defRPr>
            </a:lvl1pPr>
          </a:lstStyle>
          <a:p>
            <a:fld id="{CF3D09BE-03F4-4176-8A77-E117D6474AED}" type="datetime1">
              <a:rPr lang="nl-NL" smtClean="0"/>
              <a:pPr/>
              <a:t>15-3-2024</a:t>
            </a:fld>
            <a:endParaRPr lang="nl-NL"/>
          </a:p>
        </p:txBody>
      </p:sp>
      <p:sp>
        <p:nvSpPr>
          <p:cNvPr id="11" name="Tijdelijke aanduiding voor voettekst 7"/>
          <p:cNvSpPr>
            <a:spLocks noGrp="1"/>
          </p:cNvSpPr>
          <p:nvPr>
            <p:ph type="ftr" sz="quarter" idx="3"/>
          </p:nvPr>
        </p:nvSpPr>
        <p:spPr>
          <a:xfrm>
            <a:off x="3492000" y="6588000"/>
            <a:ext cx="3960000" cy="180023"/>
          </a:xfrm>
          <a:prstGeom prst="rect">
            <a:avLst/>
          </a:prstGeom>
        </p:spPr>
        <p:txBody>
          <a:bodyPr vert="horz" lIns="0" tIns="0" rIns="0" bIns="0" rtlCol="0" anchor="ctr"/>
          <a:lstStyle>
            <a:lvl1pPr algn="l">
              <a:defRPr sz="1200">
                <a:solidFill>
                  <a:schemeClr val="accent6"/>
                </a:solidFill>
              </a:defRPr>
            </a:lvl1pPr>
          </a:lstStyle>
          <a:p>
            <a:endParaRPr lang="nl-NL"/>
          </a:p>
        </p:txBody>
      </p:sp>
      <p:sp>
        <p:nvSpPr>
          <p:cNvPr id="12" name="Tijdelijke aanduiding voor dianummer 8"/>
          <p:cNvSpPr>
            <a:spLocks noGrp="1"/>
          </p:cNvSpPr>
          <p:nvPr>
            <p:ph type="sldNum" sz="quarter" idx="4"/>
          </p:nvPr>
        </p:nvSpPr>
        <p:spPr>
          <a:xfrm>
            <a:off x="7632391" y="6588000"/>
            <a:ext cx="1080138" cy="176539"/>
          </a:xfrm>
          <a:prstGeom prst="rect">
            <a:avLst/>
          </a:prstGeom>
        </p:spPr>
        <p:txBody>
          <a:bodyPr vert="horz" lIns="0" tIns="0" rIns="0" bIns="0" rtlCol="0" anchor="ctr"/>
          <a:lstStyle>
            <a:lvl1pPr algn="r">
              <a:defRPr sz="1200">
                <a:solidFill>
                  <a:schemeClr val="accent6"/>
                </a:solidFill>
              </a:defRPr>
            </a:lvl1pPr>
          </a:lstStyle>
          <a:p>
            <a:fld id="{CAF61F08-5B5D-4F5B-9F92-8A0E73C5D006}" type="slidenum">
              <a:rPr lang="nl-NL" smtClean="0"/>
              <a:pPr/>
              <a:t>‹#›</a:t>
            </a:fld>
            <a:endParaRPr lang="nl-NL"/>
          </a:p>
        </p:txBody>
      </p:sp>
    </p:spTree>
    <p:extLst>
      <p:ext uri="{BB962C8B-B14F-4D97-AF65-F5344CB8AC3E}">
        <p14:creationId xmlns:p14="http://schemas.microsoft.com/office/powerpoint/2010/main" val="3515509169"/>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ekop">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431471" y="368609"/>
            <a:ext cx="3960506" cy="3060391"/>
          </a:xfrm>
        </p:spPr>
        <p:txBody>
          <a:bodyPr anchor="t"/>
          <a:lstStyle>
            <a:lvl1pPr algn="l">
              <a:defRPr sz="4000" b="1" cap="none" baseline="0">
                <a:solidFill>
                  <a:schemeClr val="tx2"/>
                </a:solidFill>
              </a:defRPr>
            </a:lvl1pPr>
          </a:lstStyle>
          <a:p>
            <a:r>
              <a:rPr lang="nl-NL"/>
              <a:t>Klik om stijl te bewerken</a:t>
            </a:r>
          </a:p>
        </p:txBody>
      </p:sp>
      <p:sp>
        <p:nvSpPr>
          <p:cNvPr id="7" name="Tijdelijke aanduiding voor datum 6"/>
          <p:cNvSpPr>
            <a:spLocks noGrp="1"/>
          </p:cNvSpPr>
          <p:nvPr>
            <p:ph type="dt" sz="half" idx="10"/>
          </p:nvPr>
        </p:nvSpPr>
        <p:spPr/>
        <p:txBody>
          <a:bodyPr/>
          <a:lstStyle/>
          <a:p>
            <a:fld id="{A1B3F20F-A3CF-4261-9052-78EEF9986520}" type="datetime1">
              <a:rPr lang="nl-NL" smtClean="0"/>
              <a:pPr/>
              <a:t>15-3-2024</a:t>
            </a:fld>
            <a:endParaRPr lang="nl-NL"/>
          </a:p>
        </p:txBody>
      </p:sp>
      <p:sp>
        <p:nvSpPr>
          <p:cNvPr id="9" name="Tijdelijke aanduiding voor dianummer 8"/>
          <p:cNvSpPr>
            <a:spLocks noGrp="1"/>
          </p:cNvSpPr>
          <p:nvPr>
            <p:ph type="sldNum" sz="quarter" idx="11"/>
          </p:nvPr>
        </p:nvSpPr>
        <p:spPr/>
        <p:txBody>
          <a:bodyPr/>
          <a:lstStyle/>
          <a:p>
            <a:fld id="{CAF61F08-5B5D-4F5B-9F92-8A0E73C5D006}" type="slidenum">
              <a:rPr lang="nl-NL" smtClean="0"/>
              <a:pPr/>
              <a:t>‹#›</a:t>
            </a:fld>
            <a:endParaRPr lang="nl-NL"/>
          </a:p>
        </p:txBody>
      </p:sp>
      <p:sp>
        <p:nvSpPr>
          <p:cNvPr id="11" name="Tijdelijke aanduiding voor voettekst 10"/>
          <p:cNvSpPr>
            <a:spLocks noGrp="1"/>
          </p:cNvSpPr>
          <p:nvPr>
            <p:ph type="ftr" sz="quarter" idx="12"/>
          </p:nvPr>
        </p:nvSpPr>
        <p:spPr/>
        <p:txBody>
          <a:bodyPr/>
          <a:lstStyle/>
          <a:p>
            <a:endParaRPr lang="nl-NL"/>
          </a:p>
        </p:txBody>
      </p:sp>
      <p:sp>
        <p:nvSpPr>
          <p:cNvPr id="15" name="Tijdelijke aanduiding voor afbeelding 14"/>
          <p:cNvSpPr>
            <a:spLocks noGrp="1" noChangeAspect="1"/>
          </p:cNvSpPr>
          <p:nvPr>
            <p:ph type="pic" sz="quarter" idx="13"/>
          </p:nvPr>
        </p:nvSpPr>
        <p:spPr>
          <a:xfrm>
            <a:off x="4572000" y="0"/>
            <a:ext cx="4572000" cy="6858000"/>
          </a:xfrm>
          <a:prstGeom prst="rect">
            <a:avLst/>
          </a:prstGeom>
        </p:spPr>
        <p:txBody>
          <a:bodyPr/>
          <a:lstStyle/>
          <a:p>
            <a:r>
              <a:rPr lang="nl-NL"/>
              <a:t>Klik op het pictogram als u een afbeelding wilt toevoegen</a:t>
            </a:r>
          </a:p>
        </p:txBody>
      </p:sp>
      <p:sp>
        <p:nvSpPr>
          <p:cNvPr id="10" name="Tijdelijke aanduiding voor tekst 5"/>
          <p:cNvSpPr>
            <a:spLocks noGrp="1"/>
          </p:cNvSpPr>
          <p:nvPr>
            <p:ph type="body" sz="quarter" idx="15"/>
          </p:nvPr>
        </p:nvSpPr>
        <p:spPr>
          <a:xfrm>
            <a:off x="431471" y="3609023"/>
            <a:ext cx="3960506" cy="2520322"/>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pic>
        <p:nvPicPr>
          <p:cNvPr id="8" name="Afbeelding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2000" y="6373587"/>
            <a:ext cx="1457555" cy="360000"/>
          </a:xfrm>
          <a:prstGeom prst="rect">
            <a:avLst/>
          </a:prstGeom>
        </p:spPr>
      </p:pic>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ekop">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431471" y="368610"/>
            <a:ext cx="3960506" cy="3060390"/>
          </a:xfrm>
        </p:spPr>
        <p:txBody>
          <a:bodyPr anchor="t"/>
          <a:lstStyle>
            <a:lvl1pPr algn="l">
              <a:defRPr sz="4000" b="1" cap="none" baseline="0">
                <a:solidFill>
                  <a:schemeClr val="accent2"/>
                </a:solidFill>
              </a:defRPr>
            </a:lvl1pPr>
          </a:lstStyle>
          <a:p>
            <a:r>
              <a:rPr lang="nl-NL"/>
              <a:t>Klik om de stijl te bewerken</a:t>
            </a:r>
          </a:p>
        </p:txBody>
      </p:sp>
      <p:sp>
        <p:nvSpPr>
          <p:cNvPr id="15" name="Tijdelijke aanduiding voor afbeelding 14"/>
          <p:cNvSpPr>
            <a:spLocks noGrp="1" noChangeAspect="1"/>
          </p:cNvSpPr>
          <p:nvPr>
            <p:ph type="pic" sz="quarter" idx="13"/>
          </p:nvPr>
        </p:nvSpPr>
        <p:spPr>
          <a:xfrm>
            <a:off x="4572000" y="0"/>
            <a:ext cx="4572000" cy="6858000"/>
          </a:xfrm>
          <a:prstGeom prst="rect">
            <a:avLst/>
          </a:prstGeom>
        </p:spPr>
        <p:txBody>
          <a:bodyPr/>
          <a:lstStyle/>
          <a:p>
            <a:endParaRPr lang="nl-NL"/>
          </a:p>
        </p:txBody>
      </p:sp>
      <p:sp>
        <p:nvSpPr>
          <p:cNvPr id="10" name="Tijdelijke aanduiding voor tekst 5"/>
          <p:cNvSpPr>
            <a:spLocks noGrp="1"/>
          </p:cNvSpPr>
          <p:nvPr>
            <p:ph type="body" sz="quarter" idx="15"/>
          </p:nvPr>
        </p:nvSpPr>
        <p:spPr>
          <a:xfrm>
            <a:off x="431471" y="3609023"/>
            <a:ext cx="3960506" cy="2520322"/>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2" name="Tijdelijke aanduiding voor datum 6"/>
          <p:cNvSpPr>
            <a:spLocks noGrp="1"/>
          </p:cNvSpPr>
          <p:nvPr>
            <p:ph type="dt" sz="half" idx="2"/>
          </p:nvPr>
        </p:nvSpPr>
        <p:spPr>
          <a:xfrm>
            <a:off x="7632391" y="6408000"/>
            <a:ext cx="1080138" cy="180023"/>
          </a:xfrm>
          <a:prstGeom prst="rect">
            <a:avLst/>
          </a:prstGeom>
        </p:spPr>
        <p:txBody>
          <a:bodyPr vert="horz" lIns="0" tIns="0" rIns="0" bIns="0" rtlCol="0" anchor="ctr"/>
          <a:lstStyle>
            <a:lvl1pPr algn="r">
              <a:defRPr sz="1200">
                <a:solidFill>
                  <a:schemeClr val="accent6"/>
                </a:solidFill>
              </a:defRPr>
            </a:lvl1pPr>
          </a:lstStyle>
          <a:p>
            <a:fld id="{CF3D09BE-03F4-4176-8A77-E117D6474AED}" type="datetime1">
              <a:rPr lang="nl-NL" smtClean="0"/>
              <a:pPr/>
              <a:t>15-3-2024</a:t>
            </a:fld>
            <a:endParaRPr lang="nl-NL"/>
          </a:p>
        </p:txBody>
      </p:sp>
      <p:sp>
        <p:nvSpPr>
          <p:cNvPr id="13" name="Tijdelijke aanduiding voor voettekst 7"/>
          <p:cNvSpPr>
            <a:spLocks noGrp="1"/>
          </p:cNvSpPr>
          <p:nvPr>
            <p:ph type="ftr" sz="quarter" idx="3"/>
          </p:nvPr>
        </p:nvSpPr>
        <p:spPr>
          <a:xfrm>
            <a:off x="3492000" y="6588000"/>
            <a:ext cx="3960000" cy="180023"/>
          </a:xfrm>
          <a:prstGeom prst="rect">
            <a:avLst/>
          </a:prstGeom>
        </p:spPr>
        <p:txBody>
          <a:bodyPr vert="horz" lIns="0" tIns="0" rIns="0" bIns="0" rtlCol="0" anchor="ctr"/>
          <a:lstStyle>
            <a:lvl1pPr algn="l">
              <a:defRPr sz="1200">
                <a:solidFill>
                  <a:schemeClr val="accent6"/>
                </a:solidFill>
              </a:defRPr>
            </a:lvl1pPr>
          </a:lstStyle>
          <a:p>
            <a:endParaRPr lang="nl-NL"/>
          </a:p>
        </p:txBody>
      </p:sp>
      <p:sp>
        <p:nvSpPr>
          <p:cNvPr id="14" name="Tijdelijke aanduiding voor dianummer 8"/>
          <p:cNvSpPr>
            <a:spLocks noGrp="1"/>
          </p:cNvSpPr>
          <p:nvPr>
            <p:ph type="sldNum" sz="quarter" idx="4"/>
          </p:nvPr>
        </p:nvSpPr>
        <p:spPr>
          <a:xfrm>
            <a:off x="7632391" y="6588000"/>
            <a:ext cx="1080138" cy="176539"/>
          </a:xfrm>
          <a:prstGeom prst="rect">
            <a:avLst/>
          </a:prstGeom>
        </p:spPr>
        <p:txBody>
          <a:bodyPr vert="horz" lIns="0" tIns="0" rIns="0" bIns="0" rtlCol="0" anchor="ctr"/>
          <a:lstStyle>
            <a:lvl1pPr algn="r">
              <a:defRPr sz="1200">
                <a:solidFill>
                  <a:schemeClr val="accent6"/>
                </a:solidFill>
              </a:defRPr>
            </a:lvl1pPr>
          </a:lstStyle>
          <a:p>
            <a:fld id="{CAF61F08-5B5D-4F5B-9F92-8A0E73C5D006}" type="slidenum">
              <a:rPr lang="nl-NL" smtClean="0"/>
              <a:pPr/>
              <a:t>‹#›</a:t>
            </a:fld>
            <a:endParaRPr lang="nl-NL"/>
          </a:p>
        </p:txBody>
      </p:sp>
      <p:pic>
        <p:nvPicPr>
          <p:cNvPr id="9" name="Afbeelding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2000" y="6373587"/>
            <a:ext cx="1457555" cy="360000"/>
          </a:xfrm>
          <a:prstGeom prst="rect">
            <a:avLst/>
          </a:prstGeom>
        </p:spPr>
      </p:pic>
    </p:spTree>
    <p:extLst>
      <p:ext uri="{BB962C8B-B14F-4D97-AF65-F5344CB8AC3E}">
        <p14:creationId xmlns:p14="http://schemas.microsoft.com/office/powerpoint/2010/main" val="1190297679"/>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eeld links">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4752023" y="368609"/>
            <a:ext cx="3960506" cy="3060391"/>
          </a:xfrm>
        </p:spPr>
        <p:txBody>
          <a:bodyPr anchor="t"/>
          <a:lstStyle>
            <a:lvl1pPr algn="l">
              <a:defRPr sz="4000" b="1" cap="none" baseline="0">
                <a:solidFill>
                  <a:schemeClr val="accent2"/>
                </a:solidFill>
              </a:defRPr>
            </a:lvl1pPr>
          </a:lstStyle>
          <a:p>
            <a:r>
              <a:rPr lang="nl-NL"/>
              <a:t>Klik om de stijl te bewerken</a:t>
            </a:r>
          </a:p>
        </p:txBody>
      </p:sp>
      <p:sp>
        <p:nvSpPr>
          <p:cNvPr id="7" name="Tijdelijke aanduiding voor datum 6"/>
          <p:cNvSpPr>
            <a:spLocks noGrp="1"/>
          </p:cNvSpPr>
          <p:nvPr>
            <p:ph type="dt" sz="half" idx="10"/>
          </p:nvPr>
        </p:nvSpPr>
        <p:spPr/>
        <p:txBody>
          <a:bodyPr/>
          <a:lstStyle/>
          <a:p>
            <a:fld id="{A1B3F20F-A3CF-4261-9052-78EEF9986520}" type="datetime1">
              <a:rPr lang="nl-NL" smtClean="0"/>
              <a:pPr/>
              <a:t>15-3-2024</a:t>
            </a:fld>
            <a:endParaRPr lang="nl-NL"/>
          </a:p>
        </p:txBody>
      </p:sp>
      <p:sp>
        <p:nvSpPr>
          <p:cNvPr id="9" name="Tijdelijke aanduiding voor dianummer 8"/>
          <p:cNvSpPr>
            <a:spLocks noGrp="1"/>
          </p:cNvSpPr>
          <p:nvPr>
            <p:ph type="sldNum" sz="quarter" idx="11"/>
          </p:nvPr>
        </p:nvSpPr>
        <p:spPr/>
        <p:txBody>
          <a:bodyPr/>
          <a:lstStyle/>
          <a:p>
            <a:fld id="{CAF61F08-5B5D-4F5B-9F92-8A0E73C5D006}" type="slidenum">
              <a:rPr lang="nl-NL" smtClean="0"/>
              <a:pPr/>
              <a:t>‹#›</a:t>
            </a:fld>
            <a:endParaRPr lang="nl-NL"/>
          </a:p>
        </p:txBody>
      </p:sp>
      <p:sp>
        <p:nvSpPr>
          <p:cNvPr id="15" name="Tijdelijke aanduiding voor afbeelding 14"/>
          <p:cNvSpPr>
            <a:spLocks noGrp="1" noChangeAspect="1"/>
          </p:cNvSpPr>
          <p:nvPr>
            <p:ph type="pic" sz="quarter" idx="13"/>
          </p:nvPr>
        </p:nvSpPr>
        <p:spPr>
          <a:xfrm>
            <a:off x="0" y="0"/>
            <a:ext cx="4572000" cy="6858000"/>
          </a:xfrm>
          <a:prstGeom prst="rect">
            <a:avLst/>
          </a:prstGeom>
        </p:spPr>
        <p:txBody>
          <a:bodyPr/>
          <a:lstStyle/>
          <a:p>
            <a:endParaRPr lang="nl-NL"/>
          </a:p>
        </p:txBody>
      </p:sp>
      <p:sp>
        <p:nvSpPr>
          <p:cNvPr id="10" name="Tijdelijke aanduiding voor tekst 5"/>
          <p:cNvSpPr>
            <a:spLocks noGrp="1"/>
          </p:cNvSpPr>
          <p:nvPr>
            <p:ph type="body" sz="quarter" idx="15"/>
          </p:nvPr>
        </p:nvSpPr>
        <p:spPr>
          <a:xfrm>
            <a:off x="4752023" y="3609023"/>
            <a:ext cx="3960506" cy="2520322"/>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2645084034"/>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el en object">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noChangeAspect="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Vrije vorm 6"/>
          <p:cNvSpPr/>
          <p:nvPr userDrawn="1"/>
        </p:nvSpPr>
        <p:spPr>
          <a:xfrm rot="10800000">
            <a:off x="-418046" y="-531506"/>
            <a:ext cx="9130575" cy="1800230"/>
          </a:xfrm>
          <a:custGeom>
            <a:avLst/>
            <a:gdLst>
              <a:gd name="connsiteX0" fmla="*/ 0 w 9361196"/>
              <a:gd name="connsiteY0" fmla="*/ 785341 h 2700345"/>
              <a:gd name="connsiteX1" fmla="*/ 230022 w 9361196"/>
              <a:gd name="connsiteY1" fmla="*/ 230021 h 2700345"/>
              <a:gd name="connsiteX2" fmla="*/ 785343 w 9361196"/>
              <a:gd name="connsiteY2" fmla="*/ 1 h 2700345"/>
              <a:gd name="connsiteX3" fmla="*/ 8575855 w 9361196"/>
              <a:gd name="connsiteY3" fmla="*/ 0 h 2700345"/>
              <a:gd name="connsiteX4" fmla="*/ 9131175 w 9361196"/>
              <a:gd name="connsiteY4" fmla="*/ 230022 h 2700345"/>
              <a:gd name="connsiteX5" fmla="*/ 9361195 w 9361196"/>
              <a:gd name="connsiteY5" fmla="*/ 785343 h 2700345"/>
              <a:gd name="connsiteX6" fmla="*/ 9361196 w 9361196"/>
              <a:gd name="connsiteY6" fmla="*/ 1915004 h 2700345"/>
              <a:gd name="connsiteX7" fmla="*/ 9131175 w 9361196"/>
              <a:gd name="connsiteY7" fmla="*/ 2470324 h 2700345"/>
              <a:gd name="connsiteX8" fmla="*/ 8575855 w 9361196"/>
              <a:gd name="connsiteY8" fmla="*/ 2700345 h 2700345"/>
              <a:gd name="connsiteX9" fmla="*/ 785341 w 9361196"/>
              <a:gd name="connsiteY9" fmla="*/ 2700345 h 2700345"/>
              <a:gd name="connsiteX10" fmla="*/ 230021 w 9361196"/>
              <a:gd name="connsiteY10" fmla="*/ 2470323 h 2700345"/>
              <a:gd name="connsiteX11" fmla="*/ 0 w 9361196"/>
              <a:gd name="connsiteY11" fmla="*/ 1915003 h 2700345"/>
              <a:gd name="connsiteX12" fmla="*/ 0 w 9361196"/>
              <a:gd name="connsiteY12" fmla="*/ 785341 h 2700345"/>
              <a:gd name="connsiteX0" fmla="*/ 643968 w 10005164"/>
              <a:gd name="connsiteY0" fmla="*/ 785341 h 2700345"/>
              <a:gd name="connsiteX1" fmla="*/ 873990 w 10005164"/>
              <a:gd name="connsiteY1" fmla="*/ 230021 h 2700345"/>
              <a:gd name="connsiteX2" fmla="*/ 1429311 w 10005164"/>
              <a:gd name="connsiteY2" fmla="*/ 1 h 2700345"/>
              <a:gd name="connsiteX3" fmla="*/ 9219823 w 10005164"/>
              <a:gd name="connsiteY3" fmla="*/ 0 h 2700345"/>
              <a:gd name="connsiteX4" fmla="*/ 9775143 w 10005164"/>
              <a:gd name="connsiteY4" fmla="*/ 230022 h 2700345"/>
              <a:gd name="connsiteX5" fmla="*/ 10005163 w 10005164"/>
              <a:gd name="connsiteY5" fmla="*/ 785343 h 2700345"/>
              <a:gd name="connsiteX6" fmla="*/ 10005164 w 10005164"/>
              <a:gd name="connsiteY6" fmla="*/ 1915004 h 2700345"/>
              <a:gd name="connsiteX7" fmla="*/ 9775143 w 10005164"/>
              <a:gd name="connsiteY7" fmla="*/ 2470324 h 2700345"/>
              <a:gd name="connsiteX8" fmla="*/ 9219823 w 10005164"/>
              <a:gd name="connsiteY8" fmla="*/ 2700345 h 2700345"/>
              <a:gd name="connsiteX9" fmla="*/ 1429309 w 10005164"/>
              <a:gd name="connsiteY9" fmla="*/ 2700345 h 2700345"/>
              <a:gd name="connsiteX10" fmla="*/ 643968 w 10005164"/>
              <a:gd name="connsiteY10" fmla="*/ 1915003 h 2700345"/>
              <a:gd name="connsiteX11" fmla="*/ 643968 w 10005164"/>
              <a:gd name="connsiteY11" fmla="*/ 785341 h 2700345"/>
              <a:gd name="connsiteX0" fmla="*/ 643968 w 10005164"/>
              <a:gd name="connsiteY0" fmla="*/ 1915003 h 2700345"/>
              <a:gd name="connsiteX1" fmla="*/ 643968 w 10005164"/>
              <a:gd name="connsiteY1" fmla="*/ 785341 h 2700345"/>
              <a:gd name="connsiteX2" fmla="*/ 873990 w 10005164"/>
              <a:gd name="connsiteY2" fmla="*/ 230021 h 2700345"/>
              <a:gd name="connsiteX3" fmla="*/ 1429311 w 10005164"/>
              <a:gd name="connsiteY3" fmla="*/ 1 h 2700345"/>
              <a:gd name="connsiteX4" fmla="*/ 9219823 w 10005164"/>
              <a:gd name="connsiteY4" fmla="*/ 0 h 2700345"/>
              <a:gd name="connsiteX5" fmla="*/ 9775143 w 10005164"/>
              <a:gd name="connsiteY5" fmla="*/ 230022 h 2700345"/>
              <a:gd name="connsiteX6" fmla="*/ 10005163 w 10005164"/>
              <a:gd name="connsiteY6" fmla="*/ 785343 h 2700345"/>
              <a:gd name="connsiteX7" fmla="*/ 10005164 w 10005164"/>
              <a:gd name="connsiteY7" fmla="*/ 1915004 h 2700345"/>
              <a:gd name="connsiteX8" fmla="*/ 9775143 w 10005164"/>
              <a:gd name="connsiteY8" fmla="*/ 2470324 h 2700345"/>
              <a:gd name="connsiteX9" fmla="*/ 9219823 w 10005164"/>
              <a:gd name="connsiteY9" fmla="*/ 2700345 h 2700345"/>
              <a:gd name="connsiteX10" fmla="*/ 1429309 w 10005164"/>
              <a:gd name="connsiteY10" fmla="*/ 2700345 h 2700345"/>
              <a:gd name="connsiteX11" fmla="*/ 735408 w 10005164"/>
              <a:gd name="connsiteY11" fmla="*/ 2006443 h 2700345"/>
              <a:gd name="connsiteX0" fmla="*/ 0 w 9361196"/>
              <a:gd name="connsiteY0" fmla="*/ 1915003 h 2700345"/>
              <a:gd name="connsiteX1" fmla="*/ 0 w 9361196"/>
              <a:gd name="connsiteY1" fmla="*/ 785341 h 2700345"/>
              <a:gd name="connsiteX2" fmla="*/ 230022 w 9361196"/>
              <a:gd name="connsiteY2" fmla="*/ 230021 h 2700345"/>
              <a:gd name="connsiteX3" fmla="*/ 785343 w 9361196"/>
              <a:gd name="connsiteY3" fmla="*/ 1 h 2700345"/>
              <a:gd name="connsiteX4" fmla="*/ 8575855 w 9361196"/>
              <a:gd name="connsiteY4" fmla="*/ 0 h 2700345"/>
              <a:gd name="connsiteX5" fmla="*/ 9131175 w 9361196"/>
              <a:gd name="connsiteY5" fmla="*/ 230022 h 2700345"/>
              <a:gd name="connsiteX6" fmla="*/ 9361195 w 9361196"/>
              <a:gd name="connsiteY6" fmla="*/ 785343 h 2700345"/>
              <a:gd name="connsiteX7" fmla="*/ 9361196 w 9361196"/>
              <a:gd name="connsiteY7" fmla="*/ 1915004 h 2700345"/>
              <a:gd name="connsiteX8" fmla="*/ 9131175 w 9361196"/>
              <a:gd name="connsiteY8" fmla="*/ 2470324 h 2700345"/>
              <a:gd name="connsiteX9" fmla="*/ 8575855 w 9361196"/>
              <a:gd name="connsiteY9" fmla="*/ 2700345 h 2700345"/>
              <a:gd name="connsiteX10" fmla="*/ 785341 w 9361196"/>
              <a:gd name="connsiteY10" fmla="*/ 2700345 h 2700345"/>
              <a:gd name="connsiteX0" fmla="*/ 0 w 9361196"/>
              <a:gd name="connsiteY0" fmla="*/ 1915003 h 2700345"/>
              <a:gd name="connsiteX1" fmla="*/ 0 w 9361196"/>
              <a:gd name="connsiteY1" fmla="*/ 785341 h 2700345"/>
              <a:gd name="connsiteX2" fmla="*/ 230022 w 9361196"/>
              <a:gd name="connsiteY2" fmla="*/ 230021 h 2700345"/>
              <a:gd name="connsiteX3" fmla="*/ 785343 w 9361196"/>
              <a:gd name="connsiteY3" fmla="*/ 1 h 2700345"/>
              <a:gd name="connsiteX4" fmla="*/ 8575855 w 9361196"/>
              <a:gd name="connsiteY4" fmla="*/ 0 h 2700345"/>
              <a:gd name="connsiteX5" fmla="*/ 9131175 w 9361196"/>
              <a:gd name="connsiteY5" fmla="*/ 230022 h 2700345"/>
              <a:gd name="connsiteX6" fmla="*/ 9361195 w 9361196"/>
              <a:gd name="connsiteY6" fmla="*/ 785343 h 2700345"/>
              <a:gd name="connsiteX7" fmla="*/ 9361196 w 9361196"/>
              <a:gd name="connsiteY7" fmla="*/ 1915004 h 2700345"/>
              <a:gd name="connsiteX8" fmla="*/ 9131175 w 9361196"/>
              <a:gd name="connsiteY8" fmla="*/ 2470324 h 2700345"/>
              <a:gd name="connsiteX9" fmla="*/ 8575855 w 9361196"/>
              <a:gd name="connsiteY9" fmla="*/ 2700345 h 2700345"/>
              <a:gd name="connsiteX0" fmla="*/ 0 w 9361196"/>
              <a:gd name="connsiteY0" fmla="*/ 1915003 h 2470324"/>
              <a:gd name="connsiteX1" fmla="*/ 0 w 9361196"/>
              <a:gd name="connsiteY1" fmla="*/ 785341 h 2470324"/>
              <a:gd name="connsiteX2" fmla="*/ 230022 w 9361196"/>
              <a:gd name="connsiteY2" fmla="*/ 230021 h 2470324"/>
              <a:gd name="connsiteX3" fmla="*/ 785343 w 9361196"/>
              <a:gd name="connsiteY3" fmla="*/ 1 h 2470324"/>
              <a:gd name="connsiteX4" fmla="*/ 8575855 w 9361196"/>
              <a:gd name="connsiteY4" fmla="*/ 0 h 2470324"/>
              <a:gd name="connsiteX5" fmla="*/ 9131175 w 9361196"/>
              <a:gd name="connsiteY5" fmla="*/ 230022 h 2470324"/>
              <a:gd name="connsiteX6" fmla="*/ 9361195 w 9361196"/>
              <a:gd name="connsiteY6" fmla="*/ 785343 h 2470324"/>
              <a:gd name="connsiteX7" fmla="*/ 9361196 w 9361196"/>
              <a:gd name="connsiteY7" fmla="*/ 1915004 h 2470324"/>
              <a:gd name="connsiteX8" fmla="*/ 9131175 w 9361196"/>
              <a:gd name="connsiteY8" fmla="*/ 2470324 h 2470324"/>
              <a:gd name="connsiteX0" fmla="*/ 0 w 9361196"/>
              <a:gd name="connsiteY0" fmla="*/ 1915003 h 1915004"/>
              <a:gd name="connsiteX1" fmla="*/ 0 w 9361196"/>
              <a:gd name="connsiteY1" fmla="*/ 785341 h 1915004"/>
              <a:gd name="connsiteX2" fmla="*/ 230022 w 9361196"/>
              <a:gd name="connsiteY2" fmla="*/ 230021 h 1915004"/>
              <a:gd name="connsiteX3" fmla="*/ 785343 w 9361196"/>
              <a:gd name="connsiteY3" fmla="*/ 1 h 1915004"/>
              <a:gd name="connsiteX4" fmla="*/ 8575855 w 9361196"/>
              <a:gd name="connsiteY4" fmla="*/ 0 h 1915004"/>
              <a:gd name="connsiteX5" fmla="*/ 9131175 w 9361196"/>
              <a:gd name="connsiteY5" fmla="*/ 230022 h 1915004"/>
              <a:gd name="connsiteX6" fmla="*/ 9361195 w 9361196"/>
              <a:gd name="connsiteY6" fmla="*/ 785343 h 1915004"/>
              <a:gd name="connsiteX7" fmla="*/ 9361196 w 9361196"/>
              <a:gd name="connsiteY7" fmla="*/ 1915004 h 1915004"/>
              <a:gd name="connsiteX0" fmla="*/ 0 w 9361196"/>
              <a:gd name="connsiteY0" fmla="*/ 1915003 h 1915003"/>
              <a:gd name="connsiteX1" fmla="*/ 0 w 9361196"/>
              <a:gd name="connsiteY1" fmla="*/ 785341 h 1915003"/>
              <a:gd name="connsiteX2" fmla="*/ 230022 w 9361196"/>
              <a:gd name="connsiteY2" fmla="*/ 230021 h 1915003"/>
              <a:gd name="connsiteX3" fmla="*/ 785343 w 9361196"/>
              <a:gd name="connsiteY3" fmla="*/ 1 h 1915003"/>
              <a:gd name="connsiteX4" fmla="*/ 8575855 w 9361196"/>
              <a:gd name="connsiteY4" fmla="*/ 0 h 1915003"/>
              <a:gd name="connsiteX5" fmla="*/ 9131175 w 9361196"/>
              <a:gd name="connsiteY5" fmla="*/ 230022 h 1915003"/>
              <a:gd name="connsiteX6" fmla="*/ 9361195 w 9361196"/>
              <a:gd name="connsiteY6" fmla="*/ 785343 h 1915003"/>
              <a:gd name="connsiteX0" fmla="*/ 0 w 9131175"/>
              <a:gd name="connsiteY0" fmla="*/ 1915003 h 1915003"/>
              <a:gd name="connsiteX1" fmla="*/ 0 w 9131175"/>
              <a:gd name="connsiteY1" fmla="*/ 785341 h 1915003"/>
              <a:gd name="connsiteX2" fmla="*/ 230022 w 9131175"/>
              <a:gd name="connsiteY2" fmla="*/ 230021 h 1915003"/>
              <a:gd name="connsiteX3" fmla="*/ 785343 w 9131175"/>
              <a:gd name="connsiteY3" fmla="*/ 1 h 1915003"/>
              <a:gd name="connsiteX4" fmla="*/ 8575855 w 9131175"/>
              <a:gd name="connsiteY4" fmla="*/ 0 h 1915003"/>
              <a:gd name="connsiteX5" fmla="*/ 9131175 w 9131175"/>
              <a:gd name="connsiteY5" fmla="*/ 230022 h 1915003"/>
              <a:gd name="connsiteX0" fmla="*/ 0 w 8575855"/>
              <a:gd name="connsiteY0" fmla="*/ 1915003 h 1915003"/>
              <a:gd name="connsiteX1" fmla="*/ 0 w 8575855"/>
              <a:gd name="connsiteY1" fmla="*/ 785341 h 1915003"/>
              <a:gd name="connsiteX2" fmla="*/ 230022 w 8575855"/>
              <a:gd name="connsiteY2" fmla="*/ 230021 h 1915003"/>
              <a:gd name="connsiteX3" fmla="*/ 785343 w 8575855"/>
              <a:gd name="connsiteY3" fmla="*/ 1 h 1915003"/>
              <a:gd name="connsiteX4" fmla="*/ 8575855 w 8575855"/>
              <a:gd name="connsiteY4" fmla="*/ 0 h 1915003"/>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2092942 h 2092942"/>
              <a:gd name="connsiteX1" fmla="*/ 0 w 9130575"/>
              <a:gd name="connsiteY1" fmla="*/ 963280 h 2092942"/>
              <a:gd name="connsiteX2" fmla="*/ 230022 w 9130575"/>
              <a:gd name="connsiteY2" fmla="*/ 407960 h 2092942"/>
              <a:gd name="connsiteX3" fmla="*/ 785343 w 9130575"/>
              <a:gd name="connsiteY3" fmla="*/ 177940 h 2092942"/>
              <a:gd name="connsiteX4" fmla="*/ 9130575 w 9130575"/>
              <a:gd name="connsiteY4" fmla="*/ 168256 h 2092942"/>
              <a:gd name="connsiteX0" fmla="*/ 0 w 9130575"/>
              <a:gd name="connsiteY0" fmla="*/ 2092942 h 2092942"/>
              <a:gd name="connsiteX1" fmla="*/ 0 w 9130575"/>
              <a:gd name="connsiteY1" fmla="*/ 963280 h 2092942"/>
              <a:gd name="connsiteX2" fmla="*/ 230022 w 9130575"/>
              <a:gd name="connsiteY2" fmla="*/ 407960 h 2092942"/>
              <a:gd name="connsiteX3" fmla="*/ 785343 w 9130575"/>
              <a:gd name="connsiteY3" fmla="*/ 177940 h 2092942"/>
              <a:gd name="connsiteX4" fmla="*/ 9130575 w 9130575"/>
              <a:gd name="connsiteY4" fmla="*/ 168256 h 2092942"/>
              <a:gd name="connsiteX0" fmla="*/ 0 w 9130575"/>
              <a:gd name="connsiteY0" fmla="*/ 2092942 h 2092942"/>
              <a:gd name="connsiteX1" fmla="*/ 0 w 9130575"/>
              <a:gd name="connsiteY1" fmla="*/ 963280 h 2092942"/>
              <a:gd name="connsiteX2" fmla="*/ 230022 w 9130575"/>
              <a:gd name="connsiteY2" fmla="*/ 407960 h 2092942"/>
              <a:gd name="connsiteX3" fmla="*/ 785343 w 9130575"/>
              <a:gd name="connsiteY3" fmla="*/ 177940 h 2092942"/>
              <a:gd name="connsiteX4" fmla="*/ 9130575 w 9130575"/>
              <a:gd name="connsiteY4" fmla="*/ 168256 h 2092942"/>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2173685 h 2173685"/>
              <a:gd name="connsiteX1" fmla="*/ 0 w 9130575"/>
              <a:gd name="connsiteY1" fmla="*/ 1044023 h 2173685"/>
              <a:gd name="connsiteX2" fmla="*/ 230022 w 9130575"/>
              <a:gd name="connsiteY2" fmla="*/ 488703 h 2173685"/>
              <a:gd name="connsiteX3" fmla="*/ 785343 w 9130575"/>
              <a:gd name="connsiteY3" fmla="*/ 258683 h 2173685"/>
              <a:gd name="connsiteX4" fmla="*/ 9130575 w 9130575"/>
              <a:gd name="connsiteY4" fmla="*/ 248999 h 2173685"/>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2521310 h 2521310"/>
              <a:gd name="connsiteX1" fmla="*/ 0 w 9130575"/>
              <a:gd name="connsiteY1" fmla="*/ 1391648 h 2521310"/>
              <a:gd name="connsiteX2" fmla="*/ 230022 w 9130575"/>
              <a:gd name="connsiteY2" fmla="*/ 836328 h 2521310"/>
              <a:gd name="connsiteX3" fmla="*/ 785343 w 9130575"/>
              <a:gd name="connsiteY3" fmla="*/ 606308 h 2521310"/>
              <a:gd name="connsiteX4" fmla="*/ 9130575 w 9130575"/>
              <a:gd name="connsiteY4" fmla="*/ 596624 h 2521310"/>
              <a:gd name="connsiteX0" fmla="*/ 0 w 9130587"/>
              <a:gd name="connsiteY0" fmla="*/ 1924686 h 1924686"/>
              <a:gd name="connsiteX1" fmla="*/ 0 w 9130587"/>
              <a:gd name="connsiteY1" fmla="*/ 795024 h 1924686"/>
              <a:gd name="connsiteX2" fmla="*/ 230022 w 9130587"/>
              <a:gd name="connsiteY2" fmla="*/ 239704 h 1924686"/>
              <a:gd name="connsiteX3" fmla="*/ 785343 w 9130587"/>
              <a:gd name="connsiteY3" fmla="*/ 9684 h 1924686"/>
              <a:gd name="connsiteX4" fmla="*/ 9130575 w 9130587"/>
              <a:gd name="connsiteY4" fmla="*/ 0 h 1924686"/>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0575" h="1924686">
                <a:moveTo>
                  <a:pt x="0" y="1924686"/>
                </a:moveTo>
                <a:lnTo>
                  <a:pt x="0" y="795024"/>
                </a:lnTo>
                <a:cubicBezTo>
                  <a:pt x="0" y="586739"/>
                  <a:pt x="82742" y="386984"/>
                  <a:pt x="230022" y="239704"/>
                </a:cubicBezTo>
                <a:cubicBezTo>
                  <a:pt x="377302" y="92424"/>
                  <a:pt x="577057" y="9683"/>
                  <a:pt x="785343" y="9684"/>
                </a:cubicBezTo>
                <a:lnTo>
                  <a:pt x="9130575" y="0"/>
                </a:lnTo>
              </a:path>
            </a:pathLst>
          </a:cu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ijdelijke aanduiding voor datum 6"/>
          <p:cNvSpPr>
            <a:spLocks noGrp="1"/>
          </p:cNvSpPr>
          <p:nvPr>
            <p:ph type="dt" sz="half" idx="2"/>
          </p:nvPr>
        </p:nvSpPr>
        <p:spPr>
          <a:xfrm>
            <a:off x="7632391" y="6408000"/>
            <a:ext cx="1080138" cy="180023"/>
          </a:xfrm>
          <a:prstGeom prst="rect">
            <a:avLst/>
          </a:prstGeom>
        </p:spPr>
        <p:txBody>
          <a:bodyPr vert="horz" lIns="0" tIns="0" rIns="0" bIns="0" rtlCol="0" anchor="ctr"/>
          <a:lstStyle>
            <a:lvl1pPr algn="r">
              <a:defRPr sz="1200">
                <a:solidFill>
                  <a:schemeClr val="accent6"/>
                </a:solidFill>
              </a:defRPr>
            </a:lvl1pPr>
          </a:lstStyle>
          <a:p>
            <a:fld id="{CF3D09BE-03F4-4176-8A77-E117D6474AED}" type="datetime1">
              <a:rPr lang="nl-NL" smtClean="0"/>
              <a:pPr/>
              <a:t>15-3-2024</a:t>
            </a:fld>
            <a:endParaRPr lang="nl-NL"/>
          </a:p>
        </p:txBody>
      </p:sp>
      <p:sp>
        <p:nvSpPr>
          <p:cNvPr id="10" name="Tijdelijke aanduiding voor voettekst 7"/>
          <p:cNvSpPr>
            <a:spLocks noGrp="1"/>
          </p:cNvSpPr>
          <p:nvPr>
            <p:ph type="ftr" sz="quarter" idx="3"/>
          </p:nvPr>
        </p:nvSpPr>
        <p:spPr>
          <a:xfrm>
            <a:off x="3492000" y="6588000"/>
            <a:ext cx="3960000" cy="180023"/>
          </a:xfrm>
          <a:prstGeom prst="rect">
            <a:avLst/>
          </a:prstGeom>
        </p:spPr>
        <p:txBody>
          <a:bodyPr vert="horz" lIns="0" tIns="0" rIns="0" bIns="0" rtlCol="0" anchor="ctr"/>
          <a:lstStyle>
            <a:lvl1pPr algn="l">
              <a:defRPr sz="1200">
                <a:solidFill>
                  <a:schemeClr val="accent6"/>
                </a:solidFill>
              </a:defRPr>
            </a:lvl1pPr>
          </a:lstStyle>
          <a:p>
            <a:endParaRPr lang="nl-NL"/>
          </a:p>
        </p:txBody>
      </p:sp>
      <p:sp>
        <p:nvSpPr>
          <p:cNvPr id="11" name="Tijdelijke aanduiding voor dianummer 8"/>
          <p:cNvSpPr>
            <a:spLocks noGrp="1"/>
          </p:cNvSpPr>
          <p:nvPr>
            <p:ph type="sldNum" sz="quarter" idx="4"/>
          </p:nvPr>
        </p:nvSpPr>
        <p:spPr>
          <a:xfrm>
            <a:off x="7632391" y="6588000"/>
            <a:ext cx="1080138" cy="176539"/>
          </a:xfrm>
          <a:prstGeom prst="rect">
            <a:avLst/>
          </a:prstGeom>
        </p:spPr>
        <p:txBody>
          <a:bodyPr vert="horz" lIns="0" tIns="0" rIns="0" bIns="0" rtlCol="0" anchor="ctr"/>
          <a:lstStyle>
            <a:lvl1pPr algn="r">
              <a:defRPr sz="1200">
                <a:solidFill>
                  <a:schemeClr val="accent6"/>
                </a:solidFill>
              </a:defRPr>
            </a:lvl1pPr>
          </a:lstStyle>
          <a:p>
            <a:fld id="{CAF61F08-5B5D-4F5B-9F92-8A0E73C5D006}" type="slidenum">
              <a:rPr lang="nl-NL" smtClean="0"/>
              <a:pPr/>
              <a:t>‹#›</a:t>
            </a:fld>
            <a:endParaRPr lang="nl-NL"/>
          </a:p>
        </p:txBody>
      </p:sp>
      <p:pic>
        <p:nvPicPr>
          <p:cNvPr id="12" name="Afbeelding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2000" y="6373587"/>
            <a:ext cx="1457555" cy="360000"/>
          </a:xfrm>
          <a:prstGeom prst="rect">
            <a:avLst/>
          </a:prstGeom>
        </p:spPr>
      </p:pic>
    </p:spTree>
    <p:extLst>
      <p:ext uri="{BB962C8B-B14F-4D97-AF65-F5344CB8AC3E}">
        <p14:creationId xmlns:p14="http://schemas.microsoft.com/office/powerpoint/2010/main" val="748373970"/>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Inhoud van twee">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noChangeAspect="1"/>
          </p:cNvSpPr>
          <p:nvPr>
            <p:ph sz="half" idx="1"/>
          </p:nvPr>
        </p:nvSpPr>
        <p:spPr>
          <a:xfrm>
            <a:off x="431472" y="1448747"/>
            <a:ext cx="3960506" cy="4680598"/>
          </a:xfrm>
        </p:spPr>
        <p:txBody>
          <a:bodyPr>
            <a:normAutofit/>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noChangeAspect="1"/>
          </p:cNvSpPr>
          <p:nvPr>
            <p:ph sz="half" idx="2"/>
          </p:nvPr>
        </p:nvSpPr>
        <p:spPr>
          <a:xfrm>
            <a:off x="4752022" y="1448747"/>
            <a:ext cx="3960507" cy="4680598"/>
          </a:xfrm>
        </p:spPr>
        <p:txBody>
          <a:bodyPr>
            <a:normAutofit/>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8" name="Vrije vorm 7"/>
          <p:cNvSpPr/>
          <p:nvPr userDrawn="1"/>
        </p:nvSpPr>
        <p:spPr>
          <a:xfrm rot="10800000">
            <a:off x="-418046" y="-531506"/>
            <a:ext cx="9130575" cy="1800230"/>
          </a:xfrm>
          <a:custGeom>
            <a:avLst/>
            <a:gdLst>
              <a:gd name="connsiteX0" fmla="*/ 0 w 9361196"/>
              <a:gd name="connsiteY0" fmla="*/ 785341 h 2700345"/>
              <a:gd name="connsiteX1" fmla="*/ 230022 w 9361196"/>
              <a:gd name="connsiteY1" fmla="*/ 230021 h 2700345"/>
              <a:gd name="connsiteX2" fmla="*/ 785343 w 9361196"/>
              <a:gd name="connsiteY2" fmla="*/ 1 h 2700345"/>
              <a:gd name="connsiteX3" fmla="*/ 8575855 w 9361196"/>
              <a:gd name="connsiteY3" fmla="*/ 0 h 2700345"/>
              <a:gd name="connsiteX4" fmla="*/ 9131175 w 9361196"/>
              <a:gd name="connsiteY4" fmla="*/ 230022 h 2700345"/>
              <a:gd name="connsiteX5" fmla="*/ 9361195 w 9361196"/>
              <a:gd name="connsiteY5" fmla="*/ 785343 h 2700345"/>
              <a:gd name="connsiteX6" fmla="*/ 9361196 w 9361196"/>
              <a:gd name="connsiteY6" fmla="*/ 1915004 h 2700345"/>
              <a:gd name="connsiteX7" fmla="*/ 9131175 w 9361196"/>
              <a:gd name="connsiteY7" fmla="*/ 2470324 h 2700345"/>
              <a:gd name="connsiteX8" fmla="*/ 8575855 w 9361196"/>
              <a:gd name="connsiteY8" fmla="*/ 2700345 h 2700345"/>
              <a:gd name="connsiteX9" fmla="*/ 785341 w 9361196"/>
              <a:gd name="connsiteY9" fmla="*/ 2700345 h 2700345"/>
              <a:gd name="connsiteX10" fmla="*/ 230021 w 9361196"/>
              <a:gd name="connsiteY10" fmla="*/ 2470323 h 2700345"/>
              <a:gd name="connsiteX11" fmla="*/ 0 w 9361196"/>
              <a:gd name="connsiteY11" fmla="*/ 1915003 h 2700345"/>
              <a:gd name="connsiteX12" fmla="*/ 0 w 9361196"/>
              <a:gd name="connsiteY12" fmla="*/ 785341 h 2700345"/>
              <a:gd name="connsiteX0" fmla="*/ 643968 w 10005164"/>
              <a:gd name="connsiteY0" fmla="*/ 785341 h 2700345"/>
              <a:gd name="connsiteX1" fmla="*/ 873990 w 10005164"/>
              <a:gd name="connsiteY1" fmla="*/ 230021 h 2700345"/>
              <a:gd name="connsiteX2" fmla="*/ 1429311 w 10005164"/>
              <a:gd name="connsiteY2" fmla="*/ 1 h 2700345"/>
              <a:gd name="connsiteX3" fmla="*/ 9219823 w 10005164"/>
              <a:gd name="connsiteY3" fmla="*/ 0 h 2700345"/>
              <a:gd name="connsiteX4" fmla="*/ 9775143 w 10005164"/>
              <a:gd name="connsiteY4" fmla="*/ 230022 h 2700345"/>
              <a:gd name="connsiteX5" fmla="*/ 10005163 w 10005164"/>
              <a:gd name="connsiteY5" fmla="*/ 785343 h 2700345"/>
              <a:gd name="connsiteX6" fmla="*/ 10005164 w 10005164"/>
              <a:gd name="connsiteY6" fmla="*/ 1915004 h 2700345"/>
              <a:gd name="connsiteX7" fmla="*/ 9775143 w 10005164"/>
              <a:gd name="connsiteY7" fmla="*/ 2470324 h 2700345"/>
              <a:gd name="connsiteX8" fmla="*/ 9219823 w 10005164"/>
              <a:gd name="connsiteY8" fmla="*/ 2700345 h 2700345"/>
              <a:gd name="connsiteX9" fmla="*/ 1429309 w 10005164"/>
              <a:gd name="connsiteY9" fmla="*/ 2700345 h 2700345"/>
              <a:gd name="connsiteX10" fmla="*/ 643968 w 10005164"/>
              <a:gd name="connsiteY10" fmla="*/ 1915003 h 2700345"/>
              <a:gd name="connsiteX11" fmla="*/ 643968 w 10005164"/>
              <a:gd name="connsiteY11" fmla="*/ 785341 h 2700345"/>
              <a:gd name="connsiteX0" fmla="*/ 643968 w 10005164"/>
              <a:gd name="connsiteY0" fmla="*/ 1915003 h 2700345"/>
              <a:gd name="connsiteX1" fmla="*/ 643968 w 10005164"/>
              <a:gd name="connsiteY1" fmla="*/ 785341 h 2700345"/>
              <a:gd name="connsiteX2" fmla="*/ 873990 w 10005164"/>
              <a:gd name="connsiteY2" fmla="*/ 230021 h 2700345"/>
              <a:gd name="connsiteX3" fmla="*/ 1429311 w 10005164"/>
              <a:gd name="connsiteY3" fmla="*/ 1 h 2700345"/>
              <a:gd name="connsiteX4" fmla="*/ 9219823 w 10005164"/>
              <a:gd name="connsiteY4" fmla="*/ 0 h 2700345"/>
              <a:gd name="connsiteX5" fmla="*/ 9775143 w 10005164"/>
              <a:gd name="connsiteY5" fmla="*/ 230022 h 2700345"/>
              <a:gd name="connsiteX6" fmla="*/ 10005163 w 10005164"/>
              <a:gd name="connsiteY6" fmla="*/ 785343 h 2700345"/>
              <a:gd name="connsiteX7" fmla="*/ 10005164 w 10005164"/>
              <a:gd name="connsiteY7" fmla="*/ 1915004 h 2700345"/>
              <a:gd name="connsiteX8" fmla="*/ 9775143 w 10005164"/>
              <a:gd name="connsiteY8" fmla="*/ 2470324 h 2700345"/>
              <a:gd name="connsiteX9" fmla="*/ 9219823 w 10005164"/>
              <a:gd name="connsiteY9" fmla="*/ 2700345 h 2700345"/>
              <a:gd name="connsiteX10" fmla="*/ 1429309 w 10005164"/>
              <a:gd name="connsiteY10" fmla="*/ 2700345 h 2700345"/>
              <a:gd name="connsiteX11" fmla="*/ 735408 w 10005164"/>
              <a:gd name="connsiteY11" fmla="*/ 2006443 h 2700345"/>
              <a:gd name="connsiteX0" fmla="*/ 0 w 9361196"/>
              <a:gd name="connsiteY0" fmla="*/ 1915003 h 2700345"/>
              <a:gd name="connsiteX1" fmla="*/ 0 w 9361196"/>
              <a:gd name="connsiteY1" fmla="*/ 785341 h 2700345"/>
              <a:gd name="connsiteX2" fmla="*/ 230022 w 9361196"/>
              <a:gd name="connsiteY2" fmla="*/ 230021 h 2700345"/>
              <a:gd name="connsiteX3" fmla="*/ 785343 w 9361196"/>
              <a:gd name="connsiteY3" fmla="*/ 1 h 2700345"/>
              <a:gd name="connsiteX4" fmla="*/ 8575855 w 9361196"/>
              <a:gd name="connsiteY4" fmla="*/ 0 h 2700345"/>
              <a:gd name="connsiteX5" fmla="*/ 9131175 w 9361196"/>
              <a:gd name="connsiteY5" fmla="*/ 230022 h 2700345"/>
              <a:gd name="connsiteX6" fmla="*/ 9361195 w 9361196"/>
              <a:gd name="connsiteY6" fmla="*/ 785343 h 2700345"/>
              <a:gd name="connsiteX7" fmla="*/ 9361196 w 9361196"/>
              <a:gd name="connsiteY7" fmla="*/ 1915004 h 2700345"/>
              <a:gd name="connsiteX8" fmla="*/ 9131175 w 9361196"/>
              <a:gd name="connsiteY8" fmla="*/ 2470324 h 2700345"/>
              <a:gd name="connsiteX9" fmla="*/ 8575855 w 9361196"/>
              <a:gd name="connsiteY9" fmla="*/ 2700345 h 2700345"/>
              <a:gd name="connsiteX10" fmla="*/ 785341 w 9361196"/>
              <a:gd name="connsiteY10" fmla="*/ 2700345 h 2700345"/>
              <a:gd name="connsiteX0" fmla="*/ 0 w 9361196"/>
              <a:gd name="connsiteY0" fmla="*/ 1915003 h 2700345"/>
              <a:gd name="connsiteX1" fmla="*/ 0 w 9361196"/>
              <a:gd name="connsiteY1" fmla="*/ 785341 h 2700345"/>
              <a:gd name="connsiteX2" fmla="*/ 230022 w 9361196"/>
              <a:gd name="connsiteY2" fmla="*/ 230021 h 2700345"/>
              <a:gd name="connsiteX3" fmla="*/ 785343 w 9361196"/>
              <a:gd name="connsiteY3" fmla="*/ 1 h 2700345"/>
              <a:gd name="connsiteX4" fmla="*/ 8575855 w 9361196"/>
              <a:gd name="connsiteY4" fmla="*/ 0 h 2700345"/>
              <a:gd name="connsiteX5" fmla="*/ 9131175 w 9361196"/>
              <a:gd name="connsiteY5" fmla="*/ 230022 h 2700345"/>
              <a:gd name="connsiteX6" fmla="*/ 9361195 w 9361196"/>
              <a:gd name="connsiteY6" fmla="*/ 785343 h 2700345"/>
              <a:gd name="connsiteX7" fmla="*/ 9361196 w 9361196"/>
              <a:gd name="connsiteY7" fmla="*/ 1915004 h 2700345"/>
              <a:gd name="connsiteX8" fmla="*/ 9131175 w 9361196"/>
              <a:gd name="connsiteY8" fmla="*/ 2470324 h 2700345"/>
              <a:gd name="connsiteX9" fmla="*/ 8575855 w 9361196"/>
              <a:gd name="connsiteY9" fmla="*/ 2700345 h 2700345"/>
              <a:gd name="connsiteX0" fmla="*/ 0 w 9361196"/>
              <a:gd name="connsiteY0" fmla="*/ 1915003 h 2470324"/>
              <a:gd name="connsiteX1" fmla="*/ 0 w 9361196"/>
              <a:gd name="connsiteY1" fmla="*/ 785341 h 2470324"/>
              <a:gd name="connsiteX2" fmla="*/ 230022 w 9361196"/>
              <a:gd name="connsiteY2" fmla="*/ 230021 h 2470324"/>
              <a:gd name="connsiteX3" fmla="*/ 785343 w 9361196"/>
              <a:gd name="connsiteY3" fmla="*/ 1 h 2470324"/>
              <a:gd name="connsiteX4" fmla="*/ 8575855 w 9361196"/>
              <a:gd name="connsiteY4" fmla="*/ 0 h 2470324"/>
              <a:gd name="connsiteX5" fmla="*/ 9131175 w 9361196"/>
              <a:gd name="connsiteY5" fmla="*/ 230022 h 2470324"/>
              <a:gd name="connsiteX6" fmla="*/ 9361195 w 9361196"/>
              <a:gd name="connsiteY6" fmla="*/ 785343 h 2470324"/>
              <a:gd name="connsiteX7" fmla="*/ 9361196 w 9361196"/>
              <a:gd name="connsiteY7" fmla="*/ 1915004 h 2470324"/>
              <a:gd name="connsiteX8" fmla="*/ 9131175 w 9361196"/>
              <a:gd name="connsiteY8" fmla="*/ 2470324 h 2470324"/>
              <a:gd name="connsiteX0" fmla="*/ 0 w 9361196"/>
              <a:gd name="connsiteY0" fmla="*/ 1915003 h 1915004"/>
              <a:gd name="connsiteX1" fmla="*/ 0 w 9361196"/>
              <a:gd name="connsiteY1" fmla="*/ 785341 h 1915004"/>
              <a:gd name="connsiteX2" fmla="*/ 230022 w 9361196"/>
              <a:gd name="connsiteY2" fmla="*/ 230021 h 1915004"/>
              <a:gd name="connsiteX3" fmla="*/ 785343 w 9361196"/>
              <a:gd name="connsiteY3" fmla="*/ 1 h 1915004"/>
              <a:gd name="connsiteX4" fmla="*/ 8575855 w 9361196"/>
              <a:gd name="connsiteY4" fmla="*/ 0 h 1915004"/>
              <a:gd name="connsiteX5" fmla="*/ 9131175 w 9361196"/>
              <a:gd name="connsiteY5" fmla="*/ 230022 h 1915004"/>
              <a:gd name="connsiteX6" fmla="*/ 9361195 w 9361196"/>
              <a:gd name="connsiteY6" fmla="*/ 785343 h 1915004"/>
              <a:gd name="connsiteX7" fmla="*/ 9361196 w 9361196"/>
              <a:gd name="connsiteY7" fmla="*/ 1915004 h 1915004"/>
              <a:gd name="connsiteX0" fmla="*/ 0 w 9361196"/>
              <a:gd name="connsiteY0" fmla="*/ 1915003 h 1915003"/>
              <a:gd name="connsiteX1" fmla="*/ 0 w 9361196"/>
              <a:gd name="connsiteY1" fmla="*/ 785341 h 1915003"/>
              <a:gd name="connsiteX2" fmla="*/ 230022 w 9361196"/>
              <a:gd name="connsiteY2" fmla="*/ 230021 h 1915003"/>
              <a:gd name="connsiteX3" fmla="*/ 785343 w 9361196"/>
              <a:gd name="connsiteY3" fmla="*/ 1 h 1915003"/>
              <a:gd name="connsiteX4" fmla="*/ 8575855 w 9361196"/>
              <a:gd name="connsiteY4" fmla="*/ 0 h 1915003"/>
              <a:gd name="connsiteX5" fmla="*/ 9131175 w 9361196"/>
              <a:gd name="connsiteY5" fmla="*/ 230022 h 1915003"/>
              <a:gd name="connsiteX6" fmla="*/ 9361195 w 9361196"/>
              <a:gd name="connsiteY6" fmla="*/ 785343 h 1915003"/>
              <a:gd name="connsiteX0" fmla="*/ 0 w 9131175"/>
              <a:gd name="connsiteY0" fmla="*/ 1915003 h 1915003"/>
              <a:gd name="connsiteX1" fmla="*/ 0 w 9131175"/>
              <a:gd name="connsiteY1" fmla="*/ 785341 h 1915003"/>
              <a:gd name="connsiteX2" fmla="*/ 230022 w 9131175"/>
              <a:gd name="connsiteY2" fmla="*/ 230021 h 1915003"/>
              <a:gd name="connsiteX3" fmla="*/ 785343 w 9131175"/>
              <a:gd name="connsiteY3" fmla="*/ 1 h 1915003"/>
              <a:gd name="connsiteX4" fmla="*/ 8575855 w 9131175"/>
              <a:gd name="connsiteY4" fmla="*/ 0 h 1915003"/>
              <a:gd name="connsiteX5" fmla="*/ 9131175 w 9131175"/>
              <a:gd name="connsiteY5" fmla="*/ 230022 h 1915003"/>
              <a:gd name="connsiteX0" fmla="*/ 0 w 8575855"/>
              <a:gd name="connsiteY0" fmla="*/ 1915003 h 1915003"/>
              <a:gd name="connsiteX1" fmla="*/ 0 w 8575855"/>
              <a:gd name="connsiteY1" fmla="*/ 785341 h 1915003"/>
              <a:gd name="connsiteX2" fmla="*/ 230022 w 8575855"/>
              <a:gd name="connsiteY2" fmla="*/ 230021 h 1915003"/>
              <a:gd name="connsiteX3" fmla="*/ 785343 w 8575855"/>
              <a:gd name="connsiteY3" fmla="*/ 1 h 1915003"/>
              <a:gd name="connsiteX4" fmla="*/ 8575855 w 8575855"/>
              <a:gd name="connsiteY4" fmla="*/ 0 h 1915003"/>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2092942 h 2092942"/>
              <a:gd name="connsiteX1" fmla="*/ 0 w 9130575"/>
              <a:gd name="connsiteY1" fmla="*/ 963280 h 2092942"/>
              <a:gd name="connsiteX2" fmla="*/ 230022 w 9130575"/>
              <a:gd name="connsiteY2" fmla="*/ 407960 h 2092942"/>
              <a:gd name="connsiteX3" fmla="*/ 785343 w 9130575"/>
              <a:gd name="connsiteY3" fmla="*/ 177940 h 2092942"/>
              <a:gd name="connsiteX4" fmla="*/ 9130575 w 9130575"/>
              <a:gd name="connsiteY4" fmla="*/ 168256 h 2092942"/>
              <a:gd name="connsiteX0" fmla="*/ 0 w 9130575"/>
              <a:gd name="connsiteY0" fmla="*/ 2092942 h 2092942"/>
              <a:gd name="connsiteX1" fmla="*/ 0 w 9130575"/>
              <a:gd name="connsiteY1" fmla="*/ 963280 h 2092942"/>
              <a:gd name="connsiteX2" fmla="*/ 230022 w 9130575"/>
              <a:gd name="connsiteY2" fmla="*/ 407960 h 2092942"/>
              <a:gd name="connsiteX3" fmla="*/ 785343 w 9130575"/>
              <a:gd name="connsiteY3" fmla="*/ 177940 h 2092942"/>
              <a:gd name="connsiteX4" fmla="*/ 9130575 w 9130575"/>
              <a:gd name="connsiteY4" fmla="*/ 168256 h 2092942"/>
              <a:gd name="connsiteX0" fmla="*/ 0 w 9130575"/>
              <a:gd name="connsiteY0" fmla="*/ 2092942 h 2092942"/>
              <a:gd name="connsiteX1" fmla="*/ 0 w 9130575"/>
              <a:gd name="connsiteY1" fmla="*/ 963280 h 2092942"/>
              <a:gd name="connsiteX2" fmla="*/ 230022 w 9130575"/>
              <a:gd name="connsiteY2" fmla="*/ 407960 h 2092942"/>
              <a:gd name="connsiteX3" fmla="*/ 785343 w 9130575"/>
              <a:gd name="connsiteY3" fmla="*/ 177940 h 2092942"/>
              <a:gd name="connsiteX4" fmla="*/ 9130575 w 9130575"/>
              <a:gd name="connsiteY4" fmla="*/ 168256 h 2092942"/>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2173685 h 2173685"/>
              <a:gd name="connsiteX1" fmla="*/ 0 w 9130575"/>
              <a:gd name="connsiteY1" fmla="*/ 1044023 h 2173685"/>
              <a:gd name="connsiteX2" fmla="*/ 230022 w 9130575"/>
              <a:gd name="connsiteY2" fmla="*/ 488703 h 2173685"/>
              <a:gd name="connsiteX3" fmla="*/ 785343 w 9130575"/>
              <a:gd name="connsiteY3" fmla="*/ 258683 h 2173685"/>
              <a:gd name="connsiteX4" fmla="*/ 9130575 w 9130575"/>
              <a:gd name="connsiteY4" fmla="*/ 248999 h 2173685"/>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2521310 h 2521310"/>
              <a:gd name="connsiteX1" fmla="*/ 0 w 9130575"/>
              <a:gd name="connsiteY1" fmla="*/ 1391648 h 2521310"/>
              <a:gd name="connsiteX2" fmla="*/ 230022 w 9130575"/>
              <a:gd name="connsiteY2" fmla="*/ 836328 h 2521310"/>
              <a:gd name="connsiteX3" fmla="*/ 785343 w 9130575"/>
              <a:gd name="connsiteY3" fmla="*/ 606308 h 2521310"/>
              <a:gd name="connsiteX4" fmla="*/ 9130575 w 9130575"/>
              <a:gd name="connsiteY4" fmla="*/ 596624 h 2521310"/>
              <a:gd name="connsiteX0" fmla="*/ 0 w 9130587"/>
              <a:gd name="connsiteY0" fmla="*/ 1924686 h 1924686"/>
              <a:gd name="connsiteX1" fmla="*/ 0 w 9130587"/>
              <a:gd name="connsiteY1" fmla="*/ 795024 h 1924686"/>
              <a:gd name="connsiteX2" fmla="*/ 230022 w 9130587"/>
              <a:gd name="connsiteY2" fmla="*/ 239704 h 1924686"/>
              <a:gd name="connsiteX3" fmla="*/ 785343 w 9130587"/>
              <a:gd name="connsiteY3" fmla="*/ 9684 h 1924686"/>
              <a:gd name="connsiteX4" fmla="*/ 9130575 w 9130587"/>
              <a:gd name="connsiteY4" fmla="*/ 0 h 1924686"/>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0575" h="1924686">
                <a:moveTo>
                  <a:pt x="0" y="1924686"/>
                </a:moveTo>
                <a:lnTo>
                  <a:pt x="0" y="795024"/>
                </a:lnTo>
                <a:cubicBezTo>
                  <a:pt x="0" y="586739"/>
                  <a:pt x="82742" y="386984"/>
                  <a:pt x="230022" y="239704"/>
                </a:cubicBezTo>
                <a:cubicBezTo>
                  <a:pt x="377302" y="92424"/>
                  <a:pt x="577057" y="9683"/>
                  <a:pt x="785343" y="9684"/>
                </a:cubicBezTo>
                <a:lnTo>
                  <a:pt x="9130575" y="0"/>
                </a:lnTo>
              </a:path>
            </a:pathLst>
          </a:cu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datum 6"/>
          <p:cNvSpPr>
            <a:spLocks noGrp="1"/>
          </p:cNvSpPr>
          <p:nvPr>
            <p:ph type="dt" sz="half" idx="10"/>
          </p:nvPr>
        </p:nvSpPr>
        <p:spPr>
          <a:xfrm>
            <a:off x="7632391" y="6408000"/>
            <a:ext cx="1080138" cy="180023"/>
          </a:xfrm>
          <a:prstGeom prst="rect">
            <a:avLst/>
          </a:prstGeom>
        </p:spPr>
        <p:txBody>
          <a:bodyPr vert="horz" lIns="0" tIns="0" rIns="0" bIns="0" rtlCol="0" anchor="ctr"/>
          <a:lstStyle>
            <a:lvl1pPr algn="r">
              <a:defRPr sz="1200">
                <a:solidFill>
                  <a:schemeClr val="accent6"/>
                </a:solidFill>
              </a:defRPr>
            </a:lvl1pPr>
          </a:lstStyle>
          <a:p>
            <a:fld id="{CF3D09BE-03F4-4176-8A77-E117D6474AED}" type="datetime1">
              <a:rPr lang="nl-NL" smtClean="0"/>
              <a:pPr/>
              <a:t>15-3-2024</a:t>
            </a:fld>
            <a:endParaRPr lang="nl-NL"/>
          </a:p>
        </p:txBody>
      </p:sp>
      <p:sp>
        <p:nvSpPr>
          <p:cNvPr id="11" name="Tijdelijke aanduiding voor voettekst 7"/>
          <p:cNvSpPr>
            <a:spLocks noGrp="1"/>
          </p:cNvSpPr>
          <p:nvPr>
            <p:ph type="ftr" sz="quarter" idx="3"/>
          </p:nvPr>
        </p:nvSpPr>
        <p:spPr>
          <a:xfrm>
            <a:off x="3492000" y="6588000"/>
            <a:ext cx="3960000" cy="180023"/>
          </a:xfrm>
          <a:prstGeom prst="rect">
            <a:avLst/>
          </a:prstGeom>
        </p:spPr>
        <p:txBody>
          <a:bodyPr vert="horz" lIns="0" tIns="0" rIns="0" bIns="0" rtlCol="0" anchor="ctr"/>
          <a:lstStyle>
            <a:lvl1pPr algn="l">
              <a:defRPr sz="1200">
                <a:solidFill>
                  <a:schemeClr val="accent6"/>
                </a:solidFill>
              </a:defRPr>
            </a:lvl1pPr>
          </a:lstStyle>
          <a:p>
            <a:endParaRPr lang="nl-NL"/>
          </a:p>
        </p:txBody>
      </p:sp>
      <p:sp>
        <p:nvSpPr>
          <p:cNvPr id="12" name="Tijdelijke aanduiding voor dianummer 8"/>
          <p:cNvSpPr>
            <a:spLocks noGrp="1"/>
          </p:cNvSpPr>
          <p:nvPr>
            <p:ph type="sldNum" sz="quarter" idx="4"/>
          </p:nvPr>
        </p:nvSpPr>
        <p:spPr>
          <a:xfrm>
            <a:off x="7632391" y="6588000"/>
            <a:ext cx="1080138" cy="176539"/>
          </a:xfrm>
          <a:prstGeom prst="rect">
            <a:avLst/>
          </a:prstGeom>
        </p:spPr>
        <p:txBody>
          <a:bodyPr vert="horz" lIns="0" tIns="0" rIns="0" bIns="0" rtlCol="0" anchor="ctr"/>
          <a:lstStyle>
            <a:lvl1pPr algn="r">
              <a:defRPr sz="1200">
                <a:solidFill>
                  <a:schemeClr val="accent6"/>
                </a:solidFill>
              </a:defRPr>
            </a:lvl1pPr>
          </a:lstStyle>
          <a:p>
            <a:fld id="{CAF61F08-5B5D-4F5B-9F92-8A0E73C5D006}" type="slidenum">
              <a:rPr lang="nl-NL" smtClean="0"/>
              <a:pPr/>
              <a:t>‹#›</a:t>
            </a:fld>
            <a:endParaRPr lang="nl-NL"/>
          </a:p>
        </p:txBody>
      </p:sp>
      <p:pic>
        <p:nvPicPr>
          <p:cNvPr id="13" name="Afbeelding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2000" y="6373587"/>
            <a:ext cx="1457555" cy="360000"/>
          </a:xfrm>
          <a:prstGeom prst="rect">
            <a:avLst/>
          </a:prstGeom>
        </p:spPr>
      </p:pic>
    </p:spTree>
    <p:extLst>
      <p:ext uri="{BB962C8B-B14F-4D97-AF65-F5344CB8AC3E}">
        <p14:creationId xmlns:p14="http://schemas.microsoft.com/office/powerpoint/2010/main" val="2500892982"/>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Vergelijking">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31472" y="1268725"/>
            <a:ext cx="3960506" cy="9061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noChangeAspect="1"/>
          </p:cNvSpPr>
          <p:nvPr>
            <p:ph sz="half" idx="2"/>
          </p:nvPr>
        </p:nvSpPr>
        <p:spPr>
          <a:xfrm>
            <a:off x="431472" y="2174874"/>
            <a:ext cx="3960506" cy="3954471"/>
          </a:xfrm>
        </p:spPr>
        <p:txBody>
          <a:bodyPr>
            <a:normAutofit/>
          </a:bodyPr>
          <a:lstStyle>
            <a:lvl1pPr>
              <a:defRPr sz="2400"/>
            </a:lvl1pPr>
            <a:lvl2pPr>
              <a:defRPr sz="2400"/>
            </a:lvl2pPr>
            <a:lvl3pPr>
              <a:defRPr sz="2400"/>
            </a:lvl3pPr>
            <a:lvl4pPr>
              <a:defRPr sz="2400"/>
            </a:lvl4pPr>
            <a:lvl5pPr>
              <a:defRPr sz="24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752023" y="1268725"/>
            <a:ext cx="3960506" cy="9061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noChangeAspect="1"/>
          </p:cNvSpPr>
          <p:nvPr>
            <p:ph sz="quarter" idx="4"/>
          </p:nvPr>
        </p:nvSpPr>
        <p:spPr>
          <a:xfrm>
            <a:off x="4752023" y="2174874"/>
            <a:ext cx="3960506" cy="3954471"/>
          </a:xfrm>
        </p:spPr>
        <p:txBody>
          <a:bodyPr>
            <a:normAutofit/>
          </a:bodyPr>
          <a:lstStyle>
            <a:lvl1pPr>
              <a:defRPr sz="2400"/>
            </a:lvl1pPr>
            <a:lvl2pPr>
              <a:defRPr sz="2400"/>
            </a:lvl2pPr>
            <a:lvl3pPr>
              <a:defRPr sz="2400"/>
            </a:lvl3pPr>
            <a:lvl4pPr>
              <a:defRPr sz="2400"/>
            </a:lvl4pPr>
            <a:lvl5pPr>
              <a:defRPr sz="24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0" name="Vrije vorm 9"/>
          <p:cNvSpPr/>
          <p:nvPr userDrawn="1"/>
        </p:nvSpPr>
        <p:spPr>
          <a:xfrm rot="10800000">
            <a:off x="-418046" y="-531506"/>
            <a:ext cx="9130575" cy="1800230"/>
          </a:xfrm>
          <a:custGeom>
            <a:avLst/>
            <a:gdLst>
              <a:gd name="connsiteX0" fmla="*/ 0 w 9361196"/>
              <a:gd name="connsiteY0" fmla="*/ 785341 h 2700345"/>
              <a:gd name="connsiteX1" fmla="*/ 230022 w 9361196"/>
              <a:gd name="connsiteY1" fmla="*/ 230021 h 2700345"/>
              <a:gd name="connsiteX2" fmla="*/ 785343 w 9361196"/>
              <a:gd name="connsiteY2" fmla="*/ 1 h 2700345"/>
              <a:gd name="connsiteX3" fmla="*/ 8575855 w 9361196"/>
              <a:gd name="connsiteY3" fmla="*/ 0 h 2700345"/>
              <a:gd name="connsiteX4" fmla="*/ 9131175 w 9361196"/>
              <a:gd name="connsiteY4" fmla="*/ 230022 h 2700345"/>
              <a:gd name="connsiteX5" fmla="*/ 9361195 w 9361196"/>
              <a:gd name="connsiteY5" fmla="*/ 785343 h 2700345"/>
              <a:gd name="connsiteX6" fmla="*/ 9361196 w 9361196"/>
              <a:gd name="connsiteY6" fmla="*/ 1915004 h 2700345"/>
              <a:gd name="connsiteX7" fmla="*/ 9131175 w 9361196"/>
              <a:gd name="connsiteY7" fmla="*/ 2470324 h 2700345"/>
              <a:gd name="connsiteX8" fmla="*/ 8575855 w 9361196"/>
              <a:gd name="connsiteY8" fmla="*/ 2700345 h 2700345"/>
              <a:gd name="connsiteX9" fmla="*/ 785341 w 9361196"/>
              <a:gd name="connsiteY9" fmla="*/ 2700345 h 2700345"/>
              <a:gd name="connsiteX10" fmla="*/ 230021 w 9361196"/>
              <a:gd name="connsiteY10" fmla="*/ 2470323 h 2700345"/>
              <a:gd name="connsiteX11" fmla="*/ 0 w 9361196"/>
              <a:gd name="connsiteY11" fmla="*/ 1915003 h 2700345"/>
              <a:gd name="connsiteX12" fmla="*/ 0 w 9361196"/>
              <a:gd name="connsiteY12" fmla="*/ 785341 h 2700345"/>
              <a:gd name="connsiteX0" fmla="*/ 643968 w 10005164"/>
              <a:gd name="connsiteY0" fmla="*/ 785341 h 2700345"/>
              <a:gd name="connsiteX1" fmla="*/ 873990 w 10005164"/>
              <a:gd name="connsiteY1" fmla="*/ 230021 h 2700345"/>
              <a:gd name="connsiteX2" fmla="*/ 1429311 w 10005164"/>
              <a:gd name="connsiteY2" fmla="*/ 1 h 2700345"/>
              <a:gd name="connsiteX3" fmla="*/ 9219823 w 10005164"/>
              <a:gd name="connsiteY3" fmla="*/ 0 h 2700345"/>
              <a:gd name="connsiteX4" fmla="*/ 9775143 w 10005164"/>
              <a:gd name="connsiteY4" fmla="*/ 230022 h 2700345"/>
              <a:gd name="connsiteX5" fmla="*/ 10005163 w 10005164"/>
              <a:gd name="connsiteY5" fmla="*/ 785343 h 2700345"/>
              <a:gd name="connsiteX6" fmla="*/ 10005164 w 10005164"/>
              <a:gd name="connsiteY6" fmla="*/ 1915004 h 2700345"/>
              <a:gd name="connsiteX7" fmla="*/ 9775143 w 10005164"/>
              <a:gd name="connsiteY7" fmla="*/ 2470324 h 2700345"/>
              <a:gd name="connsiteX8" fmla="*/ 9219823 w 10005164"/>
              <a:gd name="connsiteY8" fmla="*/ 2700345 h 2700345"/>
              <a:gd name="connsiteX9" fmla="*/ 1429309 w 10005164"/>
              <a:gd name="connsiteY9" fmla="*/ 2700345 h 2700345"/>
              <a:gd name="connsiteX10" fmla="*/ 643968 w 10005164"/>
              <a:gd name="connsiteY10" fmla="*/ 1915003 h 2700345"/>
              <a:gd name="connsiteX11" fmla="*/ 643968 w 10005164"/>
              <a:gd name="connsiteY11" fmla="*/ 785341 h 2700345"/>
              <a:gd name="connsiteX0" fmla="*/ 643968 w 10005164"/>
              <a:gd name="connsiteY0" fmla="*/ 1915003 h 2700345"/>
              <a:gd name="connsiteX1" fmla="*/ 643968 w 10005164"/>
              <a:gd name="connsiteY1" fmla="*/ 785341 h 2700345"/>
              <a:gd name="connsiteX2" fmla="*/ 873990 w 10005164"/>
              <a:gd name="connsiteY2" fmla="*/ 230021 h 2700345"/>
              <a:gd name="connsiteX3" fmla="*/ 1429311 w 10005164"/>
              <a:gd name="connsiteY3" fmla="*/ 1 h 2700345"/>
              <a:gd name="connsiteX4" fmla="*/ 9219823 w 10005164"/>
              <a:gd name="connsiteY4" fmla="*/ 0 h 2700345"/>
              <a:gd name="connsiteX5" fmla="*/ 9775143 w 10005164"/>
              <a:gd name="connsiteY5" fmla="*/ 230022 h 2700345"/>
              <a:gd name="connsiteX6" fmla="*/ 10005163 w 10005164"/>
              <a:gd name="connsiteY6" fmla="*/ 785343 h 2700345"/>
              <a:gd name="connsiteX7" fmla="*/ 10005164 w 10005164"/>
              <a:gd name="connsiteY7" fmla="*/ 1915004 h 2700345"/>
              <a:gd name="connsiteX8" fmla="*/ 9775143 w 10005164"/>
              <a:gd name="connsiteY8" fmla="*/ 2470324 h 2700345"/>
              <a:gd name="connsiteX9" fmla="*/ 9219823 w 10005164"/>
              <a:gd name="connsiteY9" fmla="*/ 2700345 h 2700345"/>
              <a:gd name="connsiteX10" fmla="*/ 1429309 w 10005164"/>
              <a:gd name="connsiteY10" fmla="*/ 2700345 h 2700345"/>
              <a:gd name="connsiteX11" fmla="*/ 735408 w 10005164"/>
              <a:gd name="connsiteY11" fmla="*/ 2006443 h 2700345"/>
              <a:gd name="connsiteX0" fmla="*/ 0 w 9361196"/>
              <a:gd name="connsiteY0" fmla="*/ 1915003 h 2700345"/>
              <a:gd name="connsiteX1" fmla="*/ 0 w 9361196"/>
              <a:gd name="connsiteY1" fmla="*/ 785341 h 2700345"/>
              <a:gd name="connsiteX2" fmla="*/ 230022 w 9361196"/>
              <a:gd name="connsiteY2" fmla="*/ 230021 h 2700345"/>
              <a:gd name="connsiteX3" fmla="*/ 785343 w 9361196"/>
              <a:gd name="connsiteY3" fmla="*/ 1 h 2700345"/>
              <a:gd name="connsiteX4" fmla="*/ 8575855 w 9361196"/>
              <a:gd name="connsiteY4" fmla="*/ 0 h 2700345"/>
              <a:gd name="connsiteX5" fmla="*/ 9131175 w 9361196"/>
              <a:gd name="connsiteY5" fmla="*/ 230022 h 2700345"/>
              <a:gd name="connsiteX6" fmla="*/ 9361195 w 9361196"/>
              <a:gd name="connsiteY6" fmla="*/ 785343 h 2700345"/>
              <a:gd name="connsiteX7" fmla="*/ 9361196 w 9361196"/>
              <a:gd name="connsiteY7" fmla="*/ 1915004 h 2700345"/>
              <a:gd name="connsiteX8" fmla="*/ 9131175 w 9361196"/>
              <a:gd name="connsiteY8" fmla="*/ 2470324 h 2700345"/>
              <a:gd name="connsiteX9" fmla="*/ 8575855 w 9361196"/>
              <a:gd name="connsiteY9" fmla="*/ 2700345 h 2700345"/>
              <a:gd name="connsiteX10" fmla="*/ 785341 w 9361196"/>
              <a:gd name="connsiteY10" fmla="*/ 2700345 h 2700345"/>
              <a:gd name="connsiteX0" fmla="*/ 0 w 9361196"/>
              <a:gd name="connsiteY0" fmla="*/ 1915003 h 2700345"/>
              <a:gd name="connsiteX1" fmla="*/ 0 w 9361196"/>
              <a:gd name="connsiteY1" fmla="*/ 785341 h 2700345"/>
              <a:gd name="connsiteX2" fmla="*/ 230022 w 9361196"/>
              <a:gd name="connsiteY2" fmla="*/ 230021 h 2700345"/>
              <a:gd name="connsiteX3" fmla="*/ 785343 w 9361196"/>
              <a:gd name="connsiteY3" fmla="*/ 1 h 2700345"/>
              <a:gd name="connsiteX4" fmla="*/ 8575855 w 9361196"/>
              <a:gd name="connsiteY4" fmla="*/ 0 h 2700345"/>
              <a:gd name="connsiteX5" fmla="*/ 9131175 w 9361196"/>
              <a:gd name="connsiteY5" fmla="*/ 230022 h 2700345"/>
              <a:gd name="connsiteX6" fmla="*/ 9361195 w 9361196"/>
              <a:gd name="connsiteY6" fmla="*/ 785343 h 2700345"/>
              <a:gd name="connsiteX7" fmla="*/ 9361196 w 9361196"/>
              <a:gd name="connsiteY7" fmla="*/ 1915004 h 2700345"/>
              <a:gd name="connsiteX8" fmla="*/ 9131175 w 9361196"/>
              <a:gd name="connsiteY8" fmla="*/ 2470324 h 2700345"/>
              <a:gd name="connsiteX9" fmla="*/ 8575855 w 9361196"/>
              <a:gd name="connsiteY9" fmla="*/ 2700345 h 2700345"/>
              <a:gd name="connsiteX0" fmla="*/ 0 w 9361196"/>
              <a:gd name="connsiteY0" fmla="*/ 1915003 h 2470324"/>
              <a:gd name="connsiteX1" fmla="*/ 0 w 9361196"/>
              <a:gd name="connsiteY1" fmla="*/ 785341 h 2470324"/>
              <a:gd name="connsiteX2" fmla="*/ 230022 w 9361196"/>
              <a:gd name="connsiteY2" fmla="*/ 230021 h 2470324"/>
              <a:gd name="connsiteX3" fmla="*/ 785343 w 9361196"/>
              <a:gd name="connsiteY3" fmla="*/ 1 h 2470324"/>
              <a:gd name="connsiteX4" fmla="*/ 8575855 w 9361196"/>
              <a:gd name="connsiteY4" fmla="*/ 0 h 2470324"/>
              <a:gd name="connsiteX5" fmla="*/ 9131175 w 9361196"/>
              <a:gd name="connsiteY5" fmla="*/ 230022 h 2470324"/>
              <a:gd name="connsiteX6" fmla="*/ 9361195 w 9361196"/>
              <a:gd name="connsiteY6" fmla="*/ 785343 h 2470324"/>
              <a:gd name="connsiteX7" fmla="*/ 9361196 w 9361196"/>
              <a:gd name="connsiteY7" fmla="*/ 1915004 h 2470324"/>
              <a:gd name="connsiteX8" fmla="*/ 9131175 w 9361196"/>
              <a:gd name="connsiteY8" fmla="*/ 2470324 h 2470324"/>
              <a:gd name="connsiteX0" fmla="*/ 0 w 9361196"/>
              <a:gd name="connsiteY0" fmla="*/ 1915003 h 1915004"/>
              <a:gd name="connsiteX1" fmla="*/ 0 w 9361196"/>
              <a:gd name="connsiteY1" fmla="*/ 785341 h 1915004"/>
              <a:gd name="connsiteX2" fmla="*/ 230022 w 9361196"/>
              <a:gd name="connsiteY2" fmla="*/ 230021 h 1915004"/>
              <a:gd name="connsiteX3" fmla="*/ 785343 w 9361196"/>
              <a:gd name="connsiteY3" fmla="*/ 1 h 1915004"/>
              <a:gd name="connsiteX4" fmla="*/ 8575855 w 9361196"/>
              <a:gd name="connsiteY4" fmla="*/ 0 h 1915004"/>
              <a:gd name="connsiteX5" fmla="*/ 9131175 w 9361196"/>
              <a:gd name="connsiteY5" fmla="*/ 230022 h 1915004"/>
              <a:gd name="connsiteX6" fmla="*/ 9361195 w 9361196"/>
              <a:gd name="connsiteY6" fmla="*/ 785343 h 1915004"/>
              <a:gd name="connsiteX7" fmla="*/ 9361196 w 9361196"/>
              <a:gd name="connsiteY7" fmla="*/ 1915004 h 1915004"/>
              <a:gd name="connsiteX0" fmla="*/ 0 w 9361196"/>
              <a:gd name="connsiteY0" fmla="*/ 1915003 h 1915003"/>
              <a:gd name="connsiteX1" fmla="*/ 0 w 9361196"/>
              <a:gd name="connsiteY1" fmla="*/ 785341 h 1915003"/>
              <a:gd name="connsiteX2" fmla="*/ 230022 w 9361196"/>
              <a:gd name="connsiteY2" fmla="*/ 230021 h 1915003"/>
              <a:gd name="connsiteX3" fmla="*/ 785343 w 9361196"/>
              <a:gd name="connsiteY3" fmla="*/ 1 h 1915003"/>
              <a:gd name="connsiteX4" fmla="*/ 8575855 w 9361196"/>
              <a:gd name="connsiteY4" fmla="*/ 0 h 1915003"/>
              <a:gd name="connsiteX5" fmla="*/ 9131175 w 9361196"/>
              <a:gd name="connsiteY5" fmla="*/ 230022 h 1915003"/>
              <a:gd name="connsiteX6" fmla="*/ 9361195 w 9361196"/>
              <a:gd name="connsiteY6" fmla="*/ 785343 h 1915003"/>
              <a:gd name="connsiteX0" fmla="*/ 0 w 9131175"/>
              <a:gd name="connsiteY0" fmla="*/ 1915003 h 1915003"/>
              <a:gd name="connsiteX1" fmla="*/ 0 w 9131175"/>
              <a:gd name="connsiteY1" fmla="*/ 785341 h 1915003"/>
              <a:gd name="connsiteX2" fmla="*/ 230022 w 9131175"/>
              <a:gd name="connsiteY2" fmla="*/ 230021 h 1915003"/>
              <a:gd name="connsiteX3" fmla="*/ 785343 w 9131175"/>
              <a:gd name="connsiteY3" fmla="*/ 1 h 1915003"/>
              <a:gd name="connsiteX4" fmla="*/ 8575855 w 9131175"/>
              <a:gd name="connsiteY4" fmla="*/ 0 h 1915003"/>
              <a:gd name="connsiteX5" fmla="*/ 9131175 w 9131175"/>
              <a:gd name="connsiteY5" fmla="*/ 230022 h 1915003"/>
              <a:gd name="connsiteX0" fmla="*/ 0 w 8575855"/>
              <a:gd name="connsiteY0" fmla="*/ 1915003 h 1915003"/>
              <a:gd name="connsiteX1" fmla="*/ 0 w 8575855"/>
              <a:gd name="connsiteY1" fmla="*/ 785341 h 1915003"/>
              <a:gd name="connsiteX2" fmla="*/ 230022 w 8575855"/>
              <a:gd name="connsiteY2" fmla="*/ 230021 h 1915003"/>
              <a:gd name="connsiteX3" fmla="*/ 785343 w 8575855"/>
              <a:gd name="connsiteY3" fmla="*/ 1 h 1915003"/>
              <a:gd name="connsiteX4" fmla="*/ 8575855 w 8575855"/>
              <a:gd name="connsiteY4" fmla="*/ 0 h 1915003"/>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2092942 h 2092942"/>
              <a:gd name="connsiteX1" fmla="*/ 0 w 9130575"/>
              <a:gd name="connsiteY1" fmla="*/ 963280 h 2092942"/>
              <a:gd name="connsiteX2" fmla="*/ 230022 w 9130575"/>
              <a:gd name="connsiteY2" fmla="*/ 407960 h 2092942"/>
              <a:gd name="connsiteX3" fmla="*/ 785343 w 9130575"/>
              <a:gd name="connsiteY3" fmla="*/ 177940 h 2092942"/>
              <a:gd name="connsiteX4" fmla="*/ 9130575 w 9130575"/>
              <a:gd name="connsiteY4" fmla="*/ 168256 h 2092942"/>
              <a:gd name="connsiteX0" fmla="*/ 0 w 9130575"/>
              <a:gd name="connsiteY0" fmla="*/ 2092942 h 2092942"/>
              <a:gd name="connsiteX1" fmla="*/ 0 w 9130575"/>
              <a:gd name="connsiteY1" fmla="*/ 963280 h 2092942"/>
              <a:gd name="connsiteX2" fmla="*/ 230022 w 9130575"/>
              <a:gd name="connsiteY2" fmla="*/ 407960 h 2092942"/>
              <a:gd name="connsiteX3" fmla="*/ 785343 w 9130575"/>
              <a:gd name="connsiteY3" fmla="*/ 177940 h 2092942"/>
              <a:gd name="connsiteX4" fmla="*/ 9130575 w 9130575"/>
              <a:gd name="connsiteY4" fmla="*/ 168256 h 2092942"/>
              <a:gd name="connsiteX0" fmla="*/ 0 w 9130575"/>
              <a:gd name="connsiteY0" fmla="*/ 2092942 h 2092942"/>
              <a:gd name="connsiteX1" fmla="*/ 0 w 9130575"/>
              <a:gd name="connsiteY1" fmla="*/ 963280 h 2092942"/>
              <a:gd name="connsiteX2" fmla="*/ 230022 w 9130575"/>
              <a:gd name="connsiteY2" fmla="*/ 407960 h 2092942"/>
              <a:gd name="connsiteX3" fmla="*/ 785343 w 9130575"/>
              <a:gd name="connsiteY3" fmla="*/ 177940 h 2092942"/>
              <a:gd name="connsiteX4" fmla="*/ 9130575 w 9130575"/>
              <a:gd name="connsiteY4" fmla="*/ 168256 h 2092942"/>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2173685 h 2173685"/>
              <a:gd name="connsiteX1" fmla="*/ 0 w 9130575"/>
              <a:gd name="connsiteY1" fmla="*/ 1044023 h 2173685"/>
              <a:gd name="connsiteX2" fmla="*/ 230022 w 9130575"/>
              <a:gd name="connsiteY2" fmla="*/ 488703 h 2173685"/>
              <a:gd name="connsiteX3" fmla="*/ 785343 w 9130575"/>
              <a:gd name="connsiteY3" fmla="*/ 258683 h 2173685"/>
              <a:gd name="connsiteX4" fmla="*/ 9130575 w 9130575"/>
              <a:gd name="connsiteY4" fmla="*/ 248999 h 2173685"/>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2521310 h 2521310"/>
              <a:gd name="connsiteX1" fmla="*/ 0 w 9130575"/>
              <a:gd name="connsiteY1" fmla="*/ 1391648 h 2521310"/>
              <a:gd name="connsiteX2" fmla="*/ 230022 w 9130575"/>
              <a:gd name="connsiteY2" fmla="*/ 836328 h 2521310"/>
              <a:gd name="connsiteX3" fmla="*/ 785343 w 9130575"/>
              <a:gd name="connsiteY3" fmla="*/ 606308 h 2521310"/>
              <a:gd name="connsiteX4" fmla="*/ 9130575 w 9130575"/>
              <a:gd name="connsiteY4" fmla="*/ 596624 h 2521310"/>
              <a:gd name="connsiteX0" fmla="*/ 0 w 9130587"/>
              <a:gd name="connsiteY0" fmla="*/ 1924686 h 1924686"/>
              <a:gd name="connsiteX1" fmla="*/ 0 w 9130587"/>
              <a:gd name="connsiteY1" fmla="*/ 795024 h 1924686"/>
              <a:gd name="connsiteX2" fmla="*/ 230022 w 9130587"/>
              <a:gd name="connsiteY2" fmla="*/ 239704 h 1924686"/>
              <a:gd name="connsiteX3" fmla="*/ 785343 w 9130587"/>
              <a:gd name="connsiteY3" fmla="*/ 9684 h 1924686"/>
              <a:gd name="connsiteX4" fmla="*/ 9130575 w 9130587"/>
              <a:gd name="connsiteY4" fmla="*/ 0 h 1924686"/>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0575" h="1924686">
                <a:moveTo>
                  <a:pt x="0" y="1924686"/>
                </a:moveTo>
                <a:lnTo>
                  <a:pt x="0" y="795024"/>
                </a:lnTo>
                <a:cubicBezTo>
                  <a:pt x="0" y="586739"/>
                  <a:pt x="82742" y="386984"/>
                  <a:pt x="230022" y="239704"/>
                </a:cubicBezTo>
                <a:cubicBezTo>
                  <a:pt x="377302" y="92424"/>
                  <a:pt x="577057" y="9683"/>
                  <a:pt x="785343" y="9684"/>
                </a:cubicBezTo>
                <a:lnTo>
                  <a:pt x="9130575" y="0"/>
                </a:lnTo>
              </a:path>
            </a:pathLst>
          </a:cu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Tijdelijke aanduiding voor datum 6"/>
          <p:cNvSpPr>
            <a:spLocks noGrp="1"/>
          </p:cNvSpPr>
          <p:nvPr>
            <p:ph type="dt" sz="half" idx="10"/>
          </p:nvPr>
        </p:nvSpPr>
        <p:spPr>
          <a:xfrm>
            <a:off x="7632391" y="6408000"/>
            <a:ext cx="1080138" cy="180023"/>
          </a:xfrm>
          <a:prstGeom prst="rect">
            <a:avLst/>
          </a:prstGeom>
        </p:spPr>
        <p:txBody>
          <a:bodyPr vert="horz" lIns="0" tIns="0" rIns="0" bIns="0" rtlCol="0" anchor="ctr"/>
          <a:lstStyle>
            <a:lvl1pPr algn="r">
              <a:defRPr sz="1200">
                <a:solidFill>
                  <a:schemeClr val="accent6"/>
                </a:solidFill>
              </a:defRPr>
            </a:lvl1pPr>
          </a:lstStyle>
          <a:p>
            <a:fld id="{CF3D09BE-03F4-4176-8A77-E117D6474AED}" type="datetime1">
              <a:rPr lang="nl-NL" smtClean="0"/>
              <a:pPr/>
              <a:t>15-3-2024</a:t>
            </a:fld>
            <a:endParaRPr lang="nl-NL"/>
          </a:p>
        </p:txBody>
      </p:sp>
      <p:sp>
        <p:nvSpPr>
          <p:cNvPr id="13" name="Tijdelijke aanduiding voor voettekst 7"/>
          <p:cNvSpPr>
            <a:spLocks noGrp="1"/>
          </p:cNvSpPr>
          <p:nvPr>
            <p:ph type="ftr" sz="quarter" idx="11"/>
          </p:nvPr>
        </p:nvSpPr>
        <p:spPr>
          <a:xfrm>
            <a:off x="3492000" y="6588000"/>
            <a:ext cx="3960000" cy="180023"/>
          </a:xfrm>
          <a:prstGeom prst="rect">
            <a:avLst/>
          </a:prstGeom>
        </p:spPr>
        <p:txBody>
          <a:bodyPr vert="horz" lIns="0" tIns="0" rIns="0" bIns="0" rtlCol="0" anchor="ctr"/>
          <a:lstStyle>
            <a:lvl1pPr algn="l">
              <a:defRPr sz="1200">
                <a:solidFill>
                  <a:schemeClr val="accent6"/>
                </a:solidFill>
              </a:defRPr>
            </a:lvl1pPr>
          </a:lstStyle>
          <a:p>
            <a:endParaRPr lang="nl-NL"/>
          </a:p>
        </p:txBody>
      </p:sp>
      <p:sp>
        <p:nvSpPr>
          <p:cNvPr id="14" name="Tijdelijke aanduiding voor dianummer 8"/>
          <p:cNvSpPr>
            <a:spLocks noGrp="1"/>
          </p:cNvSpPr>
          <p:nvPr>
            <p:ph type="sldNum" sz="quarter" idx="12"/>
          </p:nvPr>
        </p:nvSpPr>
        <p:spPr>
          <a:xfrm>
            <a:off x="7632391" y="6588000"/>
            <a:ext cx="1080138" cy="176539"/>
          </a:xfrm>
          <a:prstGeom prst="rect">
            <a:avLst/>
          </a:prstGeom>
        </p:spPr>
        <p:txBody>
          <a:bodyPr vert="horz" lIns="0" tIns="0" rIns="0" bIns="0" rtlCol="0" anchor="ctr"/>
          <a:lstStyle>
            <a:lvl1pPr algn="r">
              <a:defRPr sz="1200">
                <a:solidFill>
                  <a:schemeClr val="accent6"/>
                </a:solidFill>
              </a:defRPr>
            </a:lvl1pPr>
          </a:lstStyle>
          <a:p>
            <a:fld id="{CAF61F08-5B5D-4F5B-9F92-8A0E73C5D006}" type="slidenum">
              <a:rPr lang="nl-NL" smtClean="0"/>
              <a:pPr/>
              <a:t>‹#›</a:t>
            </a:fld>
            <a:endParaRPr lang="nl-NL"/>
          </a:p>
        </p:txBody>
      </p:sp>
      <p:pic>
        <p:nvPicPr>
          <p:cNvPr id="15" name="Afbeelding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2000" y="6373587"/>
            <a:ext cx="1457555" cy="360000"/>
          </a:xfrm>
          <a:prstGeom prst="rect">
            <a:avLst/>
          </a:prstGeom>
        </p:spPr>
      </p:pic>
    </p:spTree>
    <p:extLst>
      <p:ext uri="{BB962C8B-B14F-4D97-AF65-F5344CB8AC3E}">
        <p14:creationId xmlns:p14="http://schemas.microsoft.com/office/powerpoint/2010/main" val="2895640301"/>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lleen titel">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8" name="Titel 2"/>
          <p:cNvSpPr>
            <a:spLocks noGrp="1"/>
          </p:cNvSpPr>
          <p:nvPr>
            <p:ph type="title"/>
          </p:nvPr>
        </p:nvSpPr>
        <p:spPr>
          <a:xfrm>
            <a:off x="431470" y="5769298"/>
            <a:ext cx="8281059" cy="360047"/>
          </a:xfrm>
        </p:spPr>
        <p:txBody>
          <a:bodyPr/>
          <a:lstStyle>
            <a:lvl1pPr algn="ctr">
              <a:defRPr/>
            </a:lvl1pPr>
          </a:lstStyle>
          <a:p>
            <a:r>
              <a:rPr lang="nl-NL"/>
              <a:t>Klik om de stijl te bewerken</a:t>
            </a:r>
          </a:p>
        </p:txBody>
      </p:sp>
      <p:sp>
        <p:nvSpPr>
          <p:cNvPr id="9" name="Tijdelijke aanduiding voor afbeelding 7"/>
          <p:cNvSpPr>
            <a:spLocks noGrp="1"/>
          </p:cNvSpPr>
          <p:nvPr>
            <p:ph type="pic" sz="quarter" idx="13"/>
          </p:nvPr>
        </p:nvSpPr>
        <p:spPr>
          <a:xfrm>
            <a:off x="0" y="0"/>
            <a:ext cx="9144000" cy="5768975"/>
          </a:xfrm>
        </p:spPr>
        <p:txBody>
          <a:bodyPr/>
          <a:lstStyle/>
          <a:p>
            <a:endParaRPr lang="nl-NL"/>
          </a:p>
        </p:txBody>
      </p:sp>
      <p:sp>
        <p:nvSpPr>
          <p:cNvPr id="10" name="Tijdelijke aanduiding voor datum 6"/>
          <p:cNvSpPr>
            <a:spLocks noGrp="1"/>
          </p:cNvSpPr>
          <p:nvPr>
            <p:ph type="dt" sz="half" idx="2"/>
          </p:nvPr>
        </p:nvSpPr>
        <p:spPr>
          <a:xfrm>
            <a:off x="7632391" y="6408000"/>
            <a:ext cx="1080138" cy="180023"/>
          </a:xfrm>
          <a:prstGeom prst="rect">
            <a:avLst/>
          </a:prstGeom>
        </p:spPr>
        <p:txBody>
          <a:bodyPr vert="horz" lIns="0" tIns="0" rIns="0" bIns="0" rtlCol="0" anchor="ctr"/>
          <a:lstStyle>
            <a:lvl1pPr algn="r">
              <a:defRPr sz="1200">
                <a:solidFill>
                  <a:schemeClr val="accent6"/>
                </a:solidFill>
              </a:defRPr>
            </a:lvl1pPr>
          </a:lstStyle>
          <a:p>
            <a:fld id="{CF3D09BE-03F4-4176-8A77-E117D6474AED}" type="datetime1">
              <a:rPr lang="nl-NL" smtClean="0"/>
              <a:pPr/>
              <a:t>15-3-2024</a:t>
            </a:fld>
            <a:endParaRPr lang="nl-NL"/>
          </a:p>
        </p:txBody>
      </p:sp>
      <p:sp>
        <p:nvSpPr>
          <p:cNvPr id="11" name="Tijdelijke aanduiding voor voettekst 7"/>
          <p:cNvSpPr>
            <a:spLocks noGrp="1"/>
          </p:cNvSpPr>
          <p:nvPr>
            <p:ph type="ftr" sz="quarter" idx="3"/>
          </p:nvPr>
        </p:nvSpPr>
        <p:spPr>
          <a:xfrm>
            <a:off x="3492000" y="6588000"/>
            <a:ext cx="3960000" cy="180023"/>
          </a:xfrm>
          <a:prstGeom prst="rect">
            <a:avLst/>
          </a:prstGeom>
        </p:spPr>
        <p:txBody>
          <a:bodyPr vert="horz" lIns="0" tIns="0" rIns="0" bIns="0" rtlCol="0" anchor="ctr"/>
          <a:lstStyle>
            <a:lvl1pPr algn="l">
              <a:defRPr sz="1200">
                <a:solidFill>
                  <a:schemeClr val="accent6"/>
                </a:solidFill>
              </a:defRPr>
            </a:lvl1pPr>
          </a:lstStyle>
          <a:p>
            <a:endParaRPr lang="nl-NL"/>
          </a:p>
        </p:txBody>
      </p:sp>
      <p:sp>
        <p:nvSpPr>
          <p:cNvPr id="12" name="Tijdelijke aanduiding voor dianummer 8"/>
          <p:cNvSpPr>
            <a:spLocks noGrp="1"/>
          </p:cNvSpPr>
          <p:nvPr>
            <p:ph type="sldNum" sz="quarter" idx="4"/>
          </p:nvPr>
        </p:nvSpPr>
        <p:spPr>
          <a:xfrm>
            <a:off x="7632391" y="6588000"/>
            <a:ext cx="1080138" cy="176539"/>
          </a:xfrm>
          <a:prstGeom prst="rect">
            <a:avLst/>
          </a:prstGeom>
        </p:spPr>
        <p:txBody>
          <a:bodyPr vert="horz" lIns="0" tIns="0" rIns="0" bIns="0" rtlCol="0" anchor="ctr"/>
          <a:lstStyle>
            <a:lvl1pPr algn="r">
              <a:defRPr sz="1200">
                <a:solidFill>
                  <a:schemeClr val="accent6"/>
                </a:solidFill>
              </a:defRPr>
            </a:lvl1pPr>
          </a:lstStyle>
          <a:p>
            <a:fld id="{CAF61F08-5B5D-4F5B-9F92-8A0E73C5D006}" type="slidenum">
              <a:rPr lang="nl-NL" smtClean="0"/>
              <a:pPr/>
              <a:t>‹#›</a:t>
            </a:fld>
            <a:endParaRPr lang="nl-NL"/>
          </a:p>
        </p:txBody>
      </p:sp>
      <p:pic>
        <p:nvPicPr>
          <p:cNvPr id="7" name="Afbeelding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2000" y="6373587"/>
            <a:ext cx="1457555" cy="360000"/>
          </a:xfrm>
          <a:prstGeom prst="rect">
            <a:avLst/>
          </a:prstGeom>
        </p:spPr>
      </p:pic>
    </p:spTree>
    <p:extLst>
      <p:ext uri="{BB962C8B-B14F-4D97-AF65-F5344CB8AC3E}">
        <p14:creationId xmlns:p14="http://schemas.microsoft.com/office/powerpoint/2010/main" val="1202663151"/>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Leeg">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7" name="Tijdelijke aanduiding voor datum 6"/>
          <p:cNvSpPr>
            <a:spLocks noGrp="1"/>
          </p:cNvSpPr>
          <p:nvPr>
            <p:ph type="dt" sz="half" idx="2"/>
          </p:nvPr>
        </p:nvSpPr>
        <p:spPr>
          <a:xfrm>
            <a:off x="7632391" y="6408000"/>
            <a:ext cx="1080138" cy="180023"/>
          </a:xfrm>
          <a:prstGeom prst="rect">
            <a:avLst/>
          </a:prstGeom>
        </p:spPr>
        <p:txBody>
          <a:bodyPr vert="horz" lIns="0" tIns="0" rIns="0" bIns="0" rtlCol="0" anchor="ctr"/>
          <a:lstStyle>
            <a:lvl1pPr algn="r">
              <a:defRPr sz="1200">
                <a:solidFill>
                  <a:schemeClr val="accent6"/>
                </a:solidFill>
              </a:defRPr>
            </a:lvl1pPr>
          </a:lstStyle>
          <a:p>
            <a:fld id="{CF3D09BE-03F4-4176-8A77-E117D6474AED}" type="datetime1">
              <a:rPr lang="nl-NL" smtClean="0"/>
              <a:pPr/>
              <a:t>15-3-2024</a:t>
            </a:fld>
            <a:endParaRPr lang="nl-NL"/>
          </a:p>
        </p:txBody>
      </p:sp>
      <p:sp>
        <p:nvSpPr>
          <p:cNvPr id="8" name="Tijdelijke aanduiding voor voettekst 7"/>
          <p:cNvSpPr>
            <a:spLocks noGrp="1"/>
          </p:cNvSpPr>
          <p:nvPr>
            <p:ph type="ftr" sz="quarter" idx="3"/>
          </p:nvPr>
        </p:nvSpPr>
        <p:spPr>
          <a:xfrm>
            <a:off x="3492000" y="6588000"/>
            <a:ext cx="3960000" cy="180023"/>
          </a:xfrm>
          <a:prstGeom prst="rect">
            <a:avLst/>
          </a:prstGeom>
        </p:spPr>
        <p:txBody>
          <a:bodyPr vert="horz" lIns="0" tIns="0" rIns="0" bIns="0" rtlCol="0" anchor="ctr"/>
          <a:lstStyle>
            <a:lvl1pPr algn="l">
              <a:defRPr sz="1200">
                <a:solidFill>
                  <a:schemeClr val="accent6"/>
                </a:solidFill>
              </a:defRPr>
            </a:lvl1pPr>
          </a:lstStyle>
          <a:p>
            <a:endParaRPr lang="nl-NL"/>
          </a:p>
        </p:txBody>
      </p:sp>
      <p:sp>
        <p:nvSpPr>
          <p:cNvPr id="9" name="Tijdelijke aanduiding voor dianummer 8"/>
          <p:cNvSpPr>
            <a:spLocks noGrp="1"/>
          </p:cNvSpPr>
          <p:nvPr>
            <p:ph type="sldNum" sz="quarter" idx="4"/>
          </p:nvPr>
        </p:nvSpPr>
        <p:spPr>
          <a:xfrm>
            <a:off x="7632391" y="6588000"/>
            <a:ext cx="1080138" cy="176539"/>
          </a:xfrm>
          <a:prstGeom prst="rect">
            <a:avLst/>
          </a:prstGeom>
        </p:spPr>
        <p:txBody>
          <a:bodyPr vert="horz" lIns="0" tIns="0" rIns="0" bIns="0" rtlCol="0" anchor="ctr"/>
          <a:lstStyle>
            <a:lvl1pPr algn="r">
              <a:defRPr sz="1200">
                <a:solidFill>
                  <a:schemeClr val="accent6"/>
                </a:solidFill>
              </a:defRPr>
            </a:lvl1pPr>
          </a:lstStyle>
          <a:p>
            <a:fld id="{CAF61F08-5B5D-4F5B-9F92-8A0E73C5D006}" type="slidenum">
              <a:rPr lang="nl-NL" smtClean="0"/>
              <a:pPr/>
              <a:t>‹#›</a:t>
            </a:fld>
            <a:endParaRPr lang="nl-NL"/>
          </a:p>
        </p:txBody>
      </p:sp>
      <p:pic>
        <p:nvPicPr>
          <p:cNvPr id="10" name="Afbeelding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2000" y="6373587"/>
            <a:ext cx="1457555" cy="360000"/>
          </a:xfrm>
          <a:prstGeom prst="rect">
            <a:avLst/>
          </a:prstGeom>
        </p:spPr>
      </p:pic>
    </p:spTree>
    <p:extLst>
      <p:ext uri="{BB962C8B-B14F-4D97-AF65-F5344CB8AC3E}">
        <p14:creationId xmlns:p14="http://schemas.microsoft.com/office/powerpoint/2010/main" val="2925877772"/>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Volledig bee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6" name="Tijdelijke aanduiding voor afbeelding 5"/>
          <p:cNvSpPr>
            <a:spLocks noGrp="1" noChangeAspect="1"/>
          </p:cNvSpPr>
          <p:nvPr>
            <p:ph type="pic" sz="quarter" idx="10"/>
          </p:nvPr>
        </p:nvSpPr>
        <p:spPr>
          <a:xfrm>
            <a:off x="0" y="0"/>
            <a:ext cx="9144000" cy="6858000"/>
          </a:xfrm>
        </p:spPr>
        <p:txBody>
          <a:bodyPr/>
          <a:lstStyle/>
          <a:p>
            <a:endParaRPr lang="nl-NL"/>
          </a:p>
        </p:txBody>
      </p:sp>
      <p:sp>
        <p:nvSpPr>
          <p:cNvPr id="8" name="Tijdelijke aanduiding voor datum 6"/>
          <p:cNvSpPr>
            <a:spLocks noGrp="1"/>
          </p:cNvSpPr>
          <p:nvPr>
            <p:ph type="dt" sz="half" idx="2"/>
          </p:nvPr>
        </p:nvSpPr>
        <p:spPr>
          <a:xfrm>
            <a:off x="7632391" y="6408000"/>
            <a:ext cx="1080138" cy="180023"/>
          </a:xfrm>
          <a:prstGeom prst="rect">
            <a:avLst/>
          </a:prstGeom>
        </p:spPr>
        <p:txBody>
          <a:bodyPr vert="horz" lIns="0" tIns="0" rIns="0" bIns="0" rtlCol="0" anchor="ctr"/>
          <a:lstStyle>
            <a:lvl1pPr algn="r">
              <a:defRPr sz="1200">
                <a:solidFill>
                  <a:schemeClr val="accent6"/>
                </a:solidFill>
              </a:defRPr>
            </a:lvl1pPr>
          </a:lstStyle>
          <a:p>
            <a:fld id="{CF3D09BE-03F4-4176-8A77-E117D6474AED}" type="datetime1">
              <a:rPr lang="nl-NL" smtClean="0"/>
              <a:pPr/>
              <a:t>15-3-2024</a:t>
            </a:fld>
            <a:endParaRPr lang="nl-NL"/>
          </a:p>
        </p:txBody>
      </p:sp>
      <p:sp>
        <p:nvSpPr>
          <p:cNvPr id="9" name="Tijdelijke aanduiding voor voettekst 7"/>
          <p:cNvSpPr>
            <a:spLocks noGrp="1"/>
          </p:cNvSpPr>
          <p:nvPr>
            <p:ph type="ftr" sz="quarter" idx="3"/>
          </p:nvPr>
        </p:nvSpPr>
        <p:spPr>
          <a:xfrm>
            <a:off x="3492000" y="6588000"/>
            <a:ext cx="3960000" cy="180023"/>
          </a:xfrm>
          <a:prstGeom prst="rect">
            <a:avLst/>
          </a:prstGeom>
        </p:spPr>
        <p:txBody>
          <a:bodyPr vert="horz" lIns="0" tIns="0" rIns="0" bIns="0" rtlCol="0" anchor="ctr"/>
          <a:lstStyle>
            <a:lvl1pPr algn="l">
              <a:defRPr sz="1200">
                <a:solidFill>
                  <a:schemeClr val="accent6"/>
                </a:solidFill>
              </a:defRPr>
            </a:lvl1pPr>
          </a:lstStyle>
          <a:p>
            <a:endParaRPr lang="nl-NL"/>
          </a:p>
        </p:txBody>
      </p:sp>
      <p:sp>
        <p:nvSpPr>
          <p:cNvPr id="10" name="Tijdelijke aanduiding voor dianummer 8"/>
          <p:cNvSpPr>
            <a:spLocks noGrp="1"/>
          </p:cNvSpPr>
          <p:nvPr>
            <p:ph type="sldNum" sz="quarter" idx="4"/>
          </p:nvPr>
        </p:nvSpPr>
        <p:spPr>
          <a:xfrm>
            <a:off x="7632391" y="6588000"/>
            <a:ext cx="1080138" cy="176539"/>
          </a:xfrm>
          <a:prstGeom prst="rect">
            <a:avLst/>
          </a:prstGeom>
        </p:spPr>
        <p:txBody>
          <a:bodyPr vert="horz" lIns="0" tIns="0" rIns="0" bIns="0" rtlCol="0" anchor="ctr"/>
          <a:lstStyle>
            <a:lvl1pPr algn="r">
              <a:defRPr sz="1200">
                <a:solidFill>
                  <a:schemeClr val="accent6"/>
                </a:solidFill>
              </a:defRPr>
            </a:lvl1pPr>
          </a:lstStyle>
          <a:p>
            <a:fld id="{CAF61F08-5B5D-4F5B-9F92-8A0E73C5D006}" type="slidenum">
              <a:rPr lang="nl-NL" smtClean="0"/>
              <a:pPr/>
              <a:t>‹#›</a:t>
            </a:fld>
            <a:endParaRPr lang="nl-NL"/>
          </a:p>
        </p:txBody>
      </p:sp>
      <p:pic>
        <p:nvPicPr>
          <p:cNvPr id="11" name="Afbeelding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2000" y="6373587"/>
            <a:ext cx="1457555" cy="360000"/>
          </a:xfrm>
          <a:prstGeom prst="rect">
            <a:avLst/>
          </a:prstGeom>
        </p:spPr>
      </p:pic>
    </p:spTree>
    <p:extLst>
      <p:ext uri="{BB962C8B-B14F-4D97-AF65-F5344CB8AC3E}">
        <p14:creationId xmlns:p14="http://schemas.microsoft.com/office/powerpoint/2010/main" val="745798744"/>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eldia">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431470" y="3429001"/>
            <a:ext cx="8281059" cy="1080138"/>
          </a:xfrm>
        </p:spPr>
        <p:txBody>
          <a:bodyPr>
            <a:normAutofit/>
          </a:bodyPr>
          <a:lstStyle>
            <a:lvl1pPr algn="ctr">
              <a:defRPr sz="4800"/>
            </a:lvl1pPr>
          </a:lstStyle>
          <a:p>
            <a:r>
              <a:rPr lang="nl-NL"/>
              <a:t>Klik om de stijl te bewerken</a:t>
            </a:r>
          </a:p>
        </p:txBody>
      </p:sp>
      <p:sp>
        <p:nvSpPr>
          <p:cNvPr id="8" name="Ondertitel 2"/>
          <p:cNvSpPr>
            <a:spLocks noGrp="1"/>
          </p:cNvSpPr>
          <p:nvPr>
            <p:ph type="subTitle" idx="1"/>
          </p:nvPr>
        </p:nvSpPr>
        <p:spPr>
          <a:xfrm>
            <a:off x="1371600" y="4689160"/>
            <a:ext cx="6400800" cy="1080139"/>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pic>
        <p:nvPicPr>
          <p:cNvPr id="9" name="Afbeelding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20944" y="1088701"/>
            <a:ext cx="5102112" cy="1260161"/>
          </a:xfrm>
          <a:prstGeom prst="rect">
            <a:avLst/>
          </a:prstGeom>
        </p:spPr>
      </p:pic>
      <p:sp>
        <p:nvSpPr>
          <p:cNvPr id="10" name="Tijdelijke aanduiding voor datum 6"/>
          <p:cNvSpPr>
            <a:spLocks noGrp="1"/>
          </p:cNvSpPr>
          <p:nvPr>
            <p:ph type="dt" sz="half" idx="2"/>
          </p:nvPr>
        </p:nvSpPr>
        <p:spPr>
          <a:xfrm>
            <a:off x="7632391" y="6408000"/>
            <a:ext cx="1080138" cy="180023"/>
          </a:xfrm>
          <a:prstGeom prst="rect">
            <a:avLst/>
          </a:prstGeom>
        </p:spPr>
        <p:txBody>
          <a:bodyPr vert="horz" lIns="0" tIns="0" rIns="0" bIns="0" rtlCol="0" anchor="ctr"/>
          <a:lstStyle>
            <a:lvl1pPr algn="r">
              <a:defRPr sz="1200">
                <a:solidFill>
                  <a:schemeClr val="accent6"/>
                </a:solidFill>
              </a:defRPr>
            </a:lvl1pPr>
          </a:lstStyle>
          <a:p>
            <a:fld id="{CF3D09BE-03F4-4176-8A77-E117D6474AED}" type="datetime1">
              <a:rPr lang="nl-NL" smtClean="0"/>
              <a:pPr/>
              <a:t>15-3-2024</a:t>
            </a:fld>
            <a:endParaRPr lang="nl-NL"/>
          </a:p>
        </p:txBody>
      </p:sp>
      <p:sp>
        <p:nvSpPr>
          <p:cNvPr id="11" name="Tijdelijke aanduiding voor voettekst 7"/>
          <p:cNvSpPr>
            <a:spLocks noGrp="1"/>
          </p:cNvSpPr>
          <p:nvPr>
            <p:ph type="ftr" sz="quarter" idx="3"/>
          </p:nvPr>
        </p:nvSpPr>
        <p:spPr>
          <a:xfrm>
            <a:off x="3492000" y="6588000"/>
            <a:ext cx="3960000" cy="180023"/>
          </a:xfrm>
          <a:prstGeom prst="rect">
            <a:avLst/>
          </a:prstGeom>
        </p:spPr>
        <p:txBody>
          <a:bodyPr vert="horz" lIns="0" tIns="0" rIns="0" bIns="0" rtlCol="0" anchor="ctr"/>
          <a:lstStyle>
            <a:lvl1pPr algn="l">
              <a:defRPr sz="1200">
                <a:solidFill>
                  <a:schemeClr val="accent6"/>
                </a:solidFill>
              </a:defRPr>
            </a:lvl1pPr>
          </a:lstStyle>
          <a:p>
            <a:endParaRPr lang="nl-NL"/>
          </a:p>
        </p:txBody>
      </p:sp>
      <p:sp>
        <p:nvSpPr>
          <p:cNvPr id="12" name="Tijdelijke aanduiding voor dianummer 8"/>
          <p:cNvSpPr>
            <a:spLocks noGrp="1"/>
          </p:cNvSpPr>
          <p:nvPr>
            <p:ph type="sldNum" sz="quarter" idx="4"/>
          </p:nvPr>
        </p:nvSpPr>
        <p:spPr>
          <a:xfrm>
            <a:off x="7632391" y="6588000"/>
            <a:ext cx="1080138" cy="176539"/>
          </a:xfrm>
          <a:prstGeom prst="rect">
            <a:avLst/>
          </a:prstGeom>
        </p:spPr>
        <p:txBody>
          <a:bodyPr vert="horz" lIns="0" tIns="0" rIns="0" bIns="0" rtlCol="0" anchor="ctr"/>
          <a:lstStyle>
            <a:lvl1pPr algn="r">
              <a:defRPr sz="1200">
                <a:solidFill>
                  <a:schemeClr val="accent6"/>
                </a:solidFill>
              </a:defRPr>
            </a:lvl1pPr>
          </a:lstStyle>
          <a:p>
            <a:fld id="{CAF61F08-5B5D-4F5B-9F92-8A0E73C5D006}" type="slidenum">
              <a:rPr lang="nl-NL" smtClean="0"/>
              <a:pPr/>
              <a:t>‹#›</a:t>
            </a:fld>
            <a:endParaRPr lang="nl-NL"/>
          </a:p>
        </p:txBody>
      </p:sp>
    </p:spTree>
    <p:extLst>
      <p:ext uri="{BB962C8B-B14F-4D97-AF65-F5344CB8AC3E}">
        <p14:creationId xmlns:p14="http://schemas.microsoft.com/office/powerpoint/2010/main" val="3487598602"/>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ctiekop">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431471" y="368609"/>
            <a:ext cx="3960506" cy="3060391"/>
          </a:xfrm>
        </p:spPr>
        <p:txBody>
          <a:bodyPr anchor="t"/>
          <a:lstStyle>
            <a:lvl1pPr algn="l">
              <a:defRPr sz="4000" b="1" cap="none" baseline="0">
                <a:solidFill>
                  <a:schemeClr val="accent3"/>
                </a:solidFill>
              </a:defRPr>
            </a:lvl1pPr>
          </a:lstStyle>
          <a:p>
            <a:r>
              <a:rPr lang="nl-NL"/>
              <a:t>Klik om de stijl te bewerken</a:t>
            </a:r>
          </a:p>
        </p:txBody>
      </p:sp>
      <p:sp>
        <p:nvSpPr>
          <p:cNvPr id="15" name="Tijdelijke aanduiding voor afbeelding 14"/>
          <p:cNvSpPr>
            <a:spLocks noGrp="1" noChangeAspect="1"/>
          </p:cNvSpPr>
          <p:nvPr>
            <p:ph type="pic" sz="quarter" idx="13"/>
          </p:nvPr>
        </p:nvSpPr>
        <p:spPr>
          <a:xfrm>
            <a:off x="4572000" y="0"/>
            <a:ext cx="4572000" cy="6858000"/>
          </a:xfrm>
          <a:prstGeom prst="rect">
            <a:avLst/>
          </a:prstGeom>
        </p:spPr>
        <p:txBody>
          <a:bodyPr/>
          <a:lstStyle/>
          <a:p>
            <a:endParaRPr lang="nl-NL"/>
          </a:p>
        </p:txBody>
      </p:sp>
      <p:sp>
        <p:nvSpPr>
          <p:cNvPr id="10" name="Tijdelijke aanduiding voor tekst 5"/>
          <p:cNvSpPr>
            <a:spLocks noGrp="1"/>
          </p:cNvSpPr>
          <p:nvPr>
            <p:ph type="body" sz="quarter" idx="15"/>
          </p:nvPr>
        </p:nvSpPr>
        <p:spPr>
          <a:xfrm>
            <a:off x="431471" y="3609023"/>
            <a:ext cx="3960506" cy="2520322"/>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2" name="Tijdelijke aanduiding voor datum 6"/>
          <p:cNvSpPr>
            <a:spLocks noGrp="1"/>
          </p:cNvSpPr>
          <p:nvPr>
            <p:ph type="dt" sz="half" idx="2"/>
          </p:nvPr>
        </p:nvSpPr>
        <p:spPr>
          <a:xfrm>
            <a:off x="7632391" y="6408000"/>
            <a:ext cx="1080138" cy="180023"/>
          </a:xfrm>
          <a:prstGeom prst="rect">
            <a:avLst/>
          </a:prstGeom>
        </p:spPr>
        <p:txBody>
          <a:bodyPr vert="horz" lIns="0" tIns="0" rIns="0" bIns="0" rtlCol="0" anchor="ctr"/>
          <a:lstStyle>
            <a:lvl1pPr algn="r">
              <a:defRPr sz="1200">
                <a:solidFill>
                  <a:schemeClr val="accent6"/>
                </a:solidFill>
              </a:defRPr>
            </a:lvl1pPr>
          </a:lstStyle>
          <a:p>
            <a:fld id="{CF3D09BE-03F4-4176-8A77-E117D6474AED}" type="datetime1">
              <a:rPr lang="nl-NL" smtClean="0"/>
              <a:pPr/>
              <a:t>15-3-2024</a:t>
            </a:fld>
            <a:endParaRPr lang="nl-NL"/>
          </a:p>
        </p:txBody>
      </p:sp>
      <p:sp>
        <p:nvSpPr>
          <p:cNvPr id="13" name="Tijdelijke aanduiding voor voettekst 7"/>
          <p:cNvSpPr>
            <a:spLocks noGrp="1"/>
          </p:cNvSpPr>
          <p:nvPr>
            <p:ph type="ftr" sz="quarter" idx="3"/>
          </p:nvPr>
        </p:nvSpPr>
        <p:spPr>
          <a:xfrm>
            <a:off x="3492000" y="6588000"/>
            <a:ext cx="3960000" cy="180023"/>
          </a:xfrm>
          <a:prstGeom prst="rect">
            <a:avLst/>
          </a:prstGeom>
        </p:spPr>
        <p:txBody>
          <a:bodyPr vert="horz" lIns="0" tIns="0" rIns="0" bIns="0" rtlCol="0" anchor="ctr"/>
          <a:lstStyle>
            <a:lvl1pPr algn="l">
              <a:defRPr sz="1200">
                <a:solidFill>
                  <a:schemeClr val="accent6"/>
                </a:solidFill>
              </a:defRPr>
            </a:lvl1pPr>
          </a:lstStyle>
          <a:p>
            <a:endParaRPr lang="nl-NL"/>
          </a:p>
        </p:txBody>
      </p:sp>
      <p:sp>
        <p:nvSpPr>
          <p:cNvPr id="14" name="Tijdelijke aanduiding voor dianummer 8"/>
          <p:cNvSpPr>
            <a:spLocks noGrp="1"/>
          </p:cNvSpPr>
          <p:nvPr>
            <p:ph type="sldNum" sz="quarter" idx="4"/>
          </p:nvPr>
        </p:nvSpPr>
        <p:spPr>
          <a:xfrm>
            <a:off x="7632391" y="6588000"/>
            <a:ext cx="1080138" cy="176539"/>
          </a:xfrm>
          <a:prstGeom prst="rect">
            <a:avLst/>
          </a:prstGeom>
        </p:spPr>
        <p:txBody>
          <a:bodyPr vert="horz" lIns="0" tIns="0" rIns="0" bIns="0" rtlCol="0" anchor="ctr"/>
          <a:lstStyle>
            <a:lvl1pPr algn="r">
              <a:defRPr sz="1200">
                <a:solidFill>
                  <a:schemeClr val="accent6"/>
                </a:solidFill>
              </a:defRPr>
            </a:lvl1pPr>
          </a:lstStyle>
          <a:p>
            <a:fld id="{CAF61F08-5B5D-4F5B-9F92-8A0E73C5D006}" type="slidenum">
              <a:rPr lang="nl-NL" smtClean="0"/>
              <a:pPr/>
              <a:t>‹#›</a:t>
            </a:fld>
            <a:endParaRPr lang="nl-NL"/>
          </a:p>
        </p:txBody>
      </p:sp>
      <p:pic>
        <p:nvPicPr>
          <p:cNvPr id="9" name="Afbeelding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2000" y="6373587"/>
            <a:ext cx="1457555" cy="360000"/>
          </a:xfrm>
          <a:prstGeom prst="rect">
            <a:avLst/>
          </a:prstGeom>
        </p:spPr>
      </p:pic>
    </p:spTree>
    <p:extLst>
      <p:ext uri="{BB962C8B-B14F-4D97-AF65-F5344CB8AC3E}">
        <p14:creationId xmlns:p14="http://schemas.microsoft.com/office/powerpoint/2010/main" val="2203296419"/>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eeld links">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4752023" y="368609"/>
            <a:ext cx="3960506" cy="3060391"/>
          </a:xfrm>
        </p:spPr>
        <p:txBody>
          <a:bodyPr anchor="t"/>
          <a:lstStyle>
            <a:lvl1pPr algn="l">
              <a:defRPr sz="4000" b="1" cap="none" baseline="0">
                <a:solidFill>
                  <a:schemeClr val="tx2"/>
                </a:solidFill>
              </a:defRPr>
            </a:lvl1pPr>
          </a:lstStyle>
          <a:p>
            <a:r>
              <a:rPr lang="nl-NL"/>
              <a:t>Klik om stijl te bewerken</a:t>
            </a:r>
          </a:p>
        </p:txBody>
      </p:sp>
      <p:sp>
        <p:nvSpPr>
          <p:cNvPr id="7" name="Tijdelijke aanduiding voor datum 6"/>
          <p:cNvSpPr>
            <a:spLocks noGrp="1"/>
          </p:cNvSpPr>
          <p:nvPr>
            <p:ph type="dt" sz="half" idx="10"/>
          </p:nvPr>
        </p:nvSpPr>
        <p:spPr/>
        <p:txBody>
          <a:bodyPr/>
          <a:lstStyle/>
          <a:p>
            <a:fld id="{A1B3F20F-A3CF-4261-9052-78EEF9986520}" type="datetime1">
              <a:rPr lang="nl-NL" smtClean="0"/>
              <a:pPr/>
              <a:t>15-3-2024</a:t>
            </a:fld>
            <a:endParaRPr lang="nl-NL"/>
          </a:p>
        </p:txBody>
      </p:sp>
      <p:sp>
        <p:nvSpPr>
          <p:cNvPr id="9" name="Tijdelijke aanduiding voor dianummer 8"/>
          <p:cNvSpPr>
            <a:spLocks noGrp="1"/>
          </p:cNvSpPr>
          <p:nvPr>
            <p:ph type="sldNum" sz="quarter" idx="11"/>
          </p:nvPr>
        </p:nvSpPr>
        <p:spPr/>
        <p:txBody>
          <a:bodyPr/>
          <a:lstStyle/>
          <a:p>
            <a:fld id="{CAF61F08-5B5D-4F5B-9F92-8A0E73C5D006}" type="slidenum">
              <a:rPr lang="nl-NL" smtClean="0"/>
              <a:pPr/>
              <a:t>‹#›</a:t>
            </a:fld>
            <a:endParaRPr lang="nl-NL"/>
          </a:p>
        </p:txBody>
      </p:sp>
      <p:sp>
        <p:nvSpPr>
          <p:cNvPr id="15" name="Tijdelijke aanduiding voor afbeelding 14"/>
          <p:cNvSpPr>
            <a:spLocks noGrp="1" noChangeAspect="1"/>
          </p:cNvSpPr>
          <p:nvPr>
            <p:ph type="pic" sz="quarter" idx="13"/>
          </p:nvPr>
        </p:nvSpPr>
        <p:spPr>
          <a:xfrm>
            <a:off x="0" y="0"/>
            <a:ext cx="4572000" cy="6858000"/>
          </a:xfrm>
          <a:prstGeom prst="rect">
            <a:avLst/>
          </a:prstGeom>
        </p:spPr>
        <p:txBody>
          <a:bodyPr/>
          <a:lstStyle/>
          <a:p>
            <a:r>
              <a:rPr lang="nl-NL"/>
              <a:t>Klik op het pictogram als u een afbeelding wilt toevoegen</a:t>
            </a:r>
          </a:p>
        </p:txBody>
      </p:sp>
      <p:sp>
        <p:nvSpPr>
          <p:cNvPr id="10" name="Tijdelijke aanduiding voor tekst 5"/>
          <p:cNvSpPr>
            <a:spLocks noGrp="1"/>
          </p:cNvSpPr>
          <p:nvPr>
            <p:ph type="body" sz="quarter" idx="15"/>
          </p:nvPr>
        </p:nvSpPr>
        <p:spPr>
          <a:xfrm>
            <a:off x="4752023" y="3609023"/>
            <a:ext cx="3960506" cy="2520322"/>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2815116815"/>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eeld links">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4752023" y="368609"/>
            <a:ext cx="3960506" cy="3060391"/>
          </a:xfrm>
        </p:spPr>
        <p:txBody>
          <a:bodyPr anchor="t"/>
          <a:lstStyle>
            <a:lvl1pPr algn="l">
              <a:defRPr sz="4000" b="1" cap="none" baseline="0">
                <a:solidFill>
                  <a:schemeClr val="accent3"/>
                </a:solidFill>
              </a:defRPr>
            </a:lvl1pPr>
          </a:lstStyle>
          <a:p>
            <a:r>
              <a:rPr lang="nl-NL"/>
              <a:t>Klik om de stijl te bewerken</a:t>
            </a:r>
          </a:p>
        </p:txBody>
      </p:sp>
      <p:sp>
        <p:nvSpPr>
          <p:cNvPr id="7" name="Tijdelijke aanduiding voor datum 6"/>
          <p:cNvSpPr>
            <a:spLocks noGrp="1"/>
          </p:cNvSpPr>
          <p:nvPr>
            <p:ph type="dt" sz="half" idx="10"/>
          </p:nvPr>
        </p:nvSpPr>
        <p:spPr/>
        <p:txBody>
          <a:bodyPr/>
          <a:lstStyle/>
          <a:p>
            <a:fld id="{A1B3F20F-A3CF-4261-9052-78EEF9986520}" type="datetime1">
              <a:rPr lang="nl-NL" smtClean="0"/>
              <a:pPr/>
              <a:t>15-3-2024</a:t>
            </a:fld>
            <a:endParaRPr lang="nl-NL"/>
          </a:p>
        </p:txBody>
      </p:sp>
      <p:sp>
        <p:nvSpPr>
          <p:cNvPr id="9" name="Tijdelijke aanduiding voor dianummer 8"/>
          <p:cNvSpPr>
            <a:spLocks noGrp="1"/>
          </p:cNvSpPr>
          <p:nvPr>
            <p:ph type="sldNum" sz="quarter" idx="11"/>
          </p:nvPr>
        </p:nvSpPr>
        <p:spPr/>
        <p:txBody>
          <a:bodyPr/>
          <a:lstStyle/>
          <a:p>
            <a:fld id="{CAF61F08-5B5D-4F5B-9F92-8A0E73C5D006}" type="slidenum">
              <a:rPr lang="nl-NL" smtClean="0"/>
              <a:pPr/>
              <a:t>‹#›</a:t>
            </a:fld>
            <a:endParaRPr lang="nl-NL"/>
          </a:p>
        </p:txBody>
      </p:sp>
      <p:sp>
        <p:nvSpPr>
          <p:cNvPr id="15" name="Tijdelijke aanduiding voor afbeelding 14"/>
          <p:cNvSpPr>
            <a:spLocks noGrp="1" noChangeAspect="1"/>
          </p:cNvSpPr>
          <p:nvPr>
            <p:ph type="pic" sz="quarter" idx="13"/>
          </p:nvPr>
        </p:nvSpPr>
        <p:spPr>
          <a:xfrm>
            <a:off x="0" y="0"/>
            <a:ext cx="4572000" cy="6858000"/>
          </a:xfrm>
          <a:prstGeom prst="rect">
            <a:avLst/>
          </a:prstGeom>
        </p:spPr>
        <p:txBody>
          <a:bodyPr/>
          <a:lstStyle/>
          <a:p>
            <a:endParaRPr lang="nl-NL"/>
          </a:p>
        </p:txBody>
      </p:sp>
      <p:sp>
        <p:nvSpPr>
          <p:cNvPr id="10" name="Tijdelijke aanduiding voor tekst 5"/>
          <p:cNvSpPr>
            <a:spLocks noGrp="1"/>
          </p:cNvSpPr>
          <p:nvPr>
            <p:ph type="body" sz="quarter" idx="15"/>
          </p:nvPr>
        </p:nvSpPr>
        <p:spPr>
          <a:xfrm>
            <a:off x="4752023" y="3609023"/>
            <a:ext cx="3960506" cy="2520322"/>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95366781"/>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el en object">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noChangeAspect="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Vrije vorm 6"/>
          <p:cNvSpPr/>
          <p:nvPr userDrawn="1"/>
        </p:nvSpPr>
        <p:spPr>
          <a:xfrm rot="10800000">
            <a:off x="-418046" y="-531506"/>
            <a:ext cx="9130575" cy="1800230"/>
          </a:xfrm>
          <a:custGeom>
            <a:avLst/>
            <a:gdLst>
              <a:gd name="connsiteX0" fmla="*/ 0 w 9361196"/>
              <a:gd name="connsiteY0" fmla="*/ 785341 h 2700345"/>
              <a:gd name="connsiteX1" fmla="*/ 230022 w 9361196"/>
              <a:gd name="connsiteY1" fmla="*/ 230021 h 2700345"/>
              <a:gd name="connsiteX2" fmla="*/ 785343 w 9361196"/>
              <a:gd name="connsiteY2" fmla="*/ 1 h 2700345"/>
              <a:gd name="connsiteX3" fmla="*/ 8575855 w 9361196"/>
              <a:gd name="connsiteY3" fmla="*/ 0 h 2700345"/>
              <a:gd name="connsiteX4" fmla="*/ 9131175 w 9361196"/>
              <a:gd name="connsiteY4" fmla="*/ 230022 h 2700345"/>
              <a:gd name="connsiteX5" fmla="*/ 9361195 w 9361196"/>
              <a:gd name="connsiteY5" fmla="*/ 785343 h 2700345"/>
              <a:gd name="connsiteX6" fmla="*/ 9361196 w 9361196"/>
              <a:gd name="connsiteY6" fmla="*/ 1915004 h 2700345"/>
              <a:gd name="connsiteX7" fmla="*/ 9131175 w 9361196"/>
              <a:gd name="connsiteY7" fmla="*/ 2470324 h 2700345"/>
              <a:gd name="connsiteX8" fmla="*/ 8575855 w 9361196"/>
              <a:gd name="connsiteY8" fmla="*/ 2700345 h 2700345"/>
              <a:gd name="connsiteX9" fmla="*/ 785341 w 9361196"/>
              <a:gd name="connsiteY9" fmla="*/ 2700345 h 2700345"/>
              <a:gd name="connsiteX10" fmla="*/ 230021 w 9361196"/>
              <a:gd name="connsiteY10" fmla="*/ 2470323 h 2700345"/>
              <a:gd name="connsiteX11" fmla="*/ 0 w 9361196"/>
              <a:gd name="connsiteY11" fmla="*/ 1915003 h 2700345"/>
              <a:gd name="connsiteX12" fmla="*/ 0 w 9361196"/>
              <a:gd name="connsiteY12" fmla="*/ 785341 h 2700345"/>
              <a:gd name="connsiteX0" fmla="*/ 643968 w 10005164"/>
              <a:gd name="connsiteY0" fmla="*/ 785341 h 2700345"/>
              <a:gd name="connsiteX1" fmla="*/ 873990 w 10005164"/>
              <a:gd name="connsiteY1" fmla="*/ 230021 h 2700345"/>
              <a:gd name="connsiteX2" fmla="*/ 1429311 w 10005164"/>
              <a:gd name="connsiteY2" fmla="*/ 1 h 2700345"/>
              <a:gd name="connsiteX3" fmla="*/ 9219823 w 10005164"/>
              <a:gd name="connsiteY3" fmla="*/ 0 h 2700345"/>
              <a:gd name="connsiteX4" fmla="*/ 9775143 w 10005164"/>
              <a:gd name="connsiteY4" fmla="*/ 230022 h 2700345"/>
              <a:gd name="connsiteX5" fmla="*/ 10005163 w 10005164"/>
              <a:gd name="connsiteY5" fmla="*/ 785343 h 2700345"/>
              <a:gd name="connsiteX6" fmla="*/ 10005164 w 10005164"/>
              <a:gd name="connsiteY6" fmla="*/ 1915004 h 2700345"/>
              <a:gd name="connsiteX7" fmla="*/ 9775143 w 10005164"/>
              <a:gd name="connsiteY7" fmla="*/ 2470324 h 2700345"/>
              <a:gd name="connsiteX8" fmla="*/ 9219823 w 10005164"/>
              <a:gd name="connsiteY8" fmla="*/ 2700345 h 2700345"/>
              <a:gd name="connsiteX9" fmla="*/ 1429309 w 10005164"/>
              <a:gd name="connsiteY9" fmla="*/ 2700345 h 2700345"/>
              <a:gd name="connsiteX10" fmla="*/ 643968 w 10005164"/>
              <a:gd name="connsiteY10" fmla="*/ 1915003 h 2700345"/>
              <a:gd name="connsiteX11" fmla="*/ 643968 w 10005164"/>
              <a:gd name="connsiteY11" fmla="*/ 785341 h 2700345"/>
              <a:gd name="connsiteX0" fmla="*/ 643968 w 10005164"/>
              <a:gd name="connsiteY0" fmla="*/ 1915003 h 2700345"/>
              <a:gd name="connsiteX1" fmla="*/ 643968 w 10005164"/>
              <a:gd name="connsiteY1" fmla="*/ 785341 h 2700345"/>
              <a:gd name="connsiteX2" fmla="*/ 873990 w 10005164"/>
              <a:gd name="connsiteY2" fmla="*/ 230021 h 2700345"/>
              <a:gd name="connsiteX3" fmla="*/ 1429311 w 10005164"/>
              <a:gd name="connsiteY3" fmla="*/ 1 h 2700345"/>
              <a:gd name="connsiteX4" fmla="*/ 9219823 w 10005164"/>
              <a:gd name="connsiteY4" fmla="*/ 0 h 2700345"/>
              <a:gd name="connsiteX5" fmla="*/ 9775143 w 10005164"/>
              <a:gd name="connsiteY5" fmla="*/ 230022 h 2700345"/>
              <a:gd name="connsiteX6" fmla="*/ 10005163 w 10005164"/>
              <a:gd name="connsiteY6" fmla="*/ 785343 h 2700345"/>
              <a:gd name="connsiteX7" fmla="*/ 10005164 w 10005164"/>
              <a:gd name="connsiteY7" fmla="*/ 1915004 h 2700345"/>
              <a:gd name="connsiteX8" fmla="*/ 9775143 w 10005164"/>
              <a:gd name="connsiteY8" fmla="*/ 2470324 h 2700345"/>
              <a:gd name="connsiteX9" fmla="*/ 9219823 w 10005164"/>
              <a:gd name="connsiteY9" fmla="*/ 2700345 h 2700345"/>
              <a:gd name="connsiteX10" fmla="*/ 1429309 w 10005164"/>
              <a:gd name="connsiteY10" fmla="*/ 2700345 h 2700345"/>
              <a:gd name="connsiteX11" fmla="*/ 735408 w 10005164"/>
              <a:gd name="connsiteY11" fmla="*/ 2006443 h 2700345"/>
              <a:gd name="connsiteX0" fmla="*/ 0 w 9361196"/>
              <a:gd name="connsiteY0" fmla="*/ 1915003 h 2700345"/>
              <a:gd name="connsiteX1" fmla="*/ 0 w 9361196"/>
              <a:gd name="connsiteY1" fmla="*/ 785341 h 2700345"/>
              <a:gd name="connsiteX2" fmla="*/ 230022 w 9361196"/>
              <a:gd name="connsiteY2" fmla="*/ 230021 h 2700345"/>
              <a:gd name="connsiteX3" fmla="*/ 785343 w 9361196"/>
              <a:gd name="connsiteY3" fmla="*/ 1 h 2700345"/>
              <a:gd name="connsiteX4" fmla="*/ 8575855 w 9361196"/>
              <a:gd name="connsiteY4" fmla="*/ 0 h 2700345"/>
              <a:gd name="connsiteX5" fmla="*/ 9131175 w 9361196"/>
              <a:gd name="connsiteY5" fmla="*/ 230022 h 2700345"/>
              <a:gd name="connsiteX6" fmla="*/ 9361195 w 9361196"/>
              <a:gd name="connsiteY6" fmla="*/ 785343 h 2700345"/>
              <a:gd name="connsiteX7" fmla="*/ 9361196 w 9361196"/>
              <a:gd name="connsiteY7" fmla="*/ 1915004 h 2700345"/>
              <a:gd name="connsiteX8" fmla="*/ 9131175 w 9361196"/>
              <a:gd name="connsiteY8" fmla="*/ 2470324 h 2700345"/>
              <a:gd name="connsiteX9" fmla="*/ 8575855 w 9361196"/>
              <a:gd name="connsiteY9" fmla="*/ 2700345 h 2700345"/>
              <a:gd name="connsiteX10" fmla="*/ 785341 w 9361196"/>
              <a:gd name="connsiteY10" fmla="*/ 2700345 h 2700345"/>
              <a:gd name="connsiteX0" fmla="*/ 0 w 9361196"/>
              <a:gd name="connsiteY0" fmla="*/ 1915003 h 2700345"/>
              <a:gd name="connsiteX1" fmla="*/ 0 w 9361196"/>
              <a:gd name="connsiteY1" fmla="*/ 785341 h 2700345"/>
              <a:gd name="connsiteX2" fmla="*/ 230022 w 9361196"/>
              <a:gd name="connsiteY2" fmla="*/ 230021 h 2700345"/>
              <a:gd name="connsiteX3" fmla="*/ 785343 w 9361196"/>
              <a:gd name="connsiteY3" fmla="*/ 1 h 2700345"/>
              <a:gd name="connsiteX4" fmla="*/ 8575855 w 9361196"/>
              <a:gd name="connsiteY4" fmla="*/ 0 h 2700345"/>
              <a:gd name="connsiteX5" fmla="*/ 9131175 w 9361196"/>
              <a:gd name="connsiteY5" fmla="*/ 230022 h 2700345"/>
              <a:gd name="connsiteX6" fmla="*/ 9361195 w 9361196"/>
              <a:gd name="connsiteY6" fmla="*/ 785343 h 2700345"/>
              <a:gd name="connsiteX7" fmla="*/ 9361196 w 9361196"/>
              <a:gd name="connsiteY7" fmla="*/ 1915004 h 2700345"/>
              <a:gd name="connsiteX8" fmla="*/ 9131175 w 9361196"/>
              <a:gd name="connsiteY8" fmla="*/ 2470324 h 2700345"/>
              <a:gd name="connsiteX9" fmla="*/ 8575855 w 9361196"/>
              <a:gd name="connsiteY9" fmla="*/ 2700345 h 2700345"/>
              <a:gd name="connsiteX0" fmla="*/ 0 w 9361196"/>
              <a:gd name="connsiteY0" fmla="*/ 1915003 h 2470324"/>
              <a:gd name="connsiteX1" fmla="*/ 0 w 9361196"/>
              <a:gd name="connsiteY1" fmla="*/ 785341 h 2470324"/>
              <a:gd name="connsiteX2" fmla="*/ 230022 w 9361196"/>
              <a:gd name="connsiteY2" fmla="*/ 230021 h 2470324"/>
              <a:gd name="connsiteX3" fmla="*/ 785343 w 9361196"/>
              <a:gd name="connsiteY3" fmla="*/ 1 h 2470324"/>
              <a:gd name="connsiteX4" fmla="*/ 8575855 w 9361196"/>
              <a:gd name="connsiteY4" fmla="*/ 0 h 2470324"/>
              <a:gd name="connsiteX5" fmla="*/ 9131175 w 9361196"/>
              <a:gd name="connsiteY5" fmla="*/ 230022 h 2470324"/>
              <a:gd name="connsiteX6" fmla="*/ 9361195 w 9361196"/>
              <a:gd name="connsiteY6" fmla="*/ 785343 h 2470324"/>
              <a:gd name="connsiteX7" fmla="*/ 9361196 w 9361196"/>
              <a:gd name="connsiteY7" fmla="*/ 1915004 h 2470324"/>
              <a:gd name="connsiteX8" fmla="*/ 9131175 w 9361196"/>
              <a:gd name="connsiteY8" fmla="*/ 2470324 h 2470324"/>
              <a:gd name="connsiteX0" fmla="*/ 0 w 9361196"/>
              <a:gd name="connsiteY0" fmla="*/ 1915003 h 1915004"/>
              <a:gd name="connsiteX1" fmla="*/ 0 w 9361196"/>
              <a:gd name="connsiteY1" fmla="*/ 785341 h 1915004"/>
              <a:gd name="connsiteX2" fmla="*/ 230022 w 9361196"/>
              <a:gd name="connsiteY2" fmla="*/ 230021 h 1915004"/>
              <a:gd name="connsiteX3" fmla="*/ 785343 w 9361196"/>
              <a:gd name="connsiteY3" fmla="*/ 1 h 1915004"/>
              <a:gd name="connsiteX4" fmla="*/ 8575855 w 9361196"/>
              <a:gd name="connsiteY4" fmla="*/ 0 h 1915004"/>
              <a:gd name="connsiteX5" fmla="*/ 9131175 w 9361196"/>
              <a:gd name="connsiteY5" fmla="*/ 230022 h 1915004"/>
              <a:gd name="connsiteX6" fmla="*/ 9361195 w 9361196"/>
              <a:gd name="connsiteY6" fmla="*/ 785343 h 1915004"/>
              <a:gd name="connsiteX7" fmla="*/ 9361196 w 9361196"/>
              <a:gd name="connsiteY7" fmla="*/ 1915004 h 1915004"/>
              <a:gd name="connsiteX0" fmla="*/ 0 w 9361196"/>
              <a:gd name="connsiteY0" fmla="*/ 1915003 h 1915003"/>
              <a:gd name="connsiteX1" fmla="*/ 0 w 9361196"/>
              <a:gd name="connsiteY1" fmla="*/ 785341 h 1915003"/>
              <a:gd name="connsiteX2" fmla="*/ 230022 w 9361196"/>
              <a:gd name="connsiteY2" fmla="*/ 230021 h 1915003"/>
              <a:gd name="connsiteX3" fmla="*/ 785343 w 9361196"/>
              <a:gd name="connsiteY3" fmla="*/ 1 h 1915003"/>
              <a:gd name="connsiteX4" fmla="*/ 8575855 w 9361196"/>
              <a:gd name="connsiteY4" fmla="*/ 0 h 1915003"/>
              <a:gd name="connsiteX5" fmla="*/ 9131175 w 9361196"/>
              <a:gd name="connsiteY5" fmla="*/ 230022 h 1915003"/>
              <a:gd name="connsiteX6" fmla="*/ 9361195 w 9361196"/>
              <a:gd name="connsiteY6" fmla="*/ 785343 h 1915003"/>
              <a:gd name="connsiteX0" fmla="*/ 0 w 9131175"/>
              <a:gd name="connsiteY0" fmla="*/ 1915003 h 1915003"/>
              <a:gd name="connsiteX1" fmla="*/ 0 w 9131175"/>
              <a:gd name="connsiteY1" fmla="*/ 785341 h 1915003"/>
              <a:gd name="connsiteX2" fmla="*/ 230022 w 9131175"/>
              <a:gd name="connsiteY2" fmla="*/ 230021 h 1915003"/>
              <a:gd name="connsiteX3" fmla="*/ 785343 w 9131175"/>
              <a:gd name="connsiteY3" fmla="*/ 1 h 1915003"/>
              <a:gd name="connsiteX4" fmla="*/ 8575855 w 9131175"/>
              <a:gd name="connsiteY4" fmla="*/ 0 h 1915003"/>
              <a:gd name="connsiteX5" fmla="*/ 9131175 w 9131175"/>
              <a:gd name="connsiteY5" fmla="*/ 230022 h 1915003"/>
              <a:gd name="connsiteX0" fmla="*/ 0 w 8575855"/>
              <a:gd name="connsiteY0" fmla="*/ 1915003 h 1915003"/>
              <a:gd name="connsiteX1" fmla="*/ 0 w 8575855"/>
              <a:gd name="connsiteY1" fmla="*/ 785341 h 1915003"/>
              <a:gd name="connsiteX2" fmla="*/ 230022 w 8575855"/>
              <a:gd name="connsiteY2" fmla="*/ 230021 h 1915003"/>
              <a:gd name="connsiteX3" fmla="*/ 785343 w 8575855"/>
              <a:gd name="connsiteY3" fmla="*/ 1 h 1915003"/>
              <a:gd name="connsiteX4" fmla="*/ 8575855 w 8575855"/>
              <a:gd name="connsiteY4" fmla="*/ 0 h 1915003"/>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2092942 h 2092942"/>
              <a:gd name="connsiteX1" fmla="*/ 0 w 9130575"/>
              <a:gd name="connsiteY1" fmla="*/ 963280 h 2092942"/>
              <a:gd name="connsiteX2" fmla="*/ 230022 w 9130575"/>
              <a:gd name="connsiteY2" fmla="*/ 407960 h 2092942"/>
              <a:gd name="connsiteX3" fmla="*/ 785343 w 9130575"/>
              <a:gd name="connsiteY3" fmla="*/ 177940 h 2092942"/>
              <a:gd name="connsiteX4" fmla="*/ 9130575 w 9130575"/>
              <a:gd name="connsiteY4" fmla="*/ 168256 h 2092942"/>
              <a:gd name="connsiteX0" fmla="*/ 0 w 9130575"/>
              <a:gd name="connsiteY0" fmla="*/ 2092942 h 2092942"/>
              <a:gd name="connsiteX1" fmla="*/ 0 w 9130575"/>
              <a:gd name="connsiteY1" fmla="*/ 963280 h 2092942"/>
              <a:gd name="connsiteX2" fmla="*/ 230022 w 9130575"/>
              <a:gd name="connsiteY2" fmla="*/ 407960 h 2092942"/>
              <a:gd name="connsiteX3" fmla="*/ 785343 w 9130575"/>
              <a:gd name="connsiteY3" fmla="*/ 177940 h 2092942"/>
              <a:gd name="connsiteX4" fmla="*/ 9130575 w 9130575"/>
              <a:gd name="connsiteY4" fmla="*/ 168256 h 2092942"/>
              <a:gd name="connsiteX0" fmla="*/ 0 w 9130575"/>
              <a:gd name="connsiteY0" fmla="*/ 2092942 h 2092942"/>
              <a:gd name="connsiteX1" fmla="*/ 0 w 9130575"/>
              <a:gd name="connsiteY1" fmla="*/ 963280 h 2092942"/>
              <a:gd name="connsiteX2" fmla="*/ 230022 w 9130575"/>
              <a:gd name="connsiteY2" fmla="*/ 407960 h 2092942"/>
              <a:gd name="connsiteX3" fmla="*/ 785343 w 9130575"/>
              <a:gd name="connsiteY3" fmla="*/ 177940 h 2092942"/>
              <a:gd name="connsiteX4" fmla="*/ 9130575 w 9130575"/>
              <a:gd name="connsiteY4" fmla="*/ 168256 h 2092942"/>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2173685 h 2173685"/>
              <a:gd name="connsiteX1" fmla="*/ 0 w 9130575"/>
              <a:gd name="connsiteY1" fmla="*/ 1044023 h 2173685"/>
              <a:gd name="connsiteX2" fmla="*/ 230022 w 9130575"/>
              <a:gd name="connsiteY2" fmla="*/ 488703 h 2173685"/>
              <a:gd name="connsiteX3" fmla="*/ 785343 w 9130575"/>
              <a:gd name="connsiteY3" fmla="*/ 258683 h 2173685"/>
              <a:gd name="connsiteX4" fmla="*/ 9130575 w 9130575"/>
              <a:gd name="connsiteY4" fmla="*/ 248999 h 2173685"/>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2521310 h 2521310"/>
              <a:gd name="connsiteX1" fmla="*/ 0 w 9130575"/>
              <a:gd name="connsiteY1" fmla="*/ 1391648 h 2521310"/>
              <a:gd name="connsiteX2" fmla="*/ 230022 w 9130575"/>
              <a:gd name="connsiteY2" fmla="*/ 836328 h 2521310"/>
              <a:gd name="connsiteX3" fmla="*/ 785343 w 9130575"/>
              <a:gd name="connsiteY3" fmla="*/ 606308 h 2521310"/>
              <a:gd name="connsiteX4" fmla="*/ 9130575 w 9130575"/>
              <a:gd name="connsiteY4" fmla="*/ 596624 h 2521310"/>
              <a:gd name="connsiteX0" fmla="*/ 0 w 9130587"/>
              <a:gd name="connsiteY0" fmla="*/ 1924686 h 1924686"/>
              <a:gd name="connsiteX1" fmla="*/ 0 w 9130587"/>
              <a:gd name="connsiteY1" fmla="*/ 795024 h 1924686"/>
              <a:gd name="connsiteX2" fmla="*/ 230022 w 9130587"/>
              <a:gd name="connsiteY2" fmla="*/ 239704 h 1924686"/>
              <a:gd name="connsiteX3" fmla="*/ 785343 w 9130587"/>
              <a:gd name="connsiteY3" fmla="*/ 9684 h 1924686"/>
              <a:gd name="connsiteX4" fmla="*/ 9130575 w 9130587"/>
              <a:gd name="connsiteY4" fmla="*/ 0 h 1924686"/>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0575" h="1924686">
                <a:moveTo>
                  <a:pt x="0" y="1924686"/>
                </a:moveTo>
                <a:lnTo>
                  <a:pt x="0" y="795024"/>
                </a:lnTo>
                <a:cubicBezTo>
                  <a:pt x="0" y="586739"/>
                  <a:pt x="82742" y="386984"/>
                  <a:pt x="230022" y="239704"/>
                </a:cubicBezTo>
                <a:cubicBezTo>
                  <a:pt x="377302" y="92424"/>
                  <a:pt x="577057" y="9683"/>
                  <a:pt x="785343" y="9684"/>
                </a:cubicBezTo>
                <a:lnTo>
                  <a:pt x="9130575" y="0"/>
                </a:lnTo>
              </a:path>
            </a:pathLst>
          </a:cu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Tijdelijke aanduiding voor datum 6"/>
          <p:cNvSpPr>
            <a:spLocks noGrp="1"/>
          </p:cNvSpPr>
          <p:nvPr>
            <p:ph type="dt" sz="half" idx="2"/>
          </p:nvPr>
        </p:nvSpPr>
        <p:spPr>
          <a:xfrm>
            <a:off x="7632391" y="6408000"/>
            <a:ext cx="1080138" cy="180023"/>
          </a:xfrm>
          <a:prstGeom prst="rect">
            <a:avLst/>
          </a:prstGeom>
        </p:spPr>
        <p:txBody>
          <a:bodyPr vert="horz" lIns="0" tIns="0" rIns="0" bIns="0" rtlCol="0" anchor="ctr"/>
          <a:lstStyle>
            <a:lvl1pPr algn="r">
              <a:defRPr sz="1200">
                <a:solidFill>
                  <a:schemeClr val="accent6"/>
                </a:solidFill>
              </a:defRPr>
            </a:lvl1pPr>
          </a:lstStyle>
          <a:p>
            <a:fld id="{CF3D09BE-03F4-4176-8A77-E117D6474AED}" type="datetime1">
              <a:rPr lang="nl-NL" smtClean="0"/>
              <a:pPr/>
              <a:t>15-3-2024</a:t>
            </a:fld>
            <a:endParaRPr lang="nl-NL"/>
          </a:p>
        </p:txBody>
      </p:sp>
      <p:sp>
        <p:nvSpPr>
          <p:cNvPr id="13" name="Tijdelijke aanduiding voor voettekst 7"/>
          <p:cNvSpPr>
            <a:spLocks noGrp="1"/>
          </p:cNvSpPr>
          <p:nvPr>
            <p:ph type="ftr" sz="quarter" idx="3"/>
          </p:nvPr>
        </p:nvSpPr>
        <p:spPr>
          <a:xfrm>
            <a:off x="3492000" y="6588000"/>
            <a:ext cx="3960000" cy="180023"/>
          </a:xfrm>
          <a:prstGeom prst="rect">
            <a:avLst/>
          </a:prstGeom>
        </p:spPr>
        <p:txBody>
          <a:bodyPr vert="horz" lIns="0" tIns="0" rIns="0" bIns="0" rtlCol="0" anchor="ctr"/>
          <a:lstStyle>
            <a:lvl1pPr algn="l">
              <a:defRPr sz="1200">
                <a:solidFill>
                  <a:schemeClr val="accent6"/>
                </a:solidFill>
              </a:defRPr>
            </a:lvl1pPr>
          </a:lstStyle>
          <a:p>
            <a:endParaRPr lang="nl-NL"/>
          </a:p>
        </p:txBody>
      </p:sp>
      <p:sp>
        <p:nvSpPr>
          <p:cNvPr id="14" name="Tijdelijke aanduiding voor dianummer 8"/>
          <p:cNvSpPr>
            <a:spLocks noGrp="1"/>
          </p:cNvSpPr>
          <p:nvPr>
            <p:ph type="sldNum" sz="quarter" idx="4"/>
          </p:nvPr>
        </p:nvSpPr>
        <p:spPr>
          <a:xfrm>
            <a:off x="7632391" y="6588000"/>
            <a:ext cx="1080138" cy="176539"/>
          </a:xfrm>
          <a:prstGeom prst="rect">
            <a:avLst/>
          </a:prstGeom>
        </p:spPr>
        <p:txBody>
          <a:bodyPr vert="horz" lIns="0" tIns="0" rIns="0" bIns="0" rtlCol="0" anchor="ctr"/>
          <a:lstStyle>
            <a:lvl1pPr algn="r">
              <a:defRPr sz="1200">
                <a:solidFill>
                  <a:schemeClr val="accent6"/>
                </a:solidFill>
              </a:defRPr>
            </a:lvl1pPr>
          </a:lstStyle>
          <a:p>
            <a:fld id="{CAF61F08-5B5D-4F5B-9F92-8A0E73C5D006}" type="slidenum">
              <a:rPr lang="nl-NL" smtClean="0"/>
              <a:pPr/>
              <a:t>‹#›</a:t>
            </a:fld>
            <a:endParaRPr lang="nl-NL"/>
          </a:p>
        </p:txBody>
      </p:sp>
      <p:pic>
        <p:nvPicPr>
          <p:cNvPr id="9" name="Afbeelding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2000" y="6373587"/>
            <a:ext cx="1457555" cy="360000"/>
          </a:xfrm>
          <a:prstGeom prst="rect">
            <a:avLst/>
          </a:prstGeom>
        </p:spPr>
      </p:pic>
    </p:spTree>
    <p:extLst>
      <p:ext uri="{BB962C8B-B14F-4D97-AF65-F5344CB8AC3E}">
        <p14:creationId xmlns:p14="http://schemas.microsoft.com/office/powerpoint/2010/main" val="711285856"/>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Inhoud van twee">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noChangeAspect="1"/>
          </p:cNvSpPr>
          <p:nvPr>
            <p:ph sz="half" idx="1"/>
          </p:nvPr>
        </p:nvSpPr>
        <p:spPr>
          <a:xfrm>
            <a:off x="431472" y="1448747"/>
            <a:ext cx="3960506" cy="4680598"/>
          </a:xfrm>
        </p:spPr>
        <p:txBody>
          <a:bodyPr>
            <a:normAutofit/>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noChangeAspect="1"/>
          </p:cNvSpPr>
          <p:nvPr>
            <p:ph sz="half" idx="2"/>
          </p:nvPr>
        </p:nvSpPr>
        <p:spPr>
          <a:xfrm>
            <a:off x="4752022" y="1448747"/>
            <a:ext cx="3960507" cy="4680598"/>
          </a:xfrm>
        </p:spPr>
        <p:txBody>
          <a:bodyPr>
            <a:normAutofit/>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8" name="Vrije vorm 7"/>
          <p:cNvSpPr/>
          <p:nvPr userDrawn="1"/>
        </p:nvSpPr>
        <p:spPr>
          <a:xfrm rot="10800000">
            <a:off x="-418046" y="-531506"/>
            <a:ext cx="9130575" cy="1800230"/>
          </a:xfrm>
          <a:custGeom>
            <a:avLst/>
            <a:gdLst>
              <a:gd name="connsiteX0" fmla="*/ 0 w 9361196"/>
              <a:gd name="connsiteY0" fmla="*/ 785341 h 2700345"/>
              <a:gd name="connsiteX1" fmla="*/ 230022 w 9361196"/>
              <a:gd name="connsiteY1" fmla="*/ 230021 h 2700345"/>
              <a:gd name="connsiteX2" fmla="*/ 785343 w 9361196"/>
              <a:gd name="connsiteY2" fmla="*/ 1 h 2700345"/>
              <a:gd name="connsiteX3" fmla="*/ 8575855 w 9361196"/>
              <a:gd name="connsiteY3" fmla="*/ 0 h 2700345"/>
              <a:gd name="connsiteX4" fmla="*/ 9131175 w 9361196"/>
              <a:gd name="connsiteY4" fmla="*/ 230022 h 2700345"/>
              <a:gd name="connsiteX5" fmla="*/ 9361195 w 9361196"/>
              <a:gd name="connsiteY5" fmla="*/ 785343 h 2700345"/>
              <a:gd name="connsiteX6" fmla="*/ 9361196 w 9361196"/>
              <a:gd name="connsiteY6" fmla="*/ 1915004 h 2700345"/>
              <a:gd name="connsiteX7" fmla="*/ 9131175 w 9361196"/>
              <a:gd name="connsiteY7" fmla="*/ 2470324 h 2700345"/>
              <a:gd name="connsiteX8" fmla="*/ 8575855 w 9361196"/>
              <a:gd name="connsiteY8" fmla="*/ 2700345 h 2700345"/>
              <a:gd name="connsiteX9" fmla="*/ 785341 w 9361196"/>
              <a:gd name="connsiteY9" fmla="*/ 2700345 h 2700345"/>
              <a:gd name="connsiteX10" fmla="*/ 230021 w 9361196"/>
              <a:gd name="connsiteY10" fmla="*/ 2470323 h 2700345"/>
              <a:gd name="connsiteX11" fmla="*/ 0 w 9361196"/>
              <a:gd name="connsiteY11" fmla="*/ 1915003 h 2700345"/>
              <a:gd name="connsiteX12" fmla="*/ 0 w 9361196"/>
              <a:gd name="connsiteY12" fmla="*/ 785341 h 2700345"/>
              <a:gd name="connsiteX0" fmla="*/ 643968 w 10005164"/>
              <a:gd name="connsiteY0" fmla="*/ 785341 h 2700345"/>
              <a:gd name="connsiteX1" fmla="*/ 873990 w 10005164"/>
              <a:gd name="connsiteY1" fmla="*/ 230021 h 2700345"/>
              <a:gd name="connsiteX2" fmla="*/ 1429311 w 10005164"/>
              <a:gd name="connsiteY2" fmla="*/ 1 h 2700345"/>
              <a:gd name="connsiteX3" fmla="*/ 9219823 w 10005164"/>
              <a:gd name="connsiteY3" fmla="*/ 0 h 2700345"/>
              <a:gd name="connsiteX4" fmla="*/ 9775143 w 10005164"/>
              <a:gd name="connsiteY4" fmla="*/ 230022 h 2700345"/>
              <a:gd name="connsiteX5" fmla="*/ 10005163 w 10005164"/>
              <a:gd name="connsiteY5" fmla="*/ 785343 h 2700345"/>
              <a:gd name="connsiteX6" fmla="*/ 10005164 w 10005164"/>
              <a:gd name="connsiteY6" fmla="*/ 1915004 h 2700345"/>
              <a:gd name="connsiteX7" fmla="*/ 9775143 w 10005164"/>
              <a:gd name="connsiteY7" fmla="*/ 2470324 h 2700345"/>
              <a:gd name="connsiteX8" fmla="*/ 9219823 w 10005164"/>
              <a:gd name="connsiteY8" fmla="*/ 2700345 h 2700345"/>
              <a:gd name="connsiteX9" fmla="*/ 1429309 w 10005164"/>
              <a:gd name="connsiteY9" fmla="*/ 2700345 h 2700345"/>
              <a:gd name="connsiteX10" fmla="*/ 643968 w 10005164"/>
              <a:gd name="connsiteY10" fmla="*/ 1915003 h 2700345"/>
              <a:gd name="connsiteX11" fmla="*/ 643968 w 10005164"/>
              <a:gd name="connsiteY11" fmla="*/ 785341 h 2700345"/>
              <a:gd name="connsiteX0" fmla="*/ 643968 w 10005164"/>
              <a:gd name="connsiteY0" fmla="*/ 1915003 h 2700345"/>
              <a:gd name="connsiteX1" fmla="*/ 643968 w 10005164"/>
              <a:gd name="connsiteY1" fmla="*/ 785341 h 2700345"/>
              <a:gd name="connsiteX2" fmla="*/ 873990 w 10005164"/>
              <a:gd name="connsiteY2" fmla="*/ 230021 h 2700345"/>
              <a:gd name="connsiteX3" fmla="*/ 1429311 w 10005164"/>
              <a:gd name="connsiteY3" fmla="*/ 1 h 2700345"/>
              <a:gd name="connsiteX4" fmla="*/ 9219823 w 10005164"/>
              <a:gd name="connsiteY4" fmla="*/ 0 h 2700345"/>
              <a:gd name="connsiteX5" fmla="*/ 9775143 w 10005164"/>
              <a:gd name="connsiteY5" fmla="*/ 230022 h 2700345"/>
              <a:gd name="connsiteX6" fmla="*/ 10005163 w 10005164"/>
              <a:gd name="connsiteY6" fmla="*/ 785343 h 2700345"/>
              <a:gd name="connsiteX7" fmla="*/ 10005164 w 10005164"/>
              <a:gd name="connsiteY7" fmla="*/ 1915004 h 2700345"/>
              <a:gd name="connsiteX8" fmla="*/ 9775143 w 10005164"/>
              <a:gd name="connsiteY8" fmla="*/ 2470324 h 2700345"/>
              <a:gd name="connsiteX9" fmla="*/ 9219823 w 10005164"/>
              <a:gd name="connsiteY9" fmla="*/ 2700345 h 2700345"/>
              <a:gd name="connsiteX10" fmla="*/ 1429309 w 10005164"/>
              <a:gd name="connsiteY10" fmla="*/ 2700345 h 2700345"/>
              <a:gd name="connsiteX11" fmla="*/ 735408 w 10005164"/>
              <a:gd name="connsiteY11" fmla="*/ 2006443 h 2700345"/>
              <a:gd name="connsiteX0" fmla="*/ 0 w 9361196"/>
              <a:gd name="connsiteY0" fmla="*/ 1915003 h 2700345"/>
              <a:gd name="connsiteX1" fmla="*/ 0 w 9361196"/>
              <a:gd name="connsiteY1" fmla="*/ 785341 h 2700345"/>
              <a:gd name="connsiteX2" fmla="*/ 230022 w 9361196"/>
              <a:gd name="connsiteY2" fmla="*/ 230021 h 2700345"/>
              <a:gd name="connsiteX3" fmla="*/ 785343 w 9361196"/>
              <a:gd name="connsiteY3" fmla="*/ 1 h 2700345"/>
              <a:gd name="connsiteX4" fmla="*/ 8575855 w 9361196"/>
              <a:gd name="connsiteY4" fmla="*/ 0 h 2700345"/>
              <a:gd name="connsiteX5" fmla="*/ 9131175 w 9361196"/>
              <a:gd name="connsiteY5" fmla="*/ 230022 h 2700345"/>
              <a:gd name="connsiteX6" fmla="*/ 9361195 w 9361196"/>
              <a:gd name="connsiteY6" fmla="*/ 785343 h 2700345"/>
              <a:gd name="connsiteX7" fmla="*/ 9361196 w 9361196"/>
              <a:gd name="connsiteY7" fmla="*/ 1915004 h 2700345"/>
              <a:gd name="connsiteX8" fmla="*/ 9131175 w 9361196"/>
              <a:gd name="connsiteY8" fmla="*/ 2470324 h 2700345"/>
              <a:gd name="connsiteX9" fmla="*/ 8575855 w 9361196"/>
              <a:gd name="connsiteY9" fmla="*/ 2700345 h 2700345"/>
              <a:gd name="connsiteX10" fmla="*/ 785341 w 9361196"/>
              <a:gd name="connsiteY10" fmla="*/ 2700345 h 2700345"/>
              <a:gd name="connsiteX0" fmla="*/ 0 w 9361196"/>
              <a:gd name="connsiteY0" fmla="*/ 1915003 h 2700345"/>
              <a:gd name="connsiteX1" fmla="*/ 0 w 9361196"/>
              <a:gd name="connsiteY1" fmla="*/ 785341 h 2700345"/>
              <a:gd name="connsiteX2" fmla="*/ 230022 w 9361196"/>
              <a:gd name="connsiteY2" fmla="*/ 230021 h 2700345"/>
              <a:gd name="connsiteX3" fmla="*/ 785343 w 9361196"/>
              <a:gd name="connsiteY3" fmla="*/ 1 h 2700345"/>
              <a:gd name="connsiteX4" fmla="*/ 8575855 w 9361196"/>
              <a:gd name="connsiteY4" fmla="*/ 0 h 2700345"/>
              <a:gd name="connsiteX5" fmla="*/ 9131175 w 9361196"/>
              <a:gd name="connsiteY5" fmla="*/ 230022 h 2700345"/>
              <a:gd name="connsiteX6" fmla="*/ 9361195 w 9361196"/>
              <a:gd name="connsiteY6" fmla="*/ 785343 h 2700345"/>
              <a:gd name="connsiteX7" fmla="*/ 9361196 w 9361196"/>
              <a:gd name="connsiteY7" fmla="*/ 1915004 h 2700345"/>
              <a:gd name="connsiteX8" fmla="*/ 9131175 w 9361196"/>
              <a:gd name="connsiteY8" fmla="*/ 2470324 h 2700345"/>
              <a:gd name="connsiteX9" fmla="*/ 8575855 w 9361196"/>
              <a:gd name="connsiteY9" fmla="*/ 2700345 h 2700345"/>
              <a:gd name="connsiteX0" fmla="*/ 0 w 9361196"/>
              <a:gd name="connsiteY0" fmla="*/ 1915003 h 2470324"/>
              <a:gd name="connsiteX1" fmla="*/ 0 w 9361196"/>
              <a:gd name="connsiteY1" fmla="*/ 785341 h 2470324"/>
              <a:gd name="connsiteX2" fmla="*/ 230022 w 9361196"/>
              <a:gd name="connsiteY2" fmla="*/ 230021 h 2470324"/>
              <a:gd name="connsiteX3" fmla="*/ 785343 w 9361196"/>
              <a:gd name="connsiteY3" fmla="*/ 1 h 2470324"/>
              <a:gd name="connsiteX4" fmla="*/ 8575855 w 9361196"/>
              <a:gd name="connsiteY4" fmla="*/ 0 h 2470324"/>
              <a:gd name="connsiteX5" fmla="*/ 9131175 w 9361196"/>
              <a:gd name="connsiteY5" fmla="*/ 230022 h 2470324"/>
              <a:gd name="connsiteX6" fmla="*/ 9361195 w 9361196"/>
              <a:gd name="connsiteY6" fmla="*/ 785343 h 2470324"/>
              <a:gd name="connsiteX7" fmla="*/ 9361196 w 9361196"/>
              <a:gd name="connsiteY7" fmla="*/ 1915004 h 2470324"/>
              <a:gd name="connsiteX8" fmla="*/ 9131175 w 9361196"/>
              <a:gd name="connsiteY8" fmla="*/ 2470324 h 2470324"/>
              <a:gd name="connsiteX0" fmla="*/ 0 w 9361196"/>
              <a:gd name="connsiteY0" fmla="*/ 1915003 h 1915004"/>
              <a:gd name="connsiteX1" fmla="*/ 0 w 9361196"/>
              <a:gd name="connsiteY1" fmla="*/ 785341 h 1915004"/>
              <a:gd name="connsiteX2" fmla="*/ 230022 w 9361196"/>
              <a:gd name="connsiteY2" fmla="*/ 230021 h 1915004"/>
              <a:gd name="connsiteX3" fmla="*/ 785343 w 9361196"/>
              <a:gd name="connsiteY3" fmla="*/ 1 h 1915004"/>
              <a:gd name="connsiteX4" fmla="*/ 8575855 w 9361196"/>
              <a:gd name="connsiteY4" fmla="*/ 0 h 1915004"/>
              <a:gd name="connsiteX5" fmla="*/ 9131175 w 9361196"/>
              <a:gd name="connsiteY5" fmla="*/ 230022 h 1915004"/>
              <a:gd name="connsiteX6" fmla="*/ 9361195 w 9361196"/>
              <a:gd name="connsiteY6" fmla="*/ 785343 h 1915004"/>
              <a:gd name="connsiteX7" fmla="*/ 9361196 w 9361196"/>
              <a:gd name="connsiteY7" fmla="*/ 1915004 h 1915004"/>
              <a:gd name="connsiteX0" fmla="*/ 0 w 9361196"/>
              <a:gd name="connsiteY0" fmla="*/ 1915003 h 1915003"/>
              <a:gd name="connsiteX1" fmla="*/ 0 w 9361196"/>
              <a:gd name="connsiteY1" fmla="*/ 785341 h 1915003"/>
              <a:gd name="connsiteX2" fmla="*/ 230022 w 9361196"/>
              <a:gd name="connsiteY2" fmla="*/ 230021 h 1915003"/>
              <a:gd name="connsiteX3" fmla="*/ 785343 w 9361196"/>
              <a:gd name="connsiteY3" fmla="*/ 1 h 1915003"/>
              <a:gd name="connsiteX4" fmla="*/ 8575855 w 9361196"/>
              <a:gd name="connsiteY4" fmla="*/ 0 h 1915003"/>
              <a:gd name="connsiteX5" fmla="*/ 9131175 w 9361196"/>
              <a:gd name="connsiteY5" fmla="*/ 230022 h 1915003"/>
              <a:gd name="connsiteX6" fmla="*/ 9361195 w 9361196"/>
              <a:gd name="connsiteY6" fmla="*/ 785343 h 1915003"/>
              <a:gd name="connsiteX0" fmla="*/ 0 w 9131175"/>
              <a:gd name="connsiteY0" fmla="*/ 1915003 h 1915003"/>
              <a:gd name="connsiteX1" fmla="*/ 0 w 9131175"/>
              <a:gd name="connsiteY1" fmla="*/ 785341 h 1915003"/>
              <a:gd name="connsiteX2" fmla="*/ 230022 w 9131175"/>
              <a:gd name="connsiteY2" fmla="*/ 230021 h 1915003"/>
              <a:gd name="connsiteX3" fmla="*/ 785343 w 9131175"/>
              <a:gd name="connsiteY3" fmla="*/ 1 h 1915003"/>
              <a:gd name="connsiteX4" fmla="*/ 8575855 w 9131175"/>
              <a:gd name="connsiteY4" fmla="*/ 0 h 1915003"/>
              <a:gd name="connsiteX5" fmla="*/ 9131175 w 9131175"/>
              <a:gd name="connsiteY5" fmla="*/ 230022 h 1915003"/>
              <a:gd name="connsiteX0" fmla="*/ 0 w 8575855"/>
              <a:gd name="connsiteY0" fmla="*/ 1915003 h 1915003"/>
              <a:gd name="connsiteX1" fmla="*/ 0 w 8575855"/>
              <a:gd name="connsiteY1" fmla="*/ 785341 h 1915003"/>
              <a:gd name="connsiteX2" fmla="*/ 230022 w 8575855"/>
              <a:gd name="connsiteY2" fmla="*/ 230021 h 1915003"/>
              <a:gd name="connsiteX3" fmla="*/ 785343 w 8575855"/>
              <a:gd name="connsiteY3" fmla="*/ 1 h 1915003"/>
              <a:gd name="connsiteX4" fmla="*/ 8575855 w 8575855"/>
              <a:gd name="connsiteY4" fmla="*/ 0 h 1915003"/>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2092942 h 2092942"/>
              <a:gd name="connsiteX1" fmla="*/ 0 w 9130575"/>
              <a:gd name="connsiteY1" fmla="*/ 963280 h 2092942"/>
              <a:gd name="connsiteX2" fmla="*/ 230022 w 9130575"/>
              <a:gd name="connsiteY2" fmla="*/ 407960 h 2092942"/>
              <a:gd name="connsiteX3" fmla="*/ 785343 w 9130575"/>
              <a:gd name="connsiteY3" fmla="*/ 177940 h 2092942"/>
              <a:gd name="connsiteX4" fmla="*/ 9130575 w 9130575"/>
              <a:gd name="connsiteY4" fmla="*/ 168256 h 2092942"/>
              <a:gd name="connsiteX0" fmla="*/ 0 w 9130575"/>
              <a:gd name="connsiteY0" fmla="*/ 2092942 h 2092942"/>
              <a:gd name="connsiteX1" fmla="*/ 0 w 9130575"/>
              <a:gd name="connsiteY1" fmla="*/ 963280 h 2092942"/>
              <a:gd name="connsiteX2" fmla="*/ 230022 w 9130575"/>
              <a:gd name="connsiteY2" fmla="*/ 407960 h 2092942"/>
              <a:gd name="connsiteX3" fmla="*/ 785343 w 9130575"/>
              <a:gd name="connsiteY3" fmla="*/ 177940 h 2092942"/>
              <a:gd name="connsiteX4" fmla="*/ 9130575 w 9130575"/>
              <a:gd name="connsiteY4" fmla="*/ 168256 h 2092942"/>
              <a:gd name="connsiteX0" fmla="*/ 0 w 9130575"/>
              <a:gd name="connsiteY0" fmla="*/ 2092942 h 2092942"/>
              <a:gd name="connsiteX1" fmla="*/ 0 w 9130575"/>
              <a:gd name="connsiteY1" fmla="*/ 963280 h 2092942"/>
              <a:gd name="connsiteX2" fmla="*/ 230022 w 9130575"/>
              <a:gd name="connsiteY2" fmla="*/ 407960 h 2092942"/>
              <a:gd name="connsiteX3" fmla="*/ 785343 w 9130575"/>
              <a:gd name="connsiteY3" fmla="*/ 177940 h 2092942"/>
              <a:gd name="connsiteX4" fmla="*/ 9130575 w 9130575"/>
              <a:gd name="connsiteY4" fmla="*/ 168256 h 2092942"/>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2173685 h 2173685"/>
              <a:gd name="connsiteX1" fmla="*/ 0 w 9130575"/>
              <a:gd name="connsiteY1" fmla="*/ 1044023 h 2173685"/>
              <a:gd name="connsiteX2" fmla="*/ 230022 w 9130575"/>
              <a:gd name="connsiteY2" fmla="*/ 488703 h 2173685"/>
              <a:gd name="connsiteX3" fmla="*/ 785343 w 9130575"/>
              <a:gd name="connsiteY3" fmla="*/ 258683 h 2173685"/>
              <a:gd name="connsiteX4" fmla="*/ 9130575 w 9130575"/>
              <a:gd name="connsiteY4" fmla="*/ 248999 h 2173685"/>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2521310 h 2521310"/>
              <a:gd name="connsiteX1" fmla="*/ 0 w 9130575"/>
              <a:gd name="connsiteY1" fmla="*/ 1391648 h 2521310"/>
              <a:gd name="connsiteX2" fmla="*/ 230022 w 9130575"/>
              <a:gd name="connsiteY2" fmla="*/ 836328 h 2521310"/>
              <a:gd name="connsiteX3" fmla="*/ 785343 w 9130575"/>
              <a:gd name="connsiteY3" fmla="*/ 606308 h 2521310"/>
              <a:gd name="connsiteX4" fmla="*/ 9130575 w 9130575"/>
              <a:gd name="connsiteY4" fmla="*/ 596624 h 2521310"/>
              <a:gd name="connsiteX0" fmla="*/ 0 w 9130587"/>
              <a:gd name="connsiteY0" fmla="*/ 1924686 h 1924686"/>
              <a:gd name="connsiteX1" fmla="*/ 0 w 9130587"/>
              <a:gd name="connsiteY1" fmla="*/ 795024 h 1924686"/>
              <a:gd name="connsiteX2" fmla="*/ 230022 w 9130587"/>
              <a:gd name="connsiteY2" fmla="*/ 239704 h 1924686"/>
              <a:gd name="connsiteX3" fmla="*/ 785343 w 9130587"/>
              <a:gd name="connsiteY3" fmla="*/ 9684 h 1924686"/>
              <a:gd name="connsiteX4" fmla="*/ 9130575 w 9130587"/>
              <a:gd name="connsiteY4" fmla="*/ 0 h 1924686"/>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0575" h="1924686">
                <a:moveTo>
                  <a:pt x="0" y="1924686"/>
                </a:moveTo>
                <a:lnTo>
                  <a:pt x="0" y="795024"/>
                </a:lnTo>
                <a:cubicBezTo>
                  <a:pt x="0" y="586739"/>
                  <a:pt x="82742" y="386984"/>
                  <a:pt x="230022" y="239704"/>
                </a:cubicBezTo>
                <a:cubicBezTo>
                  <a:pt x="377302" y="92424"/>
                  <a:pt x="577057" y="9683"/>
                  <a:pt x="785343" y="9684"/>
                </a:cubicBezTo>
                <a:lnTo>
                  <a:pt x="9130575" y="0"/>
                </a:lnTo>
              </a:path>
            </a:pathLst>
          </a:cu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datum 6"/>
          <p:cNvSpPr>
            <a:spLocks noGrp="1"/>
          </p:cNvSpPr>
          <p:nvPr>
            <p:ph type="dt" sz="half" idx="10"/>
          </p:nvPr>
        </p:nvSpPr>
        <p:spPr>
          <a:xfrm>
            <a:off x="7632391" y="6408000"/>
            <a:ext cx="1080138" cy="180023"/>
          </a:xfrm>
          <a:prstGeom prst="rect">
            <a:avLst/>
          </a:prstGeom>
        </p:spPr>
        <p:txBody>
          <a:bodyPr vert="horz" lIns="0" tIns="0" rIns="0" bIns="0" rtlCol="0" anchor="ctr"/>
          <a:lstStyle>
            <a:lvl1pPr algn="r">
              <a:defRPr sz="1200">
                <a:solidFill>
                  <a:schemeClr val="accent6"/>
                </a:solidFill>
              </a:defRPr>
            </a:lvl1pPr>
          </a:lstStyle>
          <a:p>
            <a:fld id="{CF3D09BE-03F4-4176-8A77-E117D6474AED}" type="datetime1">
              <a:rPr lang="nl-NL" smtClean="0"/>
              <a:pPr/>
              <a:t>15-3-2024</a:t>
            </a:fld>
            <a:endParaRPr lang="nl-NL"/>
          </a:p>
        </p:txBody>
      </p:sp>
      <p:sp>
        <p:nvSpPr>
          <p:cNvPr id="11" name="Tijdelijke aanduiding voor voettekst 7"/>
          <p:cNvSpPr>
            <a:spLocks noGrp="1"/>
          </p:cNvSpPr>
          <p:nvPr>
            <p:ph type="ftr" sz="quarter" idx="3"/>
          </p:nvPr>
        </p:nvSpPr>
        <p:spPr>
          <a:xfrm>
            <a:off x="3492000" y="6588000"/>
            <a:ext cx="3960000" cy="180023"/>
          </a:xfrm>
          <a:prstGeom prst="rect">
            <a:avLst/>
          </a:prstGeom>
        </p:spPr>
        <p:txBody>
          <a:bodyPr vert="horz" lIns="0" tIns="0" rIns="0" bIns="0" rtlCol="0" anchor="ctr"/>
          <a:lstStyle>
            <a:lvl1pPr algn="l">
              <a:defRPr sz="1200">
                <a:solidFill>
                  <a:schemeClr val="accent6"/>
                </a:solidFill>
              </a:defRPr>
            </a:lvl1pPr>
          </a:lstStyle>
          <a:p>
            <a:endParaRPr lang="nl-NL"/>
          </a:p>
        </p:txBody>
      </p:sp>
      <p:sp>
        <p:nvSpPr>
          <p:cNvPr id="12" name="Tijdelijke aanduiding voor dianummer 8"/>
          <p:cNvSpPr>
            <a:spLocks noGrp="1"/>
          </p:cNvSpPr>
          <p:nvPr>
            <p:ph type="sldNum" sz="quarter" idx="4"/>
          </p:nvPr>
        </p:nvSpPr>
        <p:spPr>
          <a:xfrm>
            <a:off x="7632391" y="6588000"/>
            <a:ext cx="1080138" cy="176539"/>
          </a:xfrm>
          <a:prstGeom prst="rect">
            <a:avLst/>
          </a:prstGeom>
        </p:spPr>
        <p:txBody>
          <a:bodyPr vert="horz" lIns="0" tIns="0" rIns="0" bIns="0" rtlCol="0" anchor="ctr"/>
          <a:lstStyle>
            <a:lvl1pPr algn="r">
              <a:defRPr sz="1200">
                <a:solidFill>
                  <a:schemeClr val="accent6"/>
                </a:solidFill>
              </a:defRPr>
            </a:lvl1pPr>
          </a:lstStyle>
          <a:p>
            <a:fld id="{CAF61F08-5B5D-4F5B-9F92-8A0E73C5D006}" type="slidenum">
              <a:rPr lang="nl-NL" smtClean="0"/>
              <a:pPr/>
              <a:t>‹#›</a:t>
            </a:fld>
            <a:endParaRPr lang="nl-NL"/>
          </a:p>
        </p:txBody>
      </p:sp>
      <p:pic>
        <p:nvPicPr>
          <p:cNvPr id="13" name="Afbeelding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2000" y="6373587"/>
            <a:ext cx="1457555" cy="360000"/>
          </a:xfrm>
          <a:prstGeom prst="rect">
            <a:avLst/>
          </a:prstGeom>
        </p:spPr>
      </p:pic>
    </p:spTree>
    <p:extLst>
      <p:ext uri="{BB962C8B-B14F-4D97-AF65-F5344CB8AC3E}">
        <p14:creationId xmlns:p14="http://schemas.microsoft.com/office/powerpoint/2010/main" val="2486501951"/>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Vergelijking">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31472" y="1268725"/>
            <a:ext cx="3960506" cy="9061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noChangeAspect="1"/>
          </p:cNvSpPr>
          <p:nvPr>
            <p:ph sz="half" idx="2"/>
          </p:nvPr>
        </p:nvSpPr>
        <p:spPr>
          <a:xfrm>
            <a:off x="431472" y="2174874"/>
            <a:ext cx="3960506" cy="3774447"/>
          </a:xfrm>
        </p:spPr>
        <p:txBody>
          <a:bodyPr>
            <a:normAutofit/>
          </a:bodyPr>
          <a:lstStyle>
            <a:lvl1pPr>
              <a:defRPr sz="2400"/>
            </a:lvl1pPr>
            <a:lvl2pPr>
              <a:defRPr sz="2400"/>
            </a:lvl2pPr>
            <a:lvl3pPr>
              <a:defRPr sz="2400"/>
            </a:lvl3pPr>
            <a:lvl4pPr>
              <a:defRPr sz="2400"/>
            </a:lvl4pPr>
            <a:lvl5pPr>
              <a:defRPr sz="24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752023" y="1268725"/>
            <a:ext cx="3960506" cy="9061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noChangeAspect="1"/>
          </p:cNvSpPr>
          <p:nvPr>
            <p:ph sz="quarter" idx="4"/>
          </p:nvPr>
        </p:nvSpPr>
        <p:spPr>
          <a:xfrm>
            <a:off x="4752023" y="2174874"/>
            <a:ext cx="3960506" cy="3774447"/>
          </a:xfrm>
        </p:spPr>
        <p:txBody>
          <a:bodyPr>
            <a:normAutofit/>
          </a:bodyPr>
          <a:lstStyle>
            <a:lvl1pPr>
              <a:defRPr sz="2400"/>
            </a:lvl1pPr>
            <a:lvl2pPr>
              <a:defRPr sz="2400"/>
            </a:lvl2pPr>
            <a:lvl3pPr>
              <a:defRPr sz="2400"/>
            </a:lvl3pPr>
            <a:lvl4pPr>
              <a:defRPr sz="2400"/>
            </a:lvl4pPr>
            <a:lvl5pPr>
              <a:defRPr sz="24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0" name="Vrije vorm 9"/>
          <p:cNvSpPr/>
          <p:nvPr userDrawn="1"/>
        </p:nvSpPr>
        <p:spPr>
          <a:xfrm rot="10800000">
            <a:off x="-418046" y="-531506"/>
            <a:ext cx="9130575" cy="1800230"/>
          </a:xfrm>
          <a:custGeom>
            <a:avLst/>
            <a:gdLst>
              <a:gd name="connsiteX0" fmla="*/ 0 w 9361196"/>
              <a:gd name="connsiteY0" fmla="*/ 785341 h 2700345"/>
              <a:gd name="connsiteX1" fmla="*/ 230022 w 9361196"/>
              <a:gd name="connsiteY1" fmla="*/ 230021 h 2700345"/>
              <a:gd name="connsiteX2" fmla="*/ 785343 w 9361196"/>
              <a:gd name="connsiteY2" fmla="*/ 1 h 2700345"/>
              <a:gd name="connsiteX3" fmla="*/ 8575855 w 9361196"/>
              <a:gd name="connsiteY3" fmla="*/ 0 h 2700345"/>
              <a:gd name="connsiteX4" fmla="*/ 9131175 w 9361196"/>
              <a:gd name="connsiteY4" fmla="*/ 230022 h 2700345"/>
              <a:gd name="connsiteX5" fmla="*/ 9361195 w 9361196"/>
              <a:gd name="connsiteY5" fmla="*/ 785343 h 2700345"/>
              <a:gd name="connsiteX6" fmla="*/ 9361196 w 9361196"/>
              <a:gd name="connsiteY6" fmla="*/ 1915004 h 2700345"/>
              <a:gd name="connsiteX7" fmla="*/ 9131175 w 9361196"/>
              <a:gd name="connsiteY7" fmla="*/ 2470324 h 2700345"/>
              <a:gd name="connsiteX8" fmla="*/ 8575855 w 9361196"/>
              <a:gd name="connsiteY8" fmla="*/ 2700345 h 2700345"/>
              <a:gd name="connsiteX9" fmla="*/ 785341 w 9361196"/>
              <a:gd name="connsiteY9" fmla="*/ 2700345 h 2700345"/>
              <a:gd name="connsiteX10" fmla="*/ 230021 w 9361196"/>
              <a:gd name="connsiteY10" fmla="*/ 2470323 h 2700345"/>
              <a:gd name="connsiteX11" fmla="*/ 0 w 9361196"/>
              <a:gd name="connsiteY11" fmla="*/ 1915003 h 2700345"/>
              <a:gd name="connsiteX12" fmla="*/ 0 w 9361196"/>
              <a:gd name="connsiteY12" fmla="*/ 785341 h 2700345"/>
              <a:gd name="connsiteX0" fmla="*/ 643968 w 10005164"/>
              <a:gd name="connsiteY0" fmla="*/ 785341 h 2700345"/>
              <a:gd name="connsiteX1" fmla="*/ 873990 w 10005164"/>
              <a:gd name="connsiteY1" fmla="*/ 230021 h 2700345"/>
              <a:gd name="connsiteX2" fmla="*/ 1429311 w 10005164"/>
              <a:gd name="connsiteY2" fmla="*/ 1 h 2700345"/>
              <a:gd name="connsiteX3" fmla="*/ 9219823 w 10005164"/>
              <a:gd name="connsiteY3" fmla="*/ 0 h 2700345"/>
              <a:gd name="connsiteX4" fmla="*/ 9775143 w 10005164"/>
              <a:gd name="connsiteY4" fmla="*/ 230022 h 2700345"/>
              <a:gd name="connsiteX5" fmla="*/ 10005163 w 10005164"/>
              <a:gd name="connsiteY5" fmla="*/ 785343 h 2700345"/>
              <a:gd name="connsiteX6" fmla="*/ 10005164 w 10005164"/>
              <a:gd name="connsiteY6" fmla="*/ 1915004 h 2700345"/>
              <a:gd name="connsiteX7" fmla="*/ 9775143 w 10005164"/>
              <a:gd name="connsiteY7" fmla="*/ 2470324 h 2700345"/>
              <a:gd name="connsiteX8" fmla="*/ 9219823 w 10005164"/>
              <a:gd name="connsiteY8" fmla="*/ 2700345 h 2700345"/>
              <a:gd name="connsiteX9" fmla="*/ 1429309 w 10005164"/>
              <a:gd name="connsiteY9" fmla="*/ 2700345 h 2700345"/>
              <a:gd name="connsiteX10" fmla="*/ 643968 w 10005164"/>
              <a:gd name="connsiteY10" fmla="*/ 1915003 h 2700345"/>
              <a:gd name="connsiteX11" fmla="*/ 643968 w 10005164"/>
              <a:gd name="connsiteY11" fmla="*/ 785341 h 2700345"/>
              <a:gd name="connsiteX0" fmla="*/ 643968 w 10005164"/>
              <a:gd name="connsiteY0" fmla="*/ 1915003 h 2700345"/>
              <a:gd name="connsiteX1" fmla="*/ 643968 w 10005164"/>
              <a:gd name="connsiteY1" fmla="*/ 785341 h 2700345"/>
              <a:gd name="connsiteX2" fmla="*/ 873990 w 10005164"/>
              <a:gd name="connsiteY2" fmla="*/ 230021 h 2700345"/>
              <a:gd name="connsiteX3" fmla="*/ 1429311 w 10005164"/>
              <a:gd name="connsiteY3" fmla="*/ 1 h 2700345"/>
              <a:gd name="connsiteX4" fmla="*/ 9219823 w 10005164"/>
              <a:gd name="connsiteY4" fmla="*/ 0 h 2700345"/>
              <a:gd name="connsiteX5" fmla="*/ 9775143 w 10005164"/>
              <a:gd name="connsiteY5" fmla="*/ 230022 h 2700345"/>
              <a:gd name="connsiteX6" fmla="*/ 10005163 w 10005164"/>
              <a:gd name="connsiteY6" fmla="*/ 785343 h 2700345"/>
              <a:gd name="connsiteX7" fmla="*/ 10005164 w 10005164"/>
              <a:gd name="connsiteY7" fmla="*/ 1915004 h 2700345"/>
              <a:gd name="connsiteX8" fmla="*/ 9775143 w 10005164"/>
              <a:gd name="connsiteY8" fmla="*/ 2470324 h 2700345"/>
              <a:gd name="connsiteX9" fmla="*/ 9219823 w 10005164"/>
              <a:gd name="connsiteY9" fmla="*/ 2700345 h 2700345"/>
              <a:gd name="connsiteX10" fmla="*/ 1429309 w 10005164"/>
              <a:gd name="connsiteY10" fmla="*/ 2700345 h 2700345"/>
              <a:gd name="connsiteX11" fmla="*/ 735408 w 10005164"/>
              <a:gd name="connsiteY11" fmla="*/ 2006443 h 2700345"/>
              <a:gd name="connsiteX0" fmla="*/ 0 w 9361196"/>
              <a:gd name="connsiteY0" fmla="*/ 1915003 h 2700345"/>
              <a:gd name="connsiteX1" fmla="*/ 0 w 9361196"/>
              <a:gd name="connsiteY1" fmla="*/ 785341 h 2700345"/>
              <a:gd name="connsiteX2" fmla="*/ 230022 w 9361196"/>
              <a:gd name="connsiteY2" fmla="*/ 230021 h 2700345"/>
              <a:gd name="connsiteX3" fmla="*/ 785343 w 9361196"/>
              <a:gd name="connsiteY3" fmla="*/ 1 h 2700345"/>
              <a:gd name="connsiteX4" fmla="*/ 8575855 w 9361196"/>
              <a:gd name="connsiteY4" fmla="*/ 0 h 2700345"/>
              <a:gd name="connsiteX5" fmla="*/ 9131175 w 9361196"/>
              <a:gd name="connsiteY5" fmla="*/ 230022 h 2700345"/>
              <a:gd name="connsiteX6" fmla="*/ 9361195 w 9361196"/>
              <a:gd name="connsiteY6" fmla="*/ 785343 h 2700345"/>
              <a:gd name="connsiteX7" fmla="*/ 9361196 w 9361196"/>
              <a:gd name="connsiteY7" fmla="*/ 1915004 h 2700345"/>
              <a:gd name="connsiteX8" fmla="*/ 9131175 w 9361196"/>
              <a:gd name="connsiteY8" fmla="*/ 2470324 h 2700345"/>
              <a:gd name="connsiteX9" fmla="*/ 8575855 w 9361196"/>
              <a:gd name="connsiteY9" fmla="*/ 2700345 h 2700345"/>
              <a:gd name="connsiteX10" fmla="*/ 785341 w 9361196"/>
              <a:gd name="connsiteY10" fmla="*/ 2700345 h 2700345"/>
              <a:gd name="connsiteX0" fmla="*/ 0 w 9361196"/>
              <a:gd name="connsiteY0" fmla="*/ 1915003 h 2700345"/>
              <a:gd name="connsiteX1" fmla="*/ 0 w 9361196"/>
              <a:gd name="connsiteY1" fmla="*/ 785341 h 2700345"/>
              <a:gd name="connsiteX2" fmla="*/ 230022 w 9361196"/>
              <a:gd name="connsiteY2" fmla="*/ 230021 h 2700345"/>
              <a:gd name="connsiteX3" fmla="*/ 785343 w 9361196"/>
              <a:gd name="connsiteY3" fmla="*/ 1 h 2700345"/>
              <a:gd name="connsiteX4" fmla="*/ 8575855 w 9361196"/>
              <a:gd name="connsiteY4" fmla="*/ 0 h 2700345"/>
              <a:gd name="connsiteX5" fmla="*/ 9131175 w 9361196"/>
              <a:gd name="connsiteY5" fmla="*/ 230022 h 2700345"/>
              <a:gd name="connsiteX6" fmla="*/ 9361195 w 9361196"/>
              <a:gd name="connsiteY6" fmla="*/ 785343 h 2700345"/>
              <a:gd name="connsiteX7" fmla="*/ 9361196 w 9361196"/>
              <a:gd name="connsiteY7" fmla="*/ 1915004 h 2700345"/>
              <a:gd name="connsiteX8" fmla="*/ 9131175 w 9361196"/>
              <a:gd name="connsiteY8" fmla="*/ 2470324 h 2700345"/>
              <a:gd name="connsiteX9" fmla="*/ 8575855 w 9361196"/>
              <a:gd name="connsiteY9" fmla="*/ 2700345 h 2700345"/>
              <a:gd name="connsiteX0" fmla="*/ 0 w 9361196"/>
              <a:gd name="connsiteY0" fmla="*/ 1915003 h 2470324"/>
              <a:gd name="connsiteX1" fmla="*/ 0 w 9361196"/>
              <a:gd name="connsiteY1" fmla="*/ 785341 h 2470324"/>
              <a:gd name="connsiteX2" fmla="*/ 230022 w 9361196"/>
              <a:gd name="connsiteY2" fmla="*/ 230021 h 2470324"/>
              <a:gd name="connsiteX3" fmla="*/ 785343 w 9361196"/>
              <a:gd name="connsiteY3" fmla="*/ 1 h 2470324"/>
              <a:gd name="connsiteX4" fmla="*/ 8575855 w 9361196"/>
              <a:gd name="connsiteY4" fmla="*/ 0 h 2470324"/>
              <a:gd name="connsiteX5" fmla="*/ 9131175 w 9361196"/>
              <a:gd name="connsiteY5" fmla="*/ 230022 h 2470324"/>
              <a:gd name="connsiteX6" fmla="*/ 9361195 w 9361196"/>
              <a:gd name="connsiteY6" fmla="*/ 785343 h 2470324"/>
              <a:gd name="connsiteX7" fmla="*/ 9361196 w 9361196"/>
              <a:gd name="connsiteY7" fmla="*/ 1915004 h 2470324"/>
              <a:gd name="connsiteX8" fmla="*/ 9131175 w 9361196"/>
              <a:gd name="connsiteY8" fmla="*/ 2470324 h 2470324"/>
              <a:gd name="connsiteX0" fmla="*/ 0 w 9361196"/>
              <a:gd name="connsiteY0" fmla="*/ 1915003 h 1915004"/>
              <a:gd name="connsiteX1" fmla="*/ 0 w 9361196"/>
              <a:gd name="connsiteY1" fmla="*/ 785341 h 1915004"/>
              <a:gd name="connsiteX2" fmla="*/ 230022 w 9361196"/>
              <a:gd name="connsiteY2" fmla="*/ 230021 h 1915004"/>
              <a:gd name="connsiteX3" fmla="*/ 785343 w 9361196"/>
              <a:gd name="connsiteY3" fmla="*/ 1 h 1915004"/>
              <a:gd name="connsiteX4" fmla="*/ 8575855 w 9361196"/>
              <a:gd name="connsiteY4" fmla="*/ 0 h 1915004"/>
              <a:gd name="connsiteX5" fmla="*/ 9131175 w 9361196"/>
              <a:gd name="connsiteY5" fmla="*/ 230022 h 1915004"/>
              <a:gd name="connsiteX6" fmla="*/ 9361195 w 9361196"/>
              <a:gd name="connsiteY6" fmla="*/ 785343 h 1915004"/>
              <a:gd name="connsiteX7" fmla="*/ 9361196 w 9361196"/>
              <a:gd name="connsiteY7" fmla="*/ 1915004 h 1915004"/>
              <a:gd name="connsiteX0" fmla="*/ 0 w 9361196"/>
              <a:gd name="connsiteY0" fmla="*/ 1915003 h 1915003"/>
              <a:gd name="connsiteX1" fmla="*/ 0 w 9361196"/>
              <a:gd name="connsiteY1" fmla="*/ 785341 h 1915003"/>
              <a:gd name="connsiteX2" fmla="*/ 230022 w 9361196"/>
              <a:gd name="connsiteY2" fmla="*/ 230021 h 1915003"/>
              <a:gd name="connsiteX3" fmla="*/ 785343 w 9361196"/>
              <a:gd name="connsiteY3" fmla="*/ 1 h 1915003"/>
              <a:gd name="connsiteX4" fmla="*/ 8575855 w 9361196"/>
              <a:gd name="connsiteY4" fmla="*/ 0 h 1915003"/>
              <a:gd name="connsiteX5" fmla="*/ 9131175 w 9361196"/>
              <a:gd name="connsiteY5" fmla="*/ 230022 h 1915003"/>
              <a:gd name="connsiteX6" fmla="*/ 9361195 w 9361196"/>
              <a:gd name="connsiteY6" fmla="*/ 785343 h 1915003"/>
              <a:gd name="connsiteX0" fmla="*/ 0 w 9131175"/>
              <a:gd name="connsiteY0" fmla="*/ 1915003 h 1915003"/>
              <a:gd name="connsiteX1" fmla="*/ 0 w 9131175"/>
              <a:gd name="connsiteY1" fmla="*/ 785341 h 1915003"/>
              <a:gd name="connsiteX2" fmla="*/ 230022 w 9131175"/>
              <a:gd name="connsiteY2" fmla="*/ 230021 h 1915003"/>
              <a:gd name="connsiteX3" fmla="*/ 785343 w 9131175"/>
              <a:gd name="connsiteY3" fmla="*/ 1 h 1915003"/>
              <a:gd name="connsiteX4" fmla="*/ 8575855 w 9131175"/>
              <a:gd name="connsiteY4" fmla="*/ 0 h 1915003"/>
              <a:gd name="connsiteX5" fmla="*/ 9131175 w 9131175"/>
              <a:gd name="connsiteY5" fmla="*/ 230022 h 1915003"/>
              <a:gd name="connsiteX0" fmla="*/ 0 w 8575855"/>
              <a:gd name="connsiteY0" fmla="*/ 1915003 h 1915003"/>
              <a:gd name="connsiteX1" fmla="*/ 0 w 8575855"/>
              <a:gd name="connsiteY1" fmla="*/ 785341 h 1915003"/>
              <a:gd name="connsiteX2" fmla="*/ 230022 w 8575855"/>
              <a:gd name="connsiteY2" fmla="*/ 230021 h 1915003"/>
              <a:gd name="connsiteX3" fmla="*/ 785343 w 8575855"/>
              <a:gd name="connsiteY3" fmla="*/ 1 h 1915003"/>
              <a:gd name="connsiteX4" fmla="*/ 8575855 w 8575855"/>
              <a:gd name="connsiteY4" fmla="*/ 0 h 1915003"/>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2092942 h 2092942"/>
              <a:gd name="connsiteX1" fmla="*/ 0 w 9130575"/>
              <a:gd name="connsiteY1" fmla="*/ 963280 h 2092942"/>
              <a:gd name="connsiteX2" fmla="*/ 230022 w 9130575"/>
              <a:gd name="connsiteY2" fmla="*/ 407960 h 2092942"/>
              <a:gd name="connsiteX3" fmla="*/ 785343 w 9130575"/>
              <a:gd name="connsiteY3" fmla="*/ 177940 h 2092942"/>
              <a:gd name="connsiteX4" fmla="*/ 9130575 w 9130575"/>
              <a:gd name="connsiteY4" fmla="*/ 168256 h 2092942"/>
              <a:gd name="connsiteX0" fmla="*/ 0 w 9130575"/>
              <a:gd name="connsiteY0" fmla="*/ 2092942 h 2092942"/>
              <a:gd name="connsiteX1" fmla="*/ 0 w 9130575"/>
              <a:gd name="connsiteY1" fmla="*/ 963280 h 2092942"/>
              <a:gd name="connsiteX2" fmla="*/ 230022 w 9130575"/>
              <a:gd name="connsiteY2" fmla="*/ 407960 h 2092942"/>
              <a:gd name="connsiteX3" fmla="*/ 785343 w 9130575"/>
              <a:gd name="connsiteY3" fmla="*/ 177940 h 2092942"/>
              <a:gd name="connsiteX4" fmla="*/ 9130575 w 9130575"/>
              <a:gd name="connsiteY4" fmla="*/ 168256 h 2092942"/>
              <a:gd name="connsiteX0" fmla="*/ 0 w 9130575"/>
              <a:gd name="connsiteY0" fmla="*/ 2092942 h 2092942"/>
              <a:gd name="connsiteX1" fmla="*/ 0 w 9130575"/>
              <a:gd name="connsiteY1" fmla="*/ 963280 h 2092942"/>
              <a:gd name="connsiteX2" fmla="*/ 230022 w 9130575"/>
              <a:gd name="connsiteY2" fmla="*/ 407960 h 2092942"/>
              <a:gd name="connsiteX3" fmla="*/ 785343 w 9130575"/>
              <a:gd name="connsiteY3" fmla="*/ 177940 h 2092942"/>
              <a:gd name="connsiteX4" fmla="*/ 9130575 w 9130575"/>
              <a:gd name="connsiteY4" fmla="*/ 168256 h 2092942"/>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2173685 h 2173685"/>
              <a:gd name="connsiteX1" fmla="*/ 0 w 9130575"/>
              <a:gd name="connsiteY1" fmla="*/ 1044023 h 2173685"/>
              <a:gd name="connsiteX2" fmla="*/ 230022 w 9130575"/>
              <a:gd name="connsiteY2" fmla="*/ 488703 h 2173685"/>
              <a:gd name="connsiteX3" fmla="*/ 785343 w 9130575"/>
              <a:gd name="connsiteY3" fmla="*/ 258683 h 2173685"/>
              <a:gd name="connsiteX4" fmla="*/ 9130575 w 9130575"/>
              <a:gd name="connsiteY4" fmla="*/ 248999 h 2173685"/>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2521310 h 2521310"/>
              <a:gd name="connsiteX1" fmla="*/ 0 w 9130575"/>
              <a:gd name="connsiteY1" fmla="*/ 1391648 h 2521310"/>
              <a:gd name="connsiteX2" fmla="*/ 230022 w 9130575"/>
              <a:gd name="connsiteY2" fmla="*/ 836328 h 2521310"/>
              <a:gd name="connsiteX3" fmla="*/ 785343 w 9130575"/>
              <a:gd name="connsiteY3" fmla="*/ 606308 h 2521310"/>
              <a:gd name="connsiteX4" fmla="*/ 9130575 w 9130575"/>
              <a:gd name="connsiteY4" fmla="*/ 596624 h 2521310"/>
              <a:gd name="connsiteX0" fmla="*/ 0 w 9130587"/>
              <a:gd name="connsiteY0" fmla="*/ 1924686 h 1924686"/>
              <a:gd name="connsiteX1" fmla="*/ 0 w 9130587"/>
              <a:gd name="connsiteY1" fmla="*/ 795024 h 1924686"/>
              <a:gd name="connsiteX2" fmla="*/ 230022 w 9130587"/>
              <a:gd name="connsiteY2" fmla="*/ 239704 h 1924686"/>
              <a:gd name="connsiteX3" fmla="*/ 785343 w 9130587"/>
              <a:gd name="connsiteY3" fmla="*/ 9684 h 1924686"/>
              <a:gd name="connsiteX4" fmla="*/ 9130575 w 9130587"/>
              <a:gd name="connsiteY4" fmla="*/ 0 h 1924686"/>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0575" h="1924686">
                <a:moveTo>
                  <a:pt x="0" y="1924686"/>
                </a:moveTo>
                <a:lnTo>
                  <a:pt x="0" y="795024"/>
                </a:lnTo>
                <a:cubicBezTo>
                  <a:pt x="0" y="586739"/>
                  <a:pt x="82742" y="386984"/>
                  <a:pt x="230022" y="239704"/>
                </a:cubicBezTo>
                <a:cubicBezTo>
                  <a:pt x="377302" y="92424"/>
                  <a:pt x="577057" y="9683"/>
                  <a:pt x="785343" y="9684"/>
                </a:cubicBezTo>
                <a:lnTo>
                  <a:pt x="9130575" y="0"/>
                </a:lnTo>
              </a:path>
            </a:pathLst>
          </a:cu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Tijdelijke aanduiding voor datum 6"/>
          <p:cNvSpPr>
            <a:spLocks noGrp="1"/>
          </p:cNvSpPr>
          <p:nvPr>
            <p:ph type="dt" sz="half" idx="10"/>
          </p:nvPr>
        </p:nvSpPr>
        <p:spPr>
          <a:xfrm>
            <a:off x="7632391" y="6408000"/>
            <a:ext cx="1080138" cy="180023"/>
          </a:xfrm>
          <a:prstGeom prst="rect">
            <a:avLst/>
          </a:prstGeom>
        </p:spPr>
        <p:txBody>
          <a:bodyPr vert="horz" lIns="0" tIns="0" rIns="0" bIns="0" rtlCol="0" anchor="ctr"/>
          <a:lstStyle>
            <a:lvl1pPr algn="r">
              <a:defRPr sz="1200">
                <a:solidFill>
                  <a:schemeClr val="accent6"/>
                </a:solidFill>
              </a:defRPr>
            </a:lvl1pPr>
          </a:lstStyle>
          <a:p>
            <a:fld id="{CF3D09BE-03F4-4176-8A77-E117D6474AED}" type="datetime1">
              <a:rPr lang="nl-NL" smtClean="0"/>
              <a:pPr/>
              <a:t>15-3-2024</a:t>
            </a:fld>
            <a:endParaRPr lang="nl-NL"/>
          </a:p>
        </p:txBody>
      </p:sp>
      <p:sp>
        <p:nvSpPr>
          <p:cNvPr id="13" name="Tijdelijke aanduiding voor voettekst 7"/>
          <p:cNvSpPr>
            <a:spLocks noGrp="1"/>
          </p:cNvSpPr>
          <p:nvPr>
            <p:ph type="ftr" sz="quarter" idx="11"/>
          </p:nvPr>
        </p:nvSpPr>
        <p:spPr>
          <a:xfrm>
            <a:off x="3492000" y="6588000"/>
            <a:ext cx="3960000" cy="180023"/>
          </a:xfrm>
          <a:prstGeom prst="rect">
            <a:avLst/>
          </a:prstGeom>
        </p:spPr>
        <p:txBody>
          <a:bodyPr vert="horz" lIns="0" tIns="0" rIns="0" bIns="0" rtlCol="0" anchor="ctr"/>
          <a:lstStyle>
            <a:lvl1pPr algn="l">
              <a:defRPr sz="1200">
                <a:solidFill>
                  <a:schemeClr val="accent6"/>
                </a:solidFill>
              </a:defRPr>
            </a:lvl1pPr>
          </a:lstStyle>
          <a:p>
            <a:endParaRPr lang="nl-NL"/>
          </a:p>
        </p:txBody>
      </p:sp>
      <p:sp>
        <p:nvSpPr>
          <p:cNvPr id="14" name="Tijdelijke aanduiding voor dianummer 8"/>
          <p:cNvSpPr>
            <a:spLocks noGrp="1"/>
          </p:cNvSpPr>
          <p:nvPr>
            <p:ph type="sldNum" sz="quarter" idx="12"/>
          </p:nvPr>
        </p:nvSpPr>
        <p:spPr>
          <a:xfrm>
            <a:off x="7632391" y="6588000"/>
            <a:ext cx="1080138" cy="176539"/>
          </a:xfrm>
          <a:prstGeom prst="rect">
            <a:avLst/>
          </a:prstGeom>
        </p:spPr>
        <p:txBody>
          <a:bodyPr vert="horz" lIns="0" tIns="0" rIns="0" bIns="0" rtlCol="0" anchor="ctr"/>
          <a:lstStyle>
            <a:lvl1pPr algn="r">
              <a:defRPr sz="1200">
                <a:solidFill>
                  <a:schemeClr val="accent6"/>
                </a:solidFill>
              </a:defRPr>
            </a:lvl1pPr>
          </a:lstStyle>
          <a:p>
            <a:fld id="{CAF61F08-5B5D-4F5B-9F92-8A0E73C5D006}" type="slidenum">
              <a:rPr lang="nl-NL" smtClean="0"/>
              <a:pPr/>
              <a:t>‹#›</a:t>
            </a:fld>
            <a:endParaRPr lang="nl-NL"/>
          </a:p>
        </p:txBody>
      </p:sp>
      <p:pic>
        <p:nvPicPr>
          <p:cNvPr id="15" name="Afbeelding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2000" y="6373587"/>
            <a:ext cx="1457555" cy="360000"/>
          </a:xfrm>
          <a:prstGeom prst="rect">
            <a:avLst/>
          </a:prstGeom>
        </p:spPr>
      </p:pic>
    </p:spTree>
    <p:extLst>
      <p:ext uri="{BB962C8B-B14F-4D97-AF65-F5344CB8AC3E}">
        <p14:creationId xmlns:p14="http://schemas.microsoft.com/office/powerpoint/2010/main" val="686935470"/>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Alleen titel">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8" name="Titel 2"/>
          <p:cNvSpPr>
            <a:spLocks noGrp="1"/>
          </p:cNvSpPr>
          <p:nvPr>
            <p:ph type="title"/>
          </p:nvPr>
        </p:nvSpPr>
        <p:spPr>
          <a:xfrm>
            <a:off x="431470" y="5769298"/>
            <a:ext cx="8281059" cy="360047"/>
          </a:xfrm>
        </p:spPr>
        <p:txBody>
          <a:bodyPr/>
          <a:lstStyle>
            <a:lvl1pPr algn="ctr">
              <a:defRPr/>
            </a:lvl1pPr>
          </a:lstStyle>
          <a:p>
            <a:r>
              <a:rPr lang="nl-NL"/>
              <a:t>Klik om de stijl te bewerken</a:t>
            </a:r>
          </a:p>
        </p:txBody>
      </p:sp>
      <p:sp>
        <p:nvSpPr>
          <p:cNvPr id="9" name="Tijdelijke aanduiding voor afbeelding 7"/>
          <p:cNvSpPr>
            <a:spLocks noGrp="1"/>
          </p:cNvSpPr>
          <p:nvPr>
            <p:ph type="pic" sz="quarter" idx="13"/>
          </p:nvPr>
        </p:nvSpPr>
        <p:spPr>
          <a:xfrm>
            <a:off x="0" y="0"/>
            <a:ext cx="9144000" cy="5768975"/>
          </a:xfrm>
        </p:spPr>
        <p:txBody>
          <a:bodyPr/>
          <a:lstStyle/>
          <a:p>
            <a:endParaRPr lang="nl-NL"/>
          </a:p>
        </p:txBody>
      </p:sp>
      <p:sp>
        <p:nvSpPr>
          <p:cNvPr id="10" name="Tijdelijke aanduiding voor datum 6"/>
          <p:cNvSpPr>
            <a:spLocks noGrp="1"/>
          </p:cNvSpPr>
          <p:nvPr>
            <p:ph type="dt" sz="half" idx="2"/>
          </p:nvPr>
        </p:nvSpPr>
        <p:spPr>
          <a:xfrm>
            <a:off x="7632391" y="6408000"/>
            <a:ext cx="1080138" cy="180023"/>
          </a:xfrm>
          <a:prstGeom prst="rect">
            <a:avLst/>
          </a:prstGeom>
        </p:spPr>
        <p:txBody>
          <a:bodyPr vert="horz" lIns="0" tIns="0" rIns="0" bIns="0" rtlCol="0" anchor="ctr"/>
          <a:lstStyle>
            <a:lvl1pPr algn="r">
              <a:defRPr sz="1200">
                <a:solidFill>
                  <a:schemeClr val="accent6"/>
                </a:solidFill>
              </a:defRPr>
            </a:lvl1pPr>
          </a:lstStyle>
          <a:p>
            <a:fld id="{CF3D09BE-03F4-4176-8A77-E117D6474AED}" type="datetime1">
              <a:rPr lang="nl-NL" smtClean="0"/>
              <a:pPr/>
              <a:t>15-3-2024</a:t>
            </a:fld>
            <a:endParaRPr lang="nl-NL"/>
          </a:p>
        </p:txBody>
      </p:sp>
      <p:sp>
        <p:nvSpPr>
          <p:cNvPr id="11" name="Tijdelijke aanduiding voor voettekst 7"/>
          <p:cNvSpPr>
            <a:spLocks noGrp="1"/>
          </p:cNvSpPr>
          <p:nvPr>
            <p:ph type="ftr" sz="quarter" idx="3"/>
          </p:nvPr>
        </p:nvSpPr>
        <p:spPr>
          <a:xfrm>
            <a:off x="3492000" y="6588000"/>
            <a:ext cx="3960000" cy="180023"/>
          </a:xfrm>
          <a:prstGeom prst="rect">
            <a:avLst/>
          </a:prstGeom>
        </p:spPr>
        <p:txBody>
          <a:bodyPr vert="horz" lIns="0" tIns="0" rIns="0" bIns="0" rtlCol="0" anchor="ctr"/>
          <a:lstStyle>
            <a:lvl1pPr algn="l">
              <a:defRPr sz="1200">
                <a:solidFill>
                  <a:schemeClr val="accent6"/>
                </a:solidFill>
              </a:defRPr>
            </a:lvl1pPr>
          </a:lstStyle>
          <a:p>
            <a:endParaRPr lang="nl-NL"/>
          </a:p>
        </p:txBody>
      </p:sp>
      <p:sp>
        <p:nvSpPr>
          <p:cNvPr id="12" name="Tijdelijke aanduiding voor dianummer 8"/>
          <p:cNvSpPr>
            <a:spLocks noGrp="1"/>
          </p:cNvSpPr>
          <p:nvPr>
            <p:ph type="sldNum" sz="quarter" idx="4"/>
          </p:nvPr>
        </p:nvSpPr>
        <p:spPr>
          <a:xfrm>
            <a:off x="7632391" y="6588000"/>
            <a:ext cx="1080138" cy="176539"/>
          </a:xfrm>
          <a:prstGeom prst="rect">
            <a:avLst/>
          </a:prstGeom>
        </p:spPr>
        <p:txBody>
          <a:bodyPr vert="horz" lIns="0" tIns="0" rIns="0" bIns="0" rtlCol="0" anchor="ctr"/>
          <a:lstStyle>
            <a:lvl1pPr algn="r">
              <a:defRPr sz="1200">
                <a:solidFill>
                  <a:schemeClr val="accent6"/>
                </a:solidFill>
              </a:defRPr>
            </a:lvl1pPr>
          </a:lstStyle>
          <a:p>
            <a:fld id="{CAF61F08-5B5D-4F5B-9F92-8A0E73C5D006}" type="slidenum">
              <a:rPr lang="nl-NL" smtClean="0"/>
              <a:pPr/>
              <a:t>‹#›</a:t>
            </a:fld>
            <a:endParaRPr lang="nl-NL"/>
          </a:p>
        </p:txBody>
      </p:sp>
      <p:pic>
        <p:nvPicPr>
          <p:cNvPr id="13" name="Afbeelding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2000" y="6373587"/>
            <a:ext cx="1457555" cy="360000"/>
          </a:xfrm>
          <a:prstGeom prst="rect">
            <a:avLst/>
          </a:prstGeom>
        </p:spPr>
      </p:pic>
    </p:spTree>
    <p:extLst>
      <p:ext uri="{BB962C8B-B14F-4D97-AF65-F5344CB8AC3E}">
        <p14:creationId xmlns:p14="http://schemas.microsoft.com/office/powerpoint/2010/main" val="1155553463"/>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Leeg">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7" name="Tijdelijke aanduiding voor datum 6"/>
          <p:cNvSpPr>
            <a:spLocks noGrp="1"/>
          </p:cNvSpPr>
          <p:nvPr>
            <p:ph type="dt" sz="half" idx="2"/>
          </p:nvPr>
        </p:nvSpPr>
        <p:spPr>
          <a:xfrm>
            <a:off x="7632391" y="6408000"/>
            <a:ext cx="1080138" cy="180023"/>
          </a:xfrm>
          <a:prstGeom prst="rect">
            <a:avLst/>
          </a:prstGeom>
        </p:spPr>
        <p:txBody>
          <a:bodyPr vert="horz" lIns="0" tIns="0" rIns="0" bIns="0" rtlCol="0" anchor="ctr"/>
          <a:lstStyle>
            <a:lvl1pPr algn="r">
              <a:defRPr sz="1200">
                <a:solidFill>
                  <a:schemeClr val="accent6"/>
                </a:solidFill>
              </a:defRPr>
            </a:lvl1pPr>
          </a:lstStyle>
          <a:p>
            <a:fld id="{CF3D09BE-03F4-4176-8A77-E117D6474AED}" type="datetime1">
              <a:rPr lang="nl-NL" smtClean="0"/>
              <a:pPr/>
              <a:t>15-3-2024</a:t>
            </a:fld>
            <a:endParaRPr lang="nl-NL"/>
          </a:p>
        </p:txBody>
      </p:sp>
      <p:sp>
        <p:nvSpPr>
          <p:cNvPr id="8" name="Tijdelijke aanduiding voor voettekst 7"/>
          <p:cNvSpPr>
            <a:spLocks noGrp="1"/>
          </p:cNvSpPr>
          <p:nvPr>
            <p:ph type="ftr" sz="quarter" idx="3"/>
          </p:nvPr>
        </p:nvSpPr>
        <p:spPr>
          <a:xfrm>
            <a:off x="3492000" y="6588000"/>
            <a:ext cx="3960000" cy="180023"/>
          </a:xfrm>
          <a:prstGeom prst="rect">
            <a:avLst/>
          </a:prstGeom>
        </p:spPr>
        <p:txBody>
          <a:bodyPr vert="horz" lIns="0" tIns="0" rIns="0" bIns="0" rtlCol="0" anchor="ctr"/>
          <a:lstStyle>
            <a:lvl1pPr algn="l">
              <a:defRPr sz="1200">
                <a:solidFill>
                  <a:schemeClr val="accent6"/>
                </a:solidFill>
              </a:defRPr>
            </a:lvl1pPr>
          </a:lstStyle>
          <a:p>
            <a:endParaRPr lang="nl-NL"/>
          </a:p>
        </p:txBody>
      </p:sp>
      <p:sp>
        <p:nvSpPr>
          <p:cNvPr id="9" name="Tijdelijke aanduiding voor dianummer 8"/>
          <p:cNvSpPr>
            <a:spLocks noGrp="1"/>
          </p:cNvSpPr>
          <p:nvPr>
            <p:ph type="sldNum" sz="quarter" idx="4"/>
          </p:nvPr>
        </p:nvSpPr>
        <p:spPr>
          <a:xfrm>
            <a:off x="7632391" y="6588000"/>
            <a:ext cx="1080138" cy="176539"/>
          </a:xfrm>
          <a:prstGeom prst="rect">
            <a:avLst/>
          </a:prstGeom>
        </p:spPr>
        <p:txBody>
          <a:bodyPr vert="horz" lIns="0" tIns="0" rIns="0" bIns="0" rtlCol="0" anchor="ctr"/>
          <a:lstStyle>
            <a:lvl1pPr algn="r">
              <a:defRPr sz="1200">
                <a:solidFill>
                  <a:schemeClr val="accent6"/>
                </a:solidFill>
              </a:defRPr>
            </a:lvl1pPr>
          </a:lstStyle>
          <a:p>
            <a:fld id="{CAF61F08-5B5D-4F5B-9F92-8A0E73C5D006}" type="slidenum">
              <a:rPr lang="nl-NL" smtClean="0"/>
              <a:pPr/>
              <a:t>‹#›</a:t>
            </a:fld>
            <a:endParaRPr lang="nl-NL"/>
          </a:p>
        </p:txBody>
      </p:sp>
      <p:pic>
        <p:nvPicPr>
          <p:cNvPr id="10" name="Afbeelding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2000" y="6373587"/>
            <a:ext cx="1457555" cy="360000"/>
          </a:xfrm>
          <a:prstGeom prst="rect">
            <a:avLst/>
          </a:prstGeom>
        </p:spPr>
      </p:pic>
    </p:spTree>
    <p:extLst>
      <p:ext uri="{BB962C8B-B14F-4D97-AF65-F5344CB8AC3E}">
        <p14:creationId xmlns:p14="http://schemas.microsoft.com/office/powerpoint/2010/main" val="2221390367"/>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Volledig bee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6" name="Tijdelijke aanduiding voor afbeelding 5"/>
          <p:cNvSpPr>
            <a:spLocks noGrp="1" noChangeAspect="1"/>
          </p:cNvSpPr>
          <p:nvPr>
            <p:ph type="pic" sz="quarter" idx="10"/>
          </p:nvPr>
        </p:nvSpPr>
        <p:spPr>
          <a:xfrm>
            <a:off x="0" y="0"/>
            <a:ext cx="9144000" cy="6858000"/>
          </a:xfrm>
        </p:spPr>
        <p:txBody>
          <a:bodyPr/>
          <a:lstStyle/>
          <a:p>
            <a:endParaRPr lang="nl-NL"/>
          </a:p>
        </p:txBody>
      </p:sp>
      <p:sp>
        <p:nvSpPr>
          <p:cNvPr id="8" name="Tijdelijke aanduiding voor datum 6"/>
          <p:cNvSpPr>
            <a:spLocks noGrp="1"/>
          </p:cNvSpPr>
          <p:nvPr>
            <p:ph type="dt" sz="half" idx="2"/>
          </p:nvPr>
        </p:nvSpPr>
        <p:spPr>
          <a:xfrm>
            <a:off x="7632391" y="6408000"/>
            <a:ext cx="1080138" cy="180023"/>
          </a:xfrm>
          <a:prstGeom prst="rect">
            <a:avLst/>
          </a:prstGeom>
        </p:spPr>
        <p:txBody>
          <a:bodyPr vert="horz" lIns="0" tIns="0" rIns="0" bIns="0" rtlCol="0" anchor="ctr"/>
          <a:lstStyle>
            <a:lvl1pPr algn="r">
              <a:defRPr sz="1200">
                <a:solidFill>
                  <a:schemeClr val="accent6"/>
                </a:solidFill>
              </a:defRPr>
            </a:lvl1pPr>
          </a:lstStyle>
          <a:p>
            <a:fld id="{CF3D09BE-03F4-4176-8A77-E117D6474AED}" type="datetime1">
              <a:rPr lang="nl-NL" smtClean="0"/>
              <a:pPr/>
              <a:t>15-3-2024</a:t>
            </a:fld>
            <a:endParaRPr lang="nl-NL"/>
          </a:p>
        </p:txBody>
      </p:sp>
      <p:sp>
        <p:nvSpPr>
          <p:cNvPr id="9" name="Tijdelijke aanduiding voor voettekst 7"/>
          <p:cNvSpPr>
            <a:spLocks noGrp="1"/>
          </p:cNvSpPr>
          <p:nvPr>
            <p:ph type="ftr" sz="quarter" idx="3"/>
          </p:nvPr>
        </p:nvSpPr>
        <p:spPr>
          <a:xfrm>
            <a:off x="3492000" y="6588000"/>
            <a:ext cx="3960000" cy="180023"/>
          </a:xfrm>
          <a:prstGeom prst="rect">
            <a:avLst/>
          </a:prstGeom>
        </p:spPr>
        <p:txBody>
          <a:bodyPr vert="horz" lIns="0" tIns="0" rIns="0" bIns="0" rtlCol="0" anchor="ctr"/>
          <a:lstStyle>
            <a:lvl1pPr algn="l">
              <a:defRPr sz="1200">
                <a:solidFill>
                  <a:schemeClr val="accent6"/>
                </a:solidFill>
              </a:defRPr>
            </a:lvl1pPr>
          </a:lstStyle>
          <a:p>
            <a:endParaRPr lang="nl-NL"/>
          </a:p>
        </p:txBody>
      </p:sp>
      <p:sp>
        <p:nvSpPr>
          <p:cNvPr id="10" name="Tijdelijke aanduiding voor dianummer 8"/>
          <p:cNvSpPr>
            <a:spLocks noGrp="1"/>
          </p:cNvSpPr>
          <p:nvPr>
            <p:ph type="sldNum" sz="quarter" idx="4"/>
          </p:nvPr>
        </p:nvSpPr>
        <p:spPr>
          <a:xfrm>
            <a:off x="7632391" y="6588000"/>
            <a:ext cx="1080138" cy="176539"/>
          </a:xfrm>
          <a:prstGeom prst="rect">
            <a:avLst/>
          </a:prstGeom>
        </p:spPr>
        <p:txBody>
          <a:bodyPr vert="horz" lIns="0" tIns="0" rIns="0" bIns="0" rtlCol="0" anchor="ctr"/>
          <a:lstStyle>
            <a:lvl1pPr algn="r">
              <a:defRPr sz="1200">
                <a:solidFill>
                  <a:schemeClr val="accent6"/>
                </a:solidFill>
              </a:defRPr>
            </a:lvl1pPr>
          </a:lstStyle>
          <a:p>
            <a:fld id="{CAF61F08-5B5D-4F5B-9F92-8A0E73C5D006}" type="slidenum">
              <a:rPr lang="nl-NL" smtClean="0"/>
              <a:pPr/>
              <a:t>‹#›</a:t>
            </a:fld>
            <a:endParaRPr lang="nl-NL"/>
          </a:p>
        </p:txBody>
      </p:sp>
      <p:pic>
        <p:nvPicPr>
          <p:cNvPr id="11" name="Afbeelding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2000" y="6373587"/>
            <a:ext cx="1457555" cy="360000"/>
          </a:xfrm>
          <a:prstGeom prst="rect">
            <a:avLst/>
          </a:prstGeom>
        </p:spPr>
      </p:pic>
    </p:spTree>
    <p:extLst>
      <p:ext uri="{BB962C8B-B14F-4D97-AF65-F5344CB8AC3E}">
        <p14:creationId xmlns:p14="http://schemas.microsoft.com/office/powerpoint/2010/main" val="1099142705"/>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el en object">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3" name="Tijdelijke aanduiding voor inhoud 2"/>
          <p:cNvSpPr>
            <a:spLocks noGrp="1" noChangeAspect="1"/>
          </p:cNvSpPr>
          <p:nvPr>
            <p:ph idx="1"/>
          </p:nvPr>
        </p:nvSpPr>
        <p:spPr/>
        <p:txBody>
          <a:bodyPr/>
          <a:lstStyle>
            <a:lvl2pPr marL="288000" indent="-288000">
              <a:buSzPct val="80000"/>
              <a:buFont typeface="Webdings" panose="05030102010509060703" pitchFamily="18" charset="2"/>
              <a:buChar char=""/>
              <a:defRPr/>
            </a:lvl2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4871D3D4-8BC7-463E-ACA5-009F469C3503}" type="datetime1">
              <a:rPr lang="nl-NL" smtClean="0"/>
              <a:pPr/>
              <a:t>15-3-2024</a:t>
            </a:fld>
            <a:endParaRPr lang="nl-NL"/>
          </a:p>
        </p:txBody>
      </p:sp>
      <p:sp>
        <p:nvSpPr>
          <p:cNvPr id="5" name="Tijdelijke aanduiding voor dianummer 4"/>
          <p:cNvSpPr>
            <a:spLocks noGrp="1"/>
          </p:cNvSpPr>
          <p:nvPr>
            <p:ph type="sldNum" sz="quarter" idx="11"/>
          </p:nvPr>
        </p:nvSpPr>
        <p:spPr/>
        <p:txBody>
          <a:bodyPr/>
          <a:lstStyle/>
          <a:p>
            <a:fld id="{CAF61F08-5B5D-4F5B-9F92-8A0E73C5D006}" type="slidenum">
              <a:rPr lang="nl-NL" smtClean="0"/>
              <a:pPr/>
              <a:t>‹#›</a:t>
            </a:fld>
            <a:endParaRPr lang="nl-NL"/>
          </a:p>
        </p:txBody>
      </p:sp>
      <p:sp>
        <p:nvSpPr>
          <p:cNvPr id="6" name="Tijdelijke aanduiding voor voettekst 5"/>
          <p:cNvSpPr>
            <a:spLocks noGrp="1"/>
          </p:cNvSpPr>
          <p:nvPr>
            <p:ph type="ftr" sz="quarter" idx="12"/>
          </p:nvPr>
        </p:nvSpPr>
        <p:spPr/>
        <p:txBody>
          <a:bodyPr/>
          <a:lstStyle/>
          <a:p>
            <a:endParaRPr lang="nl-NL"/>
          </a:p>
        </p:txBody>
      </p:sp>
      <p:sp>
        <p:nvSpPr>
          <p:cNvPr id="7" name="Vrije vorm 6"/>
          <p:cNvSpPr/>
          <p:nvPr userDrawn="1"/>
        </p:nvSpPr>
        <p:spPr>
          <a:xfrm rot="10800000">
            <a:off x="-418046" y="-531506"/>
            <a:ext cx="9130575" cy="1800230"/>
          </a:xfrm>
          <a:custGeom>
            <a:avLst/>
            <a:gdLst>
              <a:gd name="connsiteX0" fmla="*/ 0 w 9361196"/>
              <a:gd name="connsiteY0" fmla="*/ 785341 h 2700345"/>
              <a:gd name="connsiteX1" fmla="*/ 230022 w 9361196"/>
              <a:gd name="connsiteY1" fmla="*/ 230021 h 2700345"/>
              <a:gd name="connsiteX2" fmla="*/ 785343 w 9361196"/>
              <a:gd name="connsiteY2" fmla="*/ 1 h 2700345"/>
              <a:gd name="connsiteX3" fmla="*/ 8575855 w 9361196"/>
              <a:gd name="connsiteY3" fmla="*/ 0 h 2700345"/>
              <a:gd name="connsiteX4" fmla="*/ 9131175 w 9361196"/>
              <a:gd name="connsiteY4" fmla="*/ 230022 h 2700345"/>
              <a:gd name="connsiteX5" fmla="*/ 9361195 w 9361196"/>
              <a:gd name="connsiteY5" fmla="*/ 785343 h 2700345"/>
              <a:gd name="connsiteX6" fmla="*/ 9361196 w 9361196"/>
              <a:gd name="connsiteY6" fmla="*/ 1915004 h 2700345"/>
              <a:gd name="connsiteX7" fmla="*/ 9131175 w 9361196"/>
              <a:gd name="connsiteY7" fmla="*/ 2470324 h 2700345"/>
              <a:gd name="connsiteX8" fmla="*/ 8575855 w 9361196"/>
              <a:gd name="connsiteY8" fmla="*/ 2700345 h 2700345"/>
              <a:gd name="connsiteX9" fmla="*/ 785341 w 9361196"/>
              <a:gd name="connsiteY9" fmla="*/ 2700345 h 2700345"/>
              <a:gd name="connsiteX10" fmla="*/ 230021 w 9361196"/>
              <a:gd name="connsiteY10" fmla="*/ 2470323 h 2700345"/>
              <a:gd name="connsiteX11" fmla="*/ 0 w 9361196"/>
              <a:gd name="connsiteY11" fmla="*/ 1915003 h 2700345"/>
              <a:gd name="connsiteX12" fmla="*/ 0 w 9361196"/>
              <a:gd name="connsiteY12" fmla="*/ 785341 h 2700345"/>
              <a:gd name="connsiteX0" fmla="*/ 643968 w 10005164"/>
              <a:gd name="connsiteY0" fmla="*/ 785341 h 2700345"/>
              <a:gd name="connsiteX1" fmla="*/ 873990 w 10005164"/>
              <a:gd name="connsiteY1" fmla="*/ 230021 h 2700345"/>
              <a:gd name="connsiteX2" fmla="*/ 1429311 w 10005164"/>
              <a:gd name="connsiteY2" fmla="*/ 1 h 2700345"/>
              <a:gd name="connsiteX3" fmla="*/ 9219823 w 10005164"/>
              <a:gd name="connsiteY3" fmla="*/ 0 h 2700345"/>
              <a:gd name="connsiteX4" fmla="*/ 9775143 w 10005164"/>
              <a:gd name="connsiteY4" fmla="*/ 230022 h 2700345"/>
              <a:gd name="connsiteX5" fmla="*/ 10005163 w 10005164"/>
              <a:gd name="connsiteY5" fmla="*/ 785343 h 2700345"/>
              <a:gd name="connsiteX6" fmla="*/ 10005164 w 10005164"/>
              <a:gd name="connsiteY6" fmla="*/ 1915004 h 2700345"/>
              <a:gd name="connsiteX7" fmla="*/ 9775143 w 10005164"/>
              <a:gd name="connsiteY7" fmla="*/ 2470324 h 2700345"/>
              <a:gd name="connsiteX8" fmla="*/ 9219823 w 10005164"/>
              <a:gd name="connsiteY8" fmla="*/ 2700345 h 2700345"/>
              <a:gd name="connsiteX9" fmla="*/ 1429309 w 10005164"/>
              <a:gd name="connsiteY9" fmla="*/ 2700345 h 2700345"/>
              <a:gd name="connsiteX10" fmla="*/ 643968 w 10005164"/>
              <a:gd name="connsiteY10" fmla="*/ 1915003 h 2700345"/>
              <a:gd name="connsiteX11" fmla="*/ 643968 w 10005164"/>
              <a:gd name="connsiteY11" fmla="*/ 785341 h 2700345"/>
              <a:gd name="connsiteX0" fmla="*/ 643968 w 10005164"/>
              <a:gd name="connsiteY0" fmla="*/ 1915003 h 2700345"/>
              <a:gd name="connsiteX1" fmla="*/ 643968 w 10005164"/>
              <a:gd name="connsiteY1" fmla="*/ 785341 h 2700345"/>
              <a:gd name="connsiteX2" fmla="*/ 873990 w 10005164"/>
              <a:gd name="connsiteY2" fmla="*/ 230021 h 2700345"/>
              <a:gd name="connsiteX3" fmla="*/ 1429311 w 10005164"/>
              <a:gd name="connsiteY3" fmla="*/ 1 h 2700345"/>
              <a:gd name="connsiteX4" fmla="*/ 9219823 w 10005164"/>
              <a:gd name="connsiteY4" fmla="*/ 0 h 2700345"/>
              <a:gd name="connsiteX5" fmla="*/ 9775143 w 10005164"/>
              <a:gd name="connsiteY5" fmla="*/ 230022 h 2700345"/>
              <a:gd name="connsiteX6" fmla="*/ 10005163 w 10005164"/>
              <a:gd name="connsiteY6" fmla="*/ 785343 h 2700345"/>
              <a:gd name="connsiteX7" fmla="*/ 10005164 w 10005164"/>
              <a:gd name="connsiteY7" fmla="*/ 1915004 h 2700345"/>
              <a:gd name="connsiteX8" fmla="*/ 9775143 w 10005164"/>
              <a:gd name="connsiteY8" fmla="*/ 2470324 h 2700345"/>
              <a:gd name="connsiteX9" fmla="*/ 9219823 w 10005164"/>
              <a:gd name="connsiteY9" fmla="*/ 2700345 h 2700345"/>
              <a:gd name="connsiteX10" fmla="*/ 1429309 w 10005164"/>
              <a:gd name="connsiteY10" fmla="*/ 2700345 h 2700345"/>
              <a:gd name="connsiteX11" fmla="*/ 735408 w 10005164"/>
              <a:gd name="connsiteY11" fmla="*/ 2006443 h 2700345"/>
              <a:gd name="connsiteX0" fmla="*/ 0 w 9361196"/>
              <a:gd name="connsiteY0" fmla="*/ 1915003 h 2700345"/>
              <a:gd name="connsiteX1" fmla="*/ 0 w 9361196"/>
              <a:gd name="connsiteY1" fmla="*/ 785341 h 2700345"/>
              <a:gd name="connsiteX2" fmla="*/ 230022 w 9361196"/>
              <a:gd name="connsiteY2" fmla="*/ 230021 h 2700345"/>
              <a:gd name="connsiteX3" fmla="*/ 785343 w 9361196"/>
              <a:gd name="connsiteY3" fmla="*/ 1 h 2700345"/>
              <a:gd name="connsiteX4" fmla="*/ 8575855 w 9361196"/>
              <a:gd name="connsiteY4" fmla="*/ 0 h 2700345"/>
              <a:gd name="connsiteX5" fmla="*/ 9131175 w 9361196"/>
              <a:gd name="connsiteY5" fmla="*/ 230022 h 2700345"/>
              <a:gd name="connsiteX6" fmla="*/ 9361195 w 9361196"/>
              <a:gd name="connsiteY6" fmla="*/ 785343 h 2700345"/>
              <a:gd name="connsiteX7" fmla="*/ 9361196 w 9361196"/>
              <a:gd name="connsiteY7" fmla="*/ 1915004 h 2700345"/>
              <a:gd name="connsiteX8" fmla="*/ 9131175 w 9361196"/>
              <a:gd name="connsiteY8" fmla="*/ 2470324 h 2700345"/>
              <a:gd name="connsiteX9" fmla="*/ 8575855 w 9361196"/>
              <a:gd name="connsiteY9" fmla="*/ 2700345 h 2700345"/>
              <a:gd name="connsiteX10" fmla="*/ 785341 w 9361196"/>
              <a:gd name="connsiteY10" fmla="*/ 2700345 h 2700345"/>
              <a:gd name="connsiteX0" fmla="*/ 0 w 9361196"/>
              <a:gd name="connsiteY0" fmla="*/ 1915003 h 2700345"/>
              <a:gd name="connsiteX1" fmla="*/ 0 w 9361196"/>
              <a:gd name="connsiteY1" fmla="*/ 785341 h 2700345"/>
              <a:gd name="connsiteX2" fmla="*/ 230022 w 9361196"/>
              <a:gd name="connsiteY2" fmla="*/ 230021 h 2700345"/>
              <a:gd name="connsiteX3" fmla="*/ 785343 w 9361196"/>
              <a:gd name="connsiteY3" fmla="*/ 1 h 2700345"/>
              <a:gd name="connsiteX4" fmla="*/ 8575855 w 9361196"/>
              <a:gd name="connsiteY4" fmla="*/ 0 h 2700345"/>
              <a:gd name="connsiteX5" fmla="*/ 9131175 w 9361196"/>
              <a:gd name="connsiteY5" fmla="*/ 230022 h 2700345"/>
              <a:gd name="connsiteX6" fmla="*/ 9361195 w 9361196"/>
              <a:gd name="connsiteY6" fmla="*/ 785343 h 2700345"/>
              <a:gd name="connsiteX7" fmla="*/ 9361196 w 9361196"/>
              <a:gd name="connsiteY7" fmla="*/ 1915004 h 2700345"/>
              <a:gd name="connsiteX8" fmla="*/ 9131175 w 9361196"/>
              <a:gd name="connsiteY8" fmla="*/ 2470324 h 2700345"/>
              <a:gd name="connsiteX9" fmla="*/ 8575855 w 9361196"/>
              <a:gd name="connsiteY9" fmla="*/ 2700345 h 2700345"/>
              <a:gd name="connsiteX0" fmla="*/ 0 w 9361196"/>
              <a:gd name="connsiteY0" fmla="*/ 1915003 h 2470324"/>
              <a:gd name="connsiteX1" fmla="*/ 0 w 9361196"/>
              <a:gd name="connsiteY1" fmla="*/ 785341 h 2470324"/>
              <a:gd name="connsiteX2" fmla="*/ 230022 w 9361196"/>
              <a:gd name="connsiteY2" fmla="*/ 230021 h 2470324"/>
              <a:gd name="connsiteX3" fmla="*/ 785343 w 9361196"/>
              <a:gd name="connsiteY3" fmla="*/ 1 h 2470324"/>
              <a:gd name="connsiteX4" fmla="*/ 8575855 w 9361196"/>
              <a:gd name="connsiteY4" fmla="*/ 0 h 2470324"/>
              <a:gd name="connsiteX5" fmla="*/ 9131175 w 9361196"/>
              <a:gd name="connsiteY5" fmla="*/ 230022 h 2470324"/>
              <a:gd name="connsiteX6" fmla="*/ 9361195 w 9361196"/>
              <a:gd name="connsiteY6" fmla="*/ 785343 h 2470324"/>
              <a:gd name="connsiteX7" fmla="*/ 9361196 w 9361196"/>
              <a:gd name="connsiteY7" fmla="*/ 1915004 h 2470324"/>
              <a:gd name="connsiteX8" fmla="*/ 9131175 w 9361196"/>
              <a:gd name="connsiteY8" fmla="*/ 2470324 h 2470324"/>
              <a:gd name="connsiteX0" fmla="*/ 0 w 9361196"/>
              <a:gd name="connsiteY0" fmla="*/ 1915003 h 1915004"/>
              <a:gd name="connsiteX1" fmla="*/ 0 w 9361196"/>
              <a:gd name="connsiteY1" fmla="*/ 785341 h 1915004"/>
              <a:gd name="connsiteX2" fmla="*/ 230022 w 9361196"/>
              <a:gd name="connsiteY2" fmla="*/ 230021 h 1915004"/>
              <a:gd name="connsiteX3" fmla="*/ 785343 w 9361196"/>
              <a:gd name="connsiteY3" fmla="*/ 1 h 1915004"/>
              <a:gd name="connsiteX4" fmla="*/ 8575855 w 9361196"/>
              <a:gd name="connsiteY4" fmla="*/ 0 h 1915004"/>
              <a:gd name="connsiteX5" fmla="*/ 9131175 w 9361196"/>
              <a:gd name="connsiteY5" fmla="*/ 230022 h 1915004"/>
              <a:gd name="connsiteX6" fmla="*/ 9361195 w 9361196"/>
              <a:gd name="connsiteY6" fmla="*/ 785343 h 1915004"/>
              <a:gd name="connsiteX7" fmla="*/ 9361196 w 9361196"/>
              <a:gd name="connsiteY7" fmla="*/ 1915004 h 1915004"/>
              <a:gd name="connsiteX0" fmla="*/ 0 w 9361196"/>
              <a:gd name="connsiteY0" fmla="*/ 1915003 h 1915003"/>
              <a:gd name="connsiteX1" fmla="*/ 0 w 9361196"/>
              <a:gd name="connsiteY1" fmla="*/ 785341 h 1915003"/>
              <a:gd name="connsiteX2" fmla="*/ 230022 w 9361196"/>
              <a:gd name="connsiteY2" fmla="*/ 230021 h 1915003"/>
              <a:gd name="connsiteX3" fmla="*/ 785343 w 9361196"/>
              <a:gd name="connsiteY3" fmla="*/ 1 h 1915003"/>
              <a:gd name="connsiteX4" fmla="*/ 8575855 w 9361196"/>
              <a:gd name="connsiteY4" fmla="*/ 0 h 1915003"/>
              <a:gd name="connsiteX5" fmla="*/ 9131175 w 9361196"/>
              <a:gd name="connsiteY5" fmla="*/ 230022 h 1915003"/>
              <a:gd name="connsiteX6" fmla="*/ 9361195 w 9361196"/>
              <a:gd name="connsiteY6" fmla="*/ 785343 h 1915003"/>
              <a:gd name="connsiteX0" fmla="*/ 0 w 9131175"/>
              <a:gd name="connsiteY0" fmla="*/ 1915003 h 1915003"/>
              <a:gd name="connsiteX1" fmla="*/ 0 w 9131175"/>
              <a:gd name="connsiteY1" fmla="*/ 785341 h 1915003"/>
              <a:gd name="connsiteX2" fmla="*/ 230022 w 9131175"/>
              <a:gd name="connsiteY2" fmla="*/ 230021 h 1915003"/>
              <a:gd name="connsiteX3" fmla="*/ 785343 w 9131175"/>
              <a:gd name="connsiteY3" fmla="*/ 1 h 1915003"/>
              <a:gd name="connsiteX4" fmla="*/ 8575855 w 9131175"/>
              <a:gd name="connsiteY4" fmla="*/ 0 h 1915003"/>
              <a:gd name="connsiteX5" fmla="*/ 9131175 w 9131175"/>
              <a:gd name="connsiteY5" fmla="*/ 230022 h 1915003"/>
              <a:gd name="connsiteX0" fmla="*/ 0 w 8575855"/>
              <a:gd name="connsiteY0" fmla="*/ 1915003 h 1915003"/>
              <a:gd name="connsiteX1" fmla="*/ 0 w 8575855"/>
              <a:gd name="connsiteY1" fmla="*/ 785341 h 1915003"/>
              <a:gd name="connsiteX2" fmla="*/ 230022 w 8575855"/>
              <a:gd name="connsiteY2" fmla="*/ 230021 h 1915003"/>
              <a:gd name="connsiteX3" fmla="*/ 785343 w 8575855"/>
              <a:gd name="connsiteY3" fmla="*/ 1 h 1915003"/>
              <a:gd name="connsiteX4" fmla="*/ 8575855 w 8575855"/>
              <a:gd name="connsiteY4" fmla="*/ 0 h 1915003"/>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2092942 h 2092942"/>
              <a:gd name="connsiteX1" fmla="*/ 0 w 9130575"/>
              <a:gd name="connsiteY1" fmla="*/ 963280 h 2092942"/>
              <a:gd name="connsiteX2" fmla="*/ 230022 w 9130575"/>
              <a:gd name="connsiteY2" fmla="*/ 407960 h 2092942"/>
              <a:gd name="connsiteX3" fmla="*/ 785343 w 9130575"/>
              <a:gd name="connsiteY3" fmla="*/ 177940 h 2092942"/>
              <a:gd name="connsiteX4" fmla="*/ 9130575 w 9130575"/>
              <a:gd name="connsiteY4" fmla="*/ 168256 h 2092942"/>
              <a:gd name="connsiteX0" fmla="*/ 0 w 9130575"/>
              <a:gd name="connsiteY0" fmla="*/ 2092942 h 2092942"/>
              <a:gd name="connsiteX1" fmla="*/ 0 w 9130575"/>
              <a:gd name="connsiteY1" fmla="*/ 963280 h 2092942"/>
              <a:gd name="connsiteX2" fmla="*/ 230022 w 9130575"/>
              <a:gd name="connsiteY2" fmla="*/ 407960 h 2092942"/>
              <a:gd name="connsiteX3" fmla="*/ 785343 w 9130575"/>
              <a:gd name="connsiteY3" fmla="*/ 177940 h 2092942"/>
              <a:gd name="connsiteX4" fmla="*/ 9130575 w 9130575"/>
              <a:gd name="connsiteY4" fmla="*/ 168256 h 2092942"/>
              <a:gd name="connsiteX0" fmla="*/ 0 w 9130575"/>
              <a:gd name="connsiteY0" fmla="*/ 2092942 h 2092942"/>
              <a:gd name="connsiteX1" fmla="*/ 0 w 9130575"/>
              <a:gd name="connsiteY1" fmla="*/ 963280 h 2092942"/>
              <a:gd name="connsiteX2" fmla="*/ 230022 w 9130575"/>
              <a:gd name="connsiteY2" fmla="*/ 407960 h 2092942"/>
              <a:gd name="connsiteX3" fmla="*/ 785343 w 9130575"/>
              <a:gd name="connsiteY3" fmla="*/ 177940 h 2092942"/>
              <a:gd name="connsiteX4" fmla="*/ 9130575 w 9130575"/>
              <a:gd name="connsiteY4" fmla="*/ 168256 h 2092942"/>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2173685 h 2173685"/>
              <a:gd name="connsiteX1" fmla="*/ 0 w 9130575"/>
              <a:gd name="connsiteY1" fmla="*/ 1044023 h 2173685"/>
              <a:gd name="connsiteX2" fmla="*/ 230022 w 9130575"/>
              <a:gd name="connsiteY2" fmla="*/ 488703 h 2173685"/>
              <a:gd name="connsiteX3" fmla="*/ 785343 w 9130575"/>
              <a:gd name="connsiteY3" fmla="*/ 258683 h 2173685"/>
              <a:gd name="connsiteX4" fmla="*/ 9130575 w 9130575"/>
              <a:gd name="connsiteY4" fmla="*/ 248999 h 2173685"/>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2521310 h 2521310"/>
              <a:gd name="connsiteX1" fmla="*/ 0 w 9130575"/>
              <a:gd name="connsiteY1" fmla="*/ 1391648 h 2521310"/>
              <a:gd name="connsiteX2" fmla="*/ 230022 w 9130575"/>
              <a:gd name="connsiteY2" fmla="*/ 836328 h 2521310"/>
              <a:gd name="connsiteX3" fmla="*/ 785343 w 9130575"/>
              <a:gd name="connsiteY3" fmla="*/ 606308 h 2521310"/>
              <a:gd name="connsiteX4" fmla="*/ 9130575 w 9130575"/>
              <a:gd name="connsiteY4" fmla="*/ 596624 h 2521310"/>
              <a:gd name="connsiteX0" fmla="*/ 0 w 9130587"/>
              <a:gd name="connsiteY0" fmla="*/ 1924686 h 1924686"/>
              <a:gd name="connsiteX1" fmla="*/ 0 w 9130587"/>
              <a:gd name="connsiteY1" fmla="*/ 795024 h 1924686"/>
              <a:gd name="connsiteX2" fmla="*/ 230022 w 9130587"/>
              <a:gd name="connsiteY2" fmla="*/ 239704 h 1924686"/>
              <a:gd name="connsiteX3" fmla="*/ 785343 w 9130587"/>
              <a:gd name="connsiteY3" fmla="*/ 9684 h 1924686"/>
              <a:gd name="connsiteX4" fmla="*/ 9130575 w 9130587"/>
              <a:gd name="connsiteY4" fmla="*/ 0 h 1924686"/>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0575" h="1924686">
                <a:moveTo>
                  <a:pt x="0" y="1924686"/>
                </a:moveTo>
                <a:lnTo>
                  <a:pt x="0" y="795024"/>
                </a:lnTo>
                <a:cubicBezTo>
                  <a:pt x="0" y="586739"/>
                  <a:pt x="82742" y="386984"/>
                  <a:pt x="230022" y="239704"/>
                </a:cubicBezTo>
                <a:cubicBezTo>
                  <a:pt x="377302" y="92424"/>
                  <a:pt x="577057" y="9683"/>
                  <a:pt x="785343" y="9684"/>
                </a:cubicBezTo>
                <a:lnTo>
                  <a:pt x="9130575" y="0"/>
                </a:lnTo>
              </a:path>
            </a:pathLst>
          </a:cu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Afbeelding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2000" y="6373587"/>
            <a:ext cx="1457555" cy="360000"/>
          </a:xfrm>
          <a:prstGeom prst="rect">
            <a:avLst/>
          </a:prstGeom>
        </p:spPr>
      </p:pic>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Inhoud van twee">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3" name="Tijdelijke aanduiding voor inhoud 2"/>
          <p:cNvSpPr>
            <a:spLocks noGrp="1" noChangeAspect="1"/>
          </p:cNvSpPr>
          <p:nvPr>
            <p:ph sz="half" idx="1"/>
          </p:nvPr>
        </p:nvSpPr>
        <p:spPr>
          <a:xfrm>
            <a:off x="431472" y="1448747"/>
            <a:ext cx="3960506" cy="4680598"/>
          </a:xfrm>
        </p:spPr>
        <p:txBody>
          <a:bodyPr>
            <a:normAutofit/>
          </a:bodyPr>
          <a:lstStyle>
            <a:lvl1pPr>
              <a:defRPr sz="2400"/>
            </a:lvl1pPr>
            <a:lvl2pPr marL="288000" indent="-288000">
              <a:buSzPct val="80000"/>
              <a:buFont typeface="Webdings" panose="05030102010509060703" pitchFamily="18" charset="2"/>
              <a:buChar char="&lt;"/>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noChangeAspect="1"/>
          </p:cNvSpPr>
          <p:nvPr>
            <p:ph sz="half" idx="2"/>
          </p:nvPr>
        </p:nvSpPr>
        <p:spPr>
          <a:xfrm>
            <a:off x="4752022" y="1448747"/>
            <a:ext cx="3960507" cy="4680598"/>
          </a:xfrm>
        </p:spPr>
        <p:txBody>
          <a:bodyPr>
            <a:normAutofit/>
          </a:bodyPr>
          <a:lstStyle>
            <a:lvl1pPr>
              <a:defRPr sz="2400"/>
            </a:lvl1pPr>
            <a:lvl2pPr marL="288000" indent="-288000">
              <a:buSzPct val="80000"/>
              <a:buFont typeface="Webdings" panose="05030102010509060703" pitchFamily="18" charset="2"/>
              <a:buChar char="&lt;"/>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706061E0-97EA-4838-91B3-D7D28BC13232}" type="datetime1">
              <a:rPr lang="nl-NL" smtClean="0"/>
              <a:pPr/>
              <a:t>15-3-2024</a:t>
            </a:fld>
            <a:endParaRPr lang="nl-NL"/>
          </a:p>
        </p:txBody>
      </p:sp>
      <p:sp>
        <p:nvSpPr>
          <p:cNvPr id="6" name="Tijdelijke aanduiding voor dianummer 5"/>
          <p:cNvSpPr>
            <a:spLocks noGrp="1"/>
          </p:cNvSpPr>
          <p:nvPr>
            <p:ph type="sldNum" sz="quarter" idx="11"/>
          </p:nvPr>
        </p:nvSpPr>
        <p:spPr/>
        <p:txBody>
          <a:bodyPr/>
          <a:lstStyle/>
          <a:p>
            <a:fld id="{CAF61F08-5B5D-4F5B-9F92-8A0E73C5D006}" type="slidenum">
              <a:rPr lang="nl-NL" smtClean="0"/>
              <a:pPr/>
              <a:t>‹#›</a:t>
            </a:fld>
            <a:endParaRPr lang="nl-NL"/>
          </a:p>
        </p:txBody>
      </p:sp>
      <p:sp>
        <p:nvSpPr>
          <p:cNvPr id="7" name="Tijdelijke aanduiding voor voettekst 6"/>
          <p:cNvSpPr>
            <a:spLocks noGrp="1"/>
          </p:cNvSpPr>
          <p:nvPr>
            <p:ph type="ftr" sz="quarter" idx="12"/>
          </p:nvPr>
        </p:nvSpPr>
        <p:spPr/>
        <p:txBody>
          <a:bodyPr/>
          <a:lstStyle/>
          <a:p>
            <a:endParaRPr lang="nl-NL"/>
          </a:p>
        </p:txBody>
      </p:sp>
      <p:sp>
        <p:nvSpPr>
          <p:cNvPr id="8" name="Vrije vorm 7"/>
          <p:cNvSpPr/>
          <p:nvPr userDrawn="1"/>
        </p:nvSpPr>
        <p:spPr>
          <a:xfrm rot="10800000">
            <a:off x="-418046" y="-531506"/>
            <a:ext cx="9130575" cy="1800230"/>
          </a:xfrm>
          <a:custGeom>
            <a:avLst/>
            <a:gdLst>
              <a:gd name="connsiteX0" fmla="*/ 0 w 9361196"/>
              <a:gd name="connsiteY0" fmla="*/ 785341 h 2700345"/>
              <a:gd name="connsiteX1" fmla="*/ 230022 w 9361196"/>
              <a:gd name="connsiteY1" fmla="*/ 230021 h 2700345"/>
              <a:gd name="connsiteX2" fmla="*/ 785343 w 9361196"/>
              <a:gd name="connsiteY2" fmla="*/ 1 h 2700345"/>
              <a:gd name="connsiteX3" fmla="*/ 8575855 w 9361196"/>
              <a:gd name="connsiteY3" fmla="*/ 0 h 2700345"/>
              <a:gd name="connsiteX4" fmla="*/ 9131175 w 9361196"/>
              <a:gd name="connsiteY4" fmla="*/ 230022 h 2700345"/>
              <a:gd name="connsiteX5" fmla="*/ 9361195 w 9361196"/>
              <a:gd name="connsiteY5" fmla="*/ 785343 h 2700345"/>
              <a:gd name="connsiteX6" fmla="*/ 9361196 w 9361196"/>
              <a:gd name="connsiteY6" fmla="*/ 1915004 h 2700345"/>
              <a:gd name="connsiteX7" fmla="*/ 9131175 w 9361196"/>
              <a:gd name="connsiteY7" fmla="*/ 2470324 h 2700345"/>
              <a:gd name="connsiteX8" fmla="*/ 8575855 w 9361196"/>
              <a:gd name="connsiteY8" fmla="*/ 2700345 h 2700345"/>
              <a:gd name="connsiteX9" fmla="*/ 785341 w 9361196"/>
              <a:gd name="connsiteY9" fmla="*/ 2700345 h 2700345"/>
              <a:gd name="connsiteX10" fmla="*/ 230021 w 9361196"/>
              <a:gd name="connsiteY10" fmla="*/ 2470323 h 2700345"/>
              <a:gd name="connsiteX11" fmla="*/ 0 w 9361196"/>
              <a:gd name="connsiteY11" fmla="*/ 1915003 h 2700345"/>
              <a:gd name="connsiteX12" fmla="*/ 0 w 9361196"/>
              <a:gd name="connsiteY12" fmla="*/ 785341 h 2700345"/>
              <a:gd name="connsiteX0" fmla="*/ 643968 w 10005164"/>
              <a:gd name="connsiteY0" fmla="*/ 785341 h 2700345"/>
              <a:gd name="connsiteX1" fmla="*/ 873990 w 10005164"/>
              <a:gd name="connsiteY1" fmla="*/ 230021 h 2700345"/>
              <a:gd name="connsiteX2" fmla="*/ 1429311 w 10005164"/>
              <a:gd name="connsiteY2" fmla="*/ 1 h 2700345"/>
              <a:gd name="connsiteX3" fmla="*/ 9219823 w 10005164"/>
              <a:gd name="connsiteY3" fmla="*/ 0 h 2700345"/>
              <a:gd name="connsiteX4" fmla="*/ 9775143 w 10005164"/>
              <a:gd name="connsiteY4" fmla="*/ 230022 h 2700345"/>
              <a:gd name="connsiteX5" fmla="*/ 10005163 w 10005164"/>
              <a:gd name="connsiteY5" fmla="*/ 785343 h 2700345"/>
              <a:gd name="connsiteX6" fmla="*/ 10005164 w 10005164"/>
              <a:gd name="connsiteY6" fmla="*/ 1915004 h 2700345"/>
              <a:gd name="connsiteX7" fmla="*/ 9775143 w 10005164"/>
              <a:gd name="connsiteY7" fmla="*/ 2470324 h 2700345"/>
              <a:gd name="connsiteX8" fmla="*/ 9219823 w 10005164"/>
              <a:gd name="connsiteY8" fmla="*/ 2700345 h 2700345"/>
              <a:gd name="connsiteX9" fmla="*/ 1429309 w 10005164"/>
              <a:gd name="connsiteY9" fmla="*/ 2700345 h 2700345"/>
              <a:gd name="connsiteX10" fmla="*/ 643968 w 10005164"/>
              <a:gd name="connsiteY10" fmla="*/ 1915003 h 2700345"/>
              <a:gd name="connsiteX11" fmla="*/ 643968 w 10005164"/>
              <a:gd name="connsiteY11" fmla="*/ 785341 h 2700345"/>
              <a:gd name="connsiteX0" fmla="*/ 643968 w 10005164"/>
              <a:gd name="connsiteY0" fmla="*/ 1915003 h 2700345"/>
              <a:gd name="connsiteX1" fmla="*/ 643968 w 10005164"/>
              <a:gd name="connsiteY1" fmla="*/ 785341 h 2700345"/>
              <a:gd name="connsiteX2" fmla="*/ 873990 w 10005164"/>
              <a:gd name="connsiteY2" fmla="*/ 230021 h 2700345"/>
              <a:gd name="connsiteX3" fmla="*/ 1429311 w 10005164"/>
              <a:gd name="connsiteY3" fmla="*/ 1 h 2700345"/>
              <a:gd name="connsiteX4" fmla="*/ 9219823 w 10005164"/>
              <a:gd name="connsiteY4" fmla="*/ 0 h 2700345"/>
              <a:gd name="connsiteX5" fmla="*/ 9775143 w 10005164"/>
              <a:gd name="connsiteY5" fmla="*/ 230022 h 2700345"/>
              <a:gd name="connsiteX6" fmla="*/ 10005163 w 10005164"/>
              <a:gd name="connsiteY6" fmla="*/ 785343 h 2700345"/>
              <a:gd name="connsiteX7" fmla="*/ 10005164 w 10005164"/>
              <a:gd name="connsiteY7" fmla="*/ 1915004 h 2700345"/>
              <a:gd name="connsiteX8" fmla="*/ 9775143 w 10005164"/>
              <a:gd name="connsiteY8" fmla="*/ 2470324 h 2700345"/>
              <a:gd name="connsiteX9" fmla="*/ 9219823 w 10005164"/>
              <a:gd name="connsiteY9" fmla="*/ 2700345 h 2700345"/>
              <a:gd name="connsiteX10" fmla="*/ 1429309 w 10005164"/>
              <a:gd name="connsiteY10" fmla="*/ 2700345 h 2700345"/>
              <a:gd name="connsiteX11" fmla="*/ 735408 w 10005164"/>
              <a:gd name="connsiteY11" fmla="*/ 2006443 h 2700345"/>
              <a:gd name="connsiteX0" fmla="*/ 0 w 9361196"/>
              <a:gd name="connsiteY0" fmla="*/ 1915003 h 2700345"/>
              <a:gd name="connsiteX1" fmla="*/ 0 w 9361196"/>
              <a:gd name="connsiteY1" fmla="*/ 785341 h 2700345"/>
              <a:gd name="connsiteX2" fmla="*/ 230022 w 9361196"/>
              <a:gd name="connsiteY2" fmla="*/ 230021 h 2700345"/>
              <a:gd name="connsiteX3" fmla="*/ 785343 w 9361196"/>
              <a:gd name="connsiteY3" fmla="*/ 1 h 2700345"/>
              <a:gd name="connsiteX4" fmla="*/ 8575855 w 9361196"/>
              <a:gd name="connsiteY4" fmla="*/ 0 h 2700345"/>
              <a:gd name="connsiteX5" fmla="*/ 9131175 w 9361196"/>
              <a:gd name="connsiteY5" fmla="*/ 230022 h 2700345"/>
              <a:gd name="connsiteX6" fmla="*/ 9361195 w 9361196"/>
              <a:gd name="connsiteY6" fmla="*/ 785343 h 2700345"/>
              <a:gd name="connsiteX7" fmla="*/ 9361196 w 9361196"/>
              <a:gd name="connsiteY7" fmla="*/ 1915004 h 2700345"/>
              <a:gd name="connsiteX8" fmla="*/ 9131175 w 9361196"/>
              <a:gd name="connsiteY8" fmla="*/ 2470324 h 2700345"/>
              <a:gd name="connsiteX9" fmla="*/ 8575855 w 9361196"/>
              <a:gd name="connsiteY9" fmla="*/ 2700345 h 2700345"/>
              <a:gd name="connsiteX10" fmla="*/ 785341 w 9361196"/>
              <a:gd name="connsiteY10" fmla="*/ 2700345 h 2700345"/>
              <a:gd name="connsiteX0" fmla="*/ 0 w 9361196"/>
              <a:gd name="connsiteY0" fmla="*/ 1915003 h 2700345"/>
              <a:gd name="connsiteX1" fmla="*/ 0 w 9361196"/>
              <a:gd name="connsiteY1" fmla="*/ 785341 h 2700345"/>
              <a:gd name="connsiteX2" fmla="*/ 230022 w 9361196"/>
              <a:gd name="connsiteY2" fmla="*/ 230021 h 2700345"/>
              <a:gd name="connsiteX3" fmla="*/ 785343 w 9361196"/>
              <a:gd name="connsiteY3" fmla="*/ 1 h 2700345"/>
              <a:gd name="connsiteX4" fmla="*/ 8575855 w 9361196"/>
              <a:gd name="connsiteY4" fmla="*/ 0 h 2700345"/>
              <a:gd name="connsiteX5" fmla="*/ 9131175 w 9361196"/>
              <a:gd name="connsiteY5" fmla="*/ 230022 h 2700345"/>
              <a:gd name="connsiteX6" fmla="*/ 9361195 w 9361196"/>
              <a:gd name="connsiteY6" fmla="*/ 785343 h 2700345"/>
              <a:gd name="connsiteX7" fmla="*/ 9361196 w 9361196"/>
              <a:gd name="connsiteY7" fmla="*/ 1915004 h 2700345"/>
              <a:gd name="connsiteX8" fmla="*/ 9131175 w 9361196"/>
              <a:gd name="connsiteY8" fmla="*/ 2470324 h 2700345"/>
              <a:gd name="connsiteX9" fmla="*/ 8575855 w 9361196"/>
              <a:gd name="connsiteY9" fmla="*/ 2700345 h 2700345"/>
              <a:gd name="connsiteX0" fmla="*/ 0 w 9361196"/>
              <a:gd name="connsiteY0" fmla="*/ 1915003 h 2470324"/>
              <a:gd name="connsiteX1" fmla="*/ 0 w 9361196"/>
              <a:gd name="connsiteY1" fmla="*/ 785341 h 2470324"/>
              <a:gd name="connsiteX2" fmla="*/ 230022 w 9361196"/>
              <a:gd name="connsiteY2" fmla="*/ 230021 h 2470324"/>
              <a:gd name="connsiteX3" fmla="*/ 785343 w 9361196"/>
              <a:gd name="connsiteY3" fmla="*/ 1 h 2470324"/>
              <a:gd name="connsiteX4" fmla="*/ 8575855 w 9361196"/>
              <a:gd name="connsiteY4" fmla="*/ 0 h 2470324"/>
              <a:gd name="connsiteX5" fmla="*/ 9131175 w 9361196"/>
              <a:gd name="connsiteY5" fmla="*/ 230022 h 2470324"/>
              <a:gd name="connsiteX6" fmla="*/ 9361195 w 9361196"/>
              <a:gd name="connsiteY6" fmla="*/ 785343 h 2470324"/>
              <a:gd name="connsiteX7" fmla="*/ 9361196 w 9361196"/>
              <a:gd name="connsiteY7" fmla="*/ 1915004 h 2470324"/>
              <a:gd name="connsiteX8" fmla="*/ 9131175 w 9361196"/>
              <a:gd name="connsiteY8" fmla="*/ 2470324 h 2470324"/>
              <a:gd name="connsiteX0" fmla="*/ 0 w 9361196"/>
              <a:gd name="connsiteY0" fmla="*/ 1915003 h 1915004"/>
              <a:gd name="connsiteX1" fmla="*/ 0 w 9361196"/>
              <a:gd name="connsiteY1" fmla="*/ 785341 h 1915004"/>
              <a:gd name="connsiteX2" fmla="*/ 230022 w 9361196"/>
              <a:gd name="connsiteY2" fmla="*/ 230021 h 1915004"/>
              <a:gd name="connsiteX3" fmla="*/ 785343 w 9361196"/>
              <a:gd name="connsiteY3" fmla="*/ 1 h 1915004"/>
              <a:gd name="connsiteX4" fmla="*/ 8575855 w 9361196"/>
              <a:gd name="connsiteY4" fmla="*/ 0 h 1915004"/>
              <a:gd name="connsiteX5" fmla="*/ 9131175 w 9361196"/>
              <a:gd name="connsiteY5" fmla="*/ 230022 h 1915004"/>
              <a:gd name="connsiteX6" fmla="*/ 9361195 w 9361196"/>
              <a:gd name="connsiteY6" fmla="*/ 785343 h 1915004"/>
              <a:gd name="connsiteX7" fmla="*/ 9361196 w 9361196"/>
              <a:gd name="connsiteY7" fmla="*/ 1915004 h 1915004"/>
              <a:gd name="connsiteX0" fmla="*/ 0 w 9361196"/>
              <a:gd name="connsiteY0" fmla="*/ 1915003 h 1915003"/>
              <a:gd name="connsiteX1" fmla="*/ 0 w 9361196"/>
              <a:gd name="connsiteY1" fmla="*/ 785341 h 1915003"/>
              <a:gd name="connsiteX2" fmla="*/ 230022 w 9361196"/>
              <a:gd name="connsiteY2" fmla="*/ 230021 h 1915003"/>
              <a:gd name="connsiteX3" fmla="*/ 785343 w 9361196"/>
              <a:gd name="connsiteY3" fmla="*/ 1 h 1915003"/>
              <a:gd name="connsiteX4" fmla="*/ 8575855 w 9361196"/>
              <a:gd name="connsiteY4" fmla="*/ 0 h 1915003"/>
              <a:gd name="connsiteX5" fmla="*/ 9131175 w 9361196"/>
              <a:gd name="connsiteY5" fmla="*/ 230022 h 1915003"/>
              <a:gd name="connsiteX6" fmla="*/ 9361195 w 9361196"/>
              <a:gd name="connsiteY6" fmla="*/ 785343 h 1915003"/>
              <a:gd name="connsiteX0" fmla="*/ 0 w 9131175"/>
              <a:gd name="connsiteY0" fmla="*/ 1915003 h 1915003"/>
              <a:gd name="connsiteX1" fmla="*/ 0 w 9131175"/>
              <a:gd name="connsiteY1" fmla="*/ 785341 h 1915003"/>
              <a:gd name="connsiteX2" fmla="*/ 230022 w 9131175"/>
              <a:gd name="connsiteY2" fmla="*/ 230021 h 1915003"/>
              <a:gd name="connsiteX3" fmla="*/ 785343 w 9131175"/>
              <a:gd name="connsiteY3" fmla="*/ 1 h 1915003"/>
              <a:gd name="connsiteX4" fmla="*/ 8575855 w 9131175"/>
              <a:gd name="connsiteY4" fmla="*/ 0 h 1915003"/>
              <a:gd name="connsiteX5" fmla="*/ 9131175 w 9131175"/>
              <a:gd name="connsiteY5" fmla="*/ 230022 h 1915003"/>
              <a:gd name="connsiteX0" fmla="*/ 0 w 8575855"/>
              <a:gd name="connsiteY0" fmla="*/ 1915003 h 1915003"/>
              <a:gd name="connsiteX1" fmla="*/ 0 w 8575855"/>
              <a:gd name="connsiteY1" fmla="*/ 785341 h 1915003"/>
              <a:gd name="connsiteX2" fmla="*/ 230022 w 8575855"/>
              <a:gd name="connsiteY2" fmla="*/ 230021 h 1915003"/>
              <a:gd name="connsiteX3" fmla="*/ 785343 w 8575855"/>
              <a:gd name="connsiteY3" fmla="*/ 1 h 1915003"/>
              <a:gd name="connsiteX4" fmla="*/ 8575855 w 8575855"/>
              <a:gd name="connsiteY4" fmla="*/ 0 h 1915003"/>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2092942 h 2092942"/>
              <a:gd name="connsiteX1" fmla="*/ 0 w 9130575"/>
              <a:gd name="connsiteY1" fmla="*/ 963280 h 2092942"/>
              <a:gd name="connsiteX2" fmla="*/ 230022 w 9130575"/>
              <a:gd name="connsiteY2" fmla="*/ 407960 h 2092942"/>
              <a:gd name="connsiteX3" fmla="*/ 785343 w 9130575"/>
              <a:gd name="connsiteY3" fmla="*/ 177940 h 2092942"/>
              <a:gd name="connsiteX4" fmla="*/ 9130575 w 9130575"/>
              <a:gd name="connsiteY4" fmla="*/ 168256 h 2092942"/>
              <a:gd name="connsiteX0" fmla="*/ 0 w 9130575"/>
              <a:gd name="connsiteY0" fmla="*/ 2092942 h 2092942"/>
              <a:gd name="connsiteX1" fmla="*/ 0 w 9130575"/>
              <a:gd name="connsiteY1" fmla="*/ 963280 h 2092942"/>
              <a:gd name="connsiteX2" fmla="*/ 230022 w 9130575"/>
              <a:gd name="connsiteY2" fmla="*/ 407960 h 2092942"/>
              <a:gd name="connsiteX3" fmla="*/ 785343 w 9130575"/>
              <a:gd name="connsiteY3" fmla="*/ 177940 h 2092942"/>
              <a:gd name="connsiteX4" fmla="*/ 9130575 w 9130575"/>
              <a:gd name="connsiteY4" fmla="*/ 168256 h 2092942"/>
              <a:gd name="connsiteX0" fmla="*/ 0 w 9130575"/>
              <a:gd name="connsiteY0" fmla="*/ 2092942 h 2092942"/>
              <a:gd name="connsiteX1" fmla="*/ 0 w 9130575"/>
              <a:gd name="connsiteY1" fmla="*/ 963280 h 2092942"/>
              <a:gd name="connsiteX2" fmla="*/ 230022 w 9130575"/>
              <a:gd name="connsiteY2" fmla="*/ 407960 h 2092942"/>
              <a:gd name="connsiteX3" fmla="*/ 785343 w 9130575"/>
              <a:gd name="connsiteY3" fmla="*/ 177940 h 2092942"/>
              <a:gd name="connsiteX4" fmla="*/ 9130575 w 9130575"/>
              <a:gd name="connsiteY4" fmla="*/ 168256 h 2092942"/>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2173685 h 2173685"/>
              <a:gd name="connsiteX1" fmla="*/ 0 w 9130575"/>
              <a:gd name="connsiteY1" fmla="*/ 1044023 h 2173685"/>
              <a:gd name="connsiteX2" fmla="*/ 230022 w 9130575"/>
              <a:gd name="connsiteY2" fmla="*/ 488703 h 2173685"/>
              <a:gd name="connsiteX3" fmla="*/ 785343 w 9130575"/>
              <a:gd name="connsiteY3" fmla="*/ 258683 h 2173685"/>
              <a:gd name="connsiteX4" fmla="*/ 9130575 w 9130575"/>
              <a:gd name="connsiteY4" fmla="*/ 248999 h 2173685"/>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2521310 h 2521310"/>
              <a:gd name="connsiteX1" fmla="*/ 0 w 9130575"/>
              <a:gd name="connsiteY1" fmla="*/ 1391648 h 2521310"/>
              <a:gd name="connsiteX2" fmla="*/ 230022 w 9130575"/>
              <a:gd name="connsiteY2" fmla="*/ 836328 h 2521310"/>
              <a:gd name="connsiteX3" fmla="*/ 785343 w 9130575"/>
              <a:gd name="connsiteY3" fmla="*/ 606308 h 2521310"/>
              <a:gd name="connsiteX4" fmla="*/ 9130575 w 9130575"/>
              <a:gd name="connsiteY4" fmla="*/ 596624 h 2521310"/>
              <a:gd name="connsiteX0" fmla="*/ 0 w 9130587"/>
              <a:gd name="connsiteY0" fmla="*/ 1924686 h 1924686"/>
              <a:gd name="connsiteX1" fmla="*/ 0 w 9130587"/>
              <a:gd name="connsiteY1" fmla="*/ 795024 h 1924686"/>
              <a:gd name="connsiteX2" fmla="*/ 230022 w 9130587"/>
              <a:gd name="connsiteY2" fmla="*/ 239704 h 1924686"/>
              <a:gd name="connsiteX3" fmla="*/ 785343 w 9130587"/>
              <a:gd name="connsiteY3" fmla="*/ 9684 h 1924686"/>
              <a:gd name="connsiteX4" fmla="*/ 9130575 w 9130587"/>
              <a:gd name="connsiteY4" fmla="*/ 0 h 1924686"/>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0575" h="1924686">
                <a:moveTo>
                  <a:pt x="0" y="1924686"/>
                </a:moveTo>
                <a:lnTo>
                  <a:pt x="0" y="795024"/>
                </a:lnTo>
                <a:cubicBezTo>
                  <a:pt x="0" y="586739"/>
                  <a:pt x="82742" y="386984"/>
                  <a:pt x="230022" y="239704"/>
                </a:cubicBezTo>
                <a:cubicBezTo>
                  <a:pt x="377302" y="92424"/>
                  <a:pt x="577057" y="9683"/>
                  <a:pt x="785343" y="9684"/>
                </a:cubicBezTo>
                <a:lnTo>
                  <a:pt x="9130575" y="0"/>
                </a:lnTo>
              </a:path>
            </a:pathLst>
          </a:cu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0" name="Afbeelding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2000" y="6373587"/>
            <a:ext cx="1457555" cy="360000"/>
          </a:xfrm>
          <a:prstGeom prst="rect">
            <a:avLst/>
          </a:prstGeom>
        </p:spPr>
      </p:pic>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Vergelijking">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stijl te bewerken</a:t>
            </a:r>
          </a:p>
        </p:txBody>
      </p:sp>
      <p:sp>
        <p:nvSpPr>
          <p:cNvPr id="3" name="Tijdelijke aanduiding voor tekst 2"/>
          <p:cNvSpPr>
            <a:spLocks noGrp="1"/>
          </p:cNvSpPr>
          <p:nvPr>
            <p:ph type="body" idx="1"/>
          </p:nvPr>
        </p:nvSpPr>
        <p:spPr>
          <a:xfrm>
            <a:off x="431472" y="1268724"/>
            <a:ext cx="3960506" cy="90615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p:cNvSpPr>
            <a:spLocks noGrp="1" noChangeAspect="1"/>
          </p:cNvSpPr>
          <p:nvPr>
            <p:ph sz="half" idx="2"/>
          </p:nvPr>
        </p:nvSpPr>
        <p:spPr>
          <a:xfrm>
            <a:off x="431472" y="2174874"/>
            <a:ext cx="3960506" cy="3954471"/>
          </a:xfrm>
        </p:spPr>
        <p:txBody>
          <a:bodyPr>
            <a:normAutofit/>
          </a:bodyPr>
          <a:lstStyle>
            <a:lvl1pPr>
              <a:defRPr sz="2400"/>
            </a:lvl1pPr>
            <a:lvl2pPr>
              <a:defRPr sz="2400"/>
            </a:lvl2pPr>
            <a:lvl3pPr>
              <a:defRPr sz="2400"/>
            </a:lvl3pPr>
            <a:lvl4pPr>
              <a:defRPr sz="2400"/>
            </a:lvl4pPr>
            <a:lvl5pPr>
              <a:defRPr sz="2400"/>
            </a:lvl5pPr>
            <a:lvl6pPr>
              <a:defRPr sz="1600"/>
            </a:lvl6pPr>
            <a:lvl7pPr>
              <a:defRPr sz="1600"/>
            </a:lvl7pPr>
            <a:lvl8pPr>
              <a:defRPr sz="1600"/>
            </a:lvl8pPr>
            <a:lvl9pPr>
              <a:defRPr sz="16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752023" y="1268725"/>
            <a:ext cx="3960506" cy="9061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p:cNvSpPr>
            <a:spLocks noGrp="1" noChangeAspect="1"/>
          </p:cNvSpPr>
          <p:nvPr>
            <p:ph sz="quarter" idx="4"/>
          </p:nvPr>
        </p:nvSpPr>
        <p:spPr>
          <a:xfrm>
            <a:off x="4752023" y="2174874"/>
            <a:ext cx="3960506" cy="3954471"/>
          </a:xfrm>
        </p:spPr>
        <p:txBody>
          <a:bodyPr>
            <a:normAutofit/>
          </a:bodyPr>
          <a:lstStyle>
            <a:lvl1pPr>
              <a:defRPr sz="2400"/>
            </a:lvl1pPr>
            <a:lvl2pPr>
              <a:defRPr sz="2400"/>
            </a:lvl2pPr>
            <a:lvl3pPr>
              <a:defRPr sz="2400"/>
            </a:lvl3pPr>
            <a:lvl4pPr>
              <a:defRPr sz="2400"/>
            </a:lvl4pPr>
            <a:lvl5pPr>
              <a:defRPr sz="2400"/>
            </a:lvl5pPr>
            <a:lvl6pPr>
              <a:defRPr sz="1600"/>
            </a:lvl6pPr>
            <a:lvl7pPr>
              <a:defRPr sz="1600"/>
            </a:lvl7pPr>
            <a:lvl8pPr>
              <a:defRPr sz="1600"/>
            </a:lvl8pPr>
            <a:lvl9pPr>
              <a:defRPr sz="16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F2D9675F-0F64-4804-B1BC-5CBB8E96E14D}" type="datetime1">
              <a:rPr lang="nl-NL" smtClean="0"/>
              <a:pPr/>
              <a:t>15-3-2024</a:t>
            </a:fld>
            <a:endParaRPr lang="nl-NL"/>
          </a:p>
        </p:txBody>
      </p:sp>
      <p:sp>
        <p:nvSpPr>
          <p:cNvPr id="8" name="Tijdelijke aanduiding voor dianummer 7"/>
          <p:cNvSpPr>
            <a:spLocks noGrp="1"/>
          </p:cNvSpPr>
          <p:nvPr>
            <p:ph type="sldNum" sz="quarter" idx="11"/>
          </p:nvPr>
        </p:nvSpPr>
        <p:spPr/>
        <p:txBody>
          <a:bodyPr/>
          <a:lstStyle/>
          <a:p>
            <a:fld id="{CAF61F08-5B5D-4F5B-9F92-8A0E73C5D006}" type="slidenum">
              <a:rPr lang="nl-NL" smtClean="0"/>
              <a:pPr/>
              <a:t>‹#›</a:t>
            </a:fld>
            <a:endParaRPr lang="nl-NL"/>
          </a:p>
        </p:txBody>
      </p:sp>
      <p:sp>
        <p:nvSpPr>
          <p:cNvPr id="9" name="Tijdelijke aanduiding voor voettekst 8"/>
          <p:cNvSpPr>
            <a:spLocks noGrp="1"/>
          </p:cNvSpPr>
          <p:nvPr>
            <p:ph type="ftr" sz="quarter" idx="12"/>
          </p:nvPr>
        </p:nvSpPr>
        <p:spPr/>
        <p:txBody>
          <a:bodyPr/>
          <a:lstStyle/>
          <a:p>
            <a:endParaRPr lang="nl-NL"/>
          </a:p>
        </p:txBody>
      </p:sp>
      <p:sp>
        <p:nvSpPr>
          <p:cNvPr id="10" name="Vrije vorm 9"/>
          <p:cNvSpPr/>
          <p:nvPr userDrawn="1"/>
        </p:nvSpPr>
        <p:spPr>
          <a:xfrm rot="10800000">
            <a:off x="-418046" y="-531506"/>
            <a:ext cx="9130575" cy="1800230"/>
          </a:xfrm>
          <a:custGeom>
            <a:avLst/>
            <a:gdLst>
              <a:gd name="connsiteX0" fmla="*/ 0 w 9361196"/>
              <a:gd name="connsiteY0" fmla="*/ 785341 h 2700345"/>
              <a:gd name="connsiteX1" fmla="*/ 230022 w 9361196"/>
              <a:gd name="connsiteY1" fmla="*/ 230021 h 2700345"/>
              <a:gd name="connsiteX2" fmla="*/ 785343 w 9361196"/>
              <a:gd name="connsiteY2" fmla="*/ 1 h 2700345"/>
              <a:gd name="connsiteX3" fmla="*/ 8575855 w 9361196"/>
              <a:gd name="connsiteY3" fmla="*/ 0 h 2700345"/>
              <a:gd name="connsiteX4" fmla="*/ 9131175 w 9361196"/>
              <a:gd name="connsiteY4" fmla="*/ 230022 h 2700345"/>
              <a:gd name="connsiteX5" fmla="*/ 9361195 w 9361196"/>
              <a:gd name="connsiteY5" fmla="*/ 785343 h 2700345"/>
              <a:gd name="connsiteX6" fmla="*/ 9361196 w 9361196"/>
              <a:gd name="connsiteY6" fmla="*/ 1915004 h 2700345"/>
              <a:gd name="connsiteX7" fmla="*/ 9131175 w 9361196"/>
              <a:gd name="connsiteY7" fmla="*/ 2470324 h 2700345"/>
              <a:gd name="connsiteX8" fmla="*/ 8575855 w 9361196"/>
              <a:gd name="connsiteY8" fmla="*/ 2700345 h 2700345"/>
              <a:gd name="connsiteX9" fmla="*/ 785341 w 9361196"/>
              <a:gd name="connsiteY9" fmla="*/ 2700345 h 2700345"/>
              <a:gd name="connsiteX10" fmla="*/ 230021 w 9361196"/>
              <a:gd name="connsiteY10" fmla="*/ 2470323 h 2700345"/>
              <a:gd name="connsiteX11" fmla="*/ 0 w 9361196"/>
              <a:gd name="connsiteY11" fmla="*/ 1915003 h 2700345"/>
              <a:gd name="connsiteX12" fmla="*/ 0 w 9361196"/>
              <a:gd name="connsiteY12" fmla="*/ 785341 h 2700345"/>
              <a:gd name="connsiteX0" fmla="*/ 643968 w 10005164"/>
              <a:gd name="connsiteY0" fmla="*/ 785341 h 2700345"/>
              <a:gd name="connsiteX1" fmla="*/ 873990 w 10005164"/>
              <a:gd name="connsiteY1" fmla="*/ 230021 h 2700345"/>
              <a:gd name="connsiteX2" fmla="*/ 1429311 w 10005164"/>
              <a:gd name="connsiteY2" fmla="*/ 1 h 2700345"/>
              <a:gd name="connsiteX3" fmla="*/ 9219823 w 10005164"/>
              <a:gd name="connsiteY3" fmla="*/ 0 h 2700345"/>
              <a:gd name="connsiteX4" fmla="*/ 9775143 w 10005164"/>
              <a:gd name="connsiteY4" fmla="*/ 230022 h 2700345"/>
              <a:gd name="connsiteX5" fmla="*/ 10005163 w 10005164"/>
              <a:gd name="connsiteY5" fmla="*/ 785343 h 2700345"/>
              <a:gd name="connsiteX6" fmla="*/ 10005164 w 10005164"/>
              <a:gd name="connsiteY6" fmla="*/ 1915004 h 2700345"/>
              <a:gd name="connsiteX7" fmla="*/ 9775143 w 10005164"/>
              <a:gd name="connsiteY7" fmla="*/ 2470324 h 2700345"/>
              <a:gd name="connsiteX8" fmla="*/ 9219823 w 10005164"/>
              <a:gd name="connsiteY8" fmla="*/ 2700345 h 2700345"/>
              <a:gd name="connsiteX9" fmla="*/ 1429309 w 10005164"/>
              <a:gd name="connsiteY9" fmla="*/ 2700345 h 2700345"/>
              <a:gd name="connsiteX10" fmla="*/ 643968 w 10005164"/>
              <a:gd name="connsiteY10" fmla="*/ 1915003 h 2700345"/>
              <a:gd name="connsiteX11" fmla="*/ 643968 w 10005164"/>
              <a:gd name="connsiteY11" fmla="*/ 785341 h 2700345"/>
              <a:gd name="connsiteX0" fmla="*/ 643968 w 10005164"/>
              <a:gd name="connsiteY0" fmla="*/ 1915003 h 2700345"/>
              <a:gd name="connsiteX1" fmla="*/ 643968 w 10005164"/>
              <a:gd name="connsiteY1" fmla="*/ 785341 h 2700345"/>
              <a:gd name="connsiteX2" fmla="*/ 873990 w 10005164"/>
              <a:gd name="connsiteY2" fmla="*/ 230021 h 2700345"/>
              <a:gd name="connsiteX3" fmla="*/ 1429311 w 10005164"/>
              <a:gd name="connsiteY3" fmla="*/ 1 h 2700345"/>
              <a:gd name="connsiteX4" fmla="*/ 9219823 w 10005164"/>
              <a:gd name="connsiteY4" fmla="*/ 0 h 2700345"/>
              <a:gd name="connsiteX5" fmla="*/ 9775143 w 10005164"/>
              <a:gd name="connsiteY5" fmla="*/ 230022 h 2700345"/>
              <a:gd name="connsiteX6" fmla="*/ 10005163 w 10005164"/>
              <a:gd name="connsiteY6" fmla="*/ 785343 h 2700345"/>
              <a:gd name="connsiteX7" fmla="*/ 10005164 w 10005164"/>
              <a:gd name="connsiteY7" fmla="*/ 1915004 h 2700345"/>
              <a:gd name="connsiteX8" fmla="*/ 9775143 w 10005164"/>
              <a:gd name="connsiteY8" fmla="*/ 2470324 h 2700345"/>
              <a:gd name="connsiteX9" fmla="*/ 9219823 w 10005164"/>
              <a:gd name="connsiteY9" fmla="*/ 2700345 h 2700345"/>
              <a:gd name="connsiteX10" fmla="*/ 1429309 w 10005164"/>
              <a:gd name="connsiteY10" fmla="*/ 2700345 h 2700345"/>
              <a:gd name="connsiteX11" fmla="*/ 735408 w 10005164"/>
              <a:gd name="connsiteY11" fmla="*/ 2006443 h 2700345"/>
              <a:gd name="connsiteX0" fmla="*/ 0 w 9361196"/>
              <a:gd name="connsiteY0" fmla="*/ 1915003 h 2700345"/>
              <a:gd name="connsiteX1" fmla="*/ 0 w 9361196"/>
              <a:gd name="connsiteY1" fmla="*/ 785341 h 2700345"/>
              <a:gd name="connsiteX2" fmla="*/ 230022 w 9361196"/>
              <a:gd name="connsiteY2" fmla="*/ 230021 h 2700345"/>
              <a:gd name="connsiteX3" fmla="*/ 785343 w 9361196"/>
              <a:gd name="connsiteY3" fmla="*/ 1 h 2700345"/>
              <a:gd name="connsiteX4" fmla="*/ 8575855 w 9361196"/>
              <a:gd name="connsiteY4" fmla="*/ 0 h 2700345"/>
              <a:gd name="connsiteX5" fmla="*/ 9131175 w 9361196"/>
              <a:gd name="connsiteY5" fmla="*/ 230022 h 2700345"/>
              <a:gd name="connsiteX6" fmla="*/ 9361195 w 9361196"/>
              <a:gd name="connsiteY6" fmla="*/ 785343 h 2700345"/>
              <a:gd name="connsiteX7" fmla="*/ 9361196 w 9361196"/>
              <a:gd name="connsiteY7" fmla="*/ 1915004 h 2700345"/>
              <a:gd name="connsiteX8" fmla="*/ 9131175 w 9361196"/>
              <a:gd name="connsiteY8" fmla="*/ 2470324 h 2700345"/>
              <a:gd name="connsiteX9" fmla="*/ 8575855 w 9361196"/>
              <a:gd name="connsiteY9" fmla="*/ 2700345 h 2700345"/>
              <a:gd name="connsiteX10" fmla="*/ 785341 w 9361196"/>
              <a:gd name="connsiteY10" fmla="*/ 2700345 h 2700345"/>
              <a:gd name="connsiteX0" fmla="*/ 0 w 9361196"/>
              <a:gd name="connsiteY0" fmla="*/ 1915003 h 2700345"/>
              <a:gd name="connsiteX1" fmla="*/ 0 w 9361196"/>
              <a:gd name="connsiteY1" fmla="*/ 785341 h 2700345"/>
              <a:gd name="connsiteX2" fmla="*/ 230022 w 9361196"/>
              <a:gd name="connsiteY2" fmla="*/ 230021 h 2700345"/>
              <a:gd name="connsiteX3" fmla="*/ 785343 w 9361196"/>
              <a:gd name="connsiteY3" fmla="*/ 1 h 2700345"/>
              <a:gd name="connsiteX4" fmla="*/ 8575855 w 9361196"/>
              <a:gd name="connsiteY4" fmla="*/ 0 h 2700345"/>
              <a:gd name="connsiteX5" fmla="*/ 9131175 w 9361196"/>
              <a:gd name="connsiteY5" fmla="*/ 230022 h 2700345"/>
              <a:gd name="connsiteX6" fmla="*/ 9361195 w 9361196"/>
              <a:gd name="connsiteY6" fmla="*/ 785343 h 2700345"/>
              <a:gd name="connsiteX7" fmla="*/ 9361196 w 9361196"/>
              <a:gd name="connsiteY7" fmla="*/ 1915004 h 2700345"/>
              <a:gd name="connsiteX8" fmla="*/ 9131175 w 9361196"/>
              <a:gd name="connsiteY8" fmla="*/ 2470324 h 2700345"/>
              <a:gd name="connsiteX9" fmla="*/ 8575855 w 9361196"/>
              <a:gd name="connsiteY9" fmla="*/ 2700345 h 2700345"/>
              <a:gd name="connsiteX0" fmla="*/ 0 w 9361196"/>
              <a:gd name="connsiteY0" fmla="*/ 1915003 h 2470324"/>
              <a:gd name="connsiteX1" fmla="*/ 0 w 9361196"/>
              <a:gd name="connsiteY1" fmla="*/ 785341 h 2470324"/>
              <a:gd name="connsiteX2" fmla="*/ 230022 w 9361196"/>
              <a:gd name="connsiteY2" fmla="*/ 230021 h 2470324"/>
              <a:gd name="connsiteX3" fmla="*/ 785343 w 9361196"/>
              <a:gd name="connsiteY3" fmla="*/ 1 h 2470324"/>
              <a:gd name="connsiteX4" fmla="*/ 8575855 w 9361196"/>
              <a:gd name="connsiteY4" fmla="*/ 0 h 2470324"/>
              <a:gd name="connsiteX5" fmla="*/ 9131175 w 9361196"/>
              <a:gd name="connsiteY5" fmla="*/ 230022 h 2470324"/>
              <a:gd name="connsiteX6" fmla="*/ 9361195 w 9361196"/>
              <a:gd name="connsiteY6" fmla="*/ 785343 h 2470324"/>
              <a:gd name="connsiteX7" fmla="*/ 9361196 w 9361196"/>
              <a:gd name="connsiteY7" fmla="*/ 1915004 h 2470324"/>
              <a:gd name="connsiteX8" fmla="*/ 9131175 w 9361196"/>
              <a:gd name="connsiteY8" fmla="*/ 2470324 h 2470324"/>
              <a:gd name="connsiteX0" fmla="*/ 0 w 9361196"/>
              <a:gd name="connsiteY0" fmla="*/ 1915003 h 1915004"/>
              <a:gd name="connsiteX1" fmla="*/ 0 w 9361196"/>
              <a:gd name="connsiteY1" fmla="*/ 785341 h 1915004"/>
              <a:gd name="connsiteX2" fmla="*/ 230022 w 9361196"/>
              <a:gd name="connsiteY2" fmla="*/ 230021 h 1915004"/>
              <a:gd name="connsiteX3" fmla="*/ 785343 w 9361196"/>
              <a:gd name="connsiteY3" fmla="*/ 1 h 1915004"/>
              <a:gd name="connsiteX4" fmla="*/ 8575855 w 9361196"/>
              <a:gd name="connsiteY4" fmla="*/ 0 h 1915004"/>
              <a:gd name="connsiteX5" fmla="*/ 9131175 w 9361196"/>
              <a:gd name="connsiteY5" fmla="*/ 230022 h 1915004"/>
              <a:gd name="connsiteX6" fmla="*/ 9361195 w 9361196"/>
              <a:gd name="connsiteY6" fmla="*/ 785343 h 1915004"/>
              <a:gd name="connsiteX7" fmla="*/ 9361196 w 9361196"/>
              <a:gd name="connsiteY7" fmla="*/ 1915004 h 1915004"/>
              <a:gd name="connsiteX0" fmla="*/ 0 w 9361196"/>
              <a:gd name="connsiteY0" fmla="*/ 1915003 h 1915003"/>
              <a:gd name="connsiteX1" fmla="*/ 0 w 9361196"/>
              <a:gd name="connsiteY1" fmla="*/ 785341 h 1915003"/>
              <a:gd name="connsiteX2" fmla="*/ 230022 w 9361196"/>
              <a:gd name="connsiteY2" fmla="*/ 230021 h 1915003"/>
              <a:gd name="connsiteX3" fmla="*/ 785343 w 9361196"/>
              <a:gd name="connsiteY3" fmla="*/ 1 h 1915003"/>
              <a:gd name="connsiteX4" fmla="*/ 8575855 w 9361196"/>
              <a:gd name="connsiteY4" fmla="*/ 0 h 1915003"/>
              <a:gd name="connsiteX5" fmla="*/ 9131175 w 9361196"/>
              <a:gd name="connsiteY5" fmla="*/ 230022 h 1915003"/>
              <a:gd name="connsiteX6" fmla="*/ 9361195 w 9361196"/>
              <a:gd name="connsiteY6" fmla="*/ 785343 h 1915003"/>
              <a:gd name="connsiteX0" fmla="*/ 0 w 9131175"/>
              <a:gd name="connsiteY0" fmla="*/ 1915003 h 1915003"/>
              <a:gd name="connsiteX1" fmla="*/ 0 w 9131175"/>
              <a:gd name="connsiteY1" fmla="*/ 785341 h 1915003"/>
              <a:gd name="connsiteX2" fmla="*/ 230022 w 9131175"/>
              <a:gd name="connsiteY2" fmla="*/ 230021 h 1915003"/>
              <a:gd name="connsiteX3" fmla="*/ 785343 w 9131175"/>
              <a:gd name="connsiteY3" fmla="*/ 1 h 1915003"/>
              <a:gd name="connsiteX4" fmla="*/ 8575855 w 9131175"/>
              <a:gd name="connsiteY4" fmla="*/ 0 h 1915003"/>
              <a:gd name="connsiteX5" fmla="*/ 9131175 w 9131175"/>
              <a:gd name="connsiteY5" fmla="*/ 230022 h 1915003"/>
              <a:gd name="connsiteX0" fmla="*/ 0 w 8575855"/>
              <a:gd name="connsiteY0" fmla="*/ 1915003 h 1915003"/>
              <a:gd name="connsiteX1" fmla="*/ 0 w 8575855"/>
              <a:gd name="connsiteY1" fmla="*/ 785341 h 1915003"/>
              <a:gd name="connsiteX2" fmla="*/ 230022 w 8575855"/>
              <a:gd name="connsiteY2" fmla="*/ 230021 h 1915003"/>
              <a:gd name="connsiteX3" fmla="*/ 785343 w 8575855"/>
              <a:gd name="connsiteY3" fmla="*/ 1 h 1915003"/>
              <a:gd name="connsiteX4" fmla="*/ 8575855 w 8575855"/>
              <a:gd name="connsiteY4" fmla="*/ 0 h 1915003"/>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2092942 h 2092942"/>
              <a:gd name="connsiteX1" fmla="*/ 0 w 9130575"/>
              <a:gd name="connsiteY1" fmla="*/ 963280 h 2092942"/>
              <a:gd name="connsiteX2" fmla="*/ 230022 w 9130575"/>
              <a:gd name="connsiteY2" fmla="*/ 407960 h 2092942"/>
              <a:gd name="connsiteX3" fmla="*/ 785343 w 9130575"/>
              <a:gd name="connsiteY3" fmla="*/ 177940 h 2092942"/>
              <a:gd name="connsiteX4" fmla="*/ 9130575 w 9130575"/>
              <a:gd name="connsiteY4" fmla="*/ 168256 h 2092942"/>
              <a:gd name="connsiteX0" fmla="*/ 0 w 9130575"/>
              <a:gd name="connsiteY0" fmla="*/ 2092942 h 2092942"/>
              <a:gd name="connsiteX1" fmla="*/ 0 w 9130575"/>
              <a:gd name="connsiteY1" fmla="*/ 963280 h 2092942"/>
              <a:gd name="connsiteX2" fmla="*/ 230022 w 9130575"/>
              <a:gd name="connsiteY2" fmla="*/ 407960 h 2092942"/>
              <a:gd name="connsiteX3" fmla="*/ 785343 w 9130575"/>
              <a:gd name="connsiteY3" fmla="*/ 177940 h 2092942"/>
              <a:gd name="connsiteX4" fmla="*/ 9130575 w 9130575"/>
              <a:gd name="connsiteY4" fmla="*/ 168256 h 2092942"/>
              <a:gd name="connsiteX0" fmla="*/ 0 w 9130575"/>
              <a:gd name="connsiteY0" fmla="*/ 2092942 h 2092942"/>
              <a:gd name="connsiteX1" fmla="*/ 0 w 9130575"/>
              <a:gd name="connsiteY1" fmla="*/ 963280 h 2092942"/>
              <a:gd name="connsiteX2" fmla="*/ 230022 w 9130575"/>
              <a:gd name="connsiteY2" fmla="*/ 407960 h 2092942"/>
              <a:gd name="connsiteX3" fmla="*/ 785343 w 9130575"/>
              <a:gd name="connsiteY3" fmla="*/ 177940 h 2092942"/>
              <a:gd name="connsiteX4" fmla="*/ 9130575 w 9130575"/>
              <a:gd name="connsiteY4" fmla="*/ 168256 h 2092942"/>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2173685 h 2173685"/>
              <a:gd name="connsiteX1" fmla="*/ 0 w 9130575"/>
              <a:gd name="connsiteY1" fmla="*/ 1044023 h 2173685"/>
              <a:gd name="connsiteX2" fmla="*/ 230022 w 9130575"/>
              <a:gd name="connsiteY2" fmla="*/ 488703 h 2173685"/>
              <a:gd name="connsiteX3" fmla="*/ 785343 w 9130575"/>
              <a:gd name="connsiteY3" fmla="*/ 258683 h 2173685"/>
              <a:gd name="connsiteX4" fmla="*/ 9130575 w 9130575"/>
              <a:gd name="connsiteY4" fmla="*/ 248999 h 2173685"/>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2521310 h 2521310"/>
              <a:gd name="connsiteX1" fmla="*/ 0 w 9130575"/>
              <a:gd name="connsiteY1" fmla="*/ 1391648 h 2521310"/>
              <a:gd name="connsiteX2" fmla="*/ 230022 w 9130575"/>
              <a:gd name="connsiteY2" fmla="*/ 836328 h 2521310"/>
              <a:gd name="connsiteX3" fmla="*/ 785343 w 9130575"/>
              <a:gd name="connsiteY3" fmla="*/ 606308 h 2521310"/>
              <a:gd name="connsiteX4" fmla="*/ 9130575 w 9130575"/>
              <a:gd name="connsiteY4" fmla="*/ 596624 h 2521310"/>
              <a:gd name="connsiteX0" fmla="*/ 0 w 9130587"/>
              <a:gd name="connsiteY0" fmla="*/ 1924686 h 1924686"/>
              <a:gd name="connsiteX1" fmla="*/ 0 w 9130587"/>
              <a:gd name="connsiteY1" fmla="*/ 795024 h 1924686"/>
              <a:gd name="connsiteX2" fmla="*/ 230022 w 9130587"/>
              <a:gd name="connsiteY2" fmla="*/ 239704 h 1924686"/>
              <a:gd name="connsiteX3" fmla="*/ 785343 w 9130587"/>
              <a:gd name="connsiteY3" fmla="*/ 9684 h 1924686"/>
              <a:gd name="connsiteX4" fmla="*/ 9130575 w 9130587"/>
              <a:gd name="connsiteY4" fmla="*/ 0 h 1924686"/>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0575" h="1924686">
                <a:moveTo>
                  <a:pt x="0" y="1924686"/>
                </a:moveTo>
                <a:lnTo>
                  <a:pt x="0" y="795024"/>
                </a:lnTo>
                <a:cubicBezTo>
                  <a:pt x="0" y="586739"/>
                  <a:pt x="82742" y="386984"/>
                  <a:pt x="230022" y="239704"/>
                </a:cubicBezTo>
                <a:cubicBezTo>
                  <a:pt x="377302" y="92424"/>
                  <a:pt x="577057" y="9683"/>
                  <a:pt x="785343" y="9684"/>
                </a:cubicBezTo>
                <a:lnTo>
                  <a:pt x="9130575" y="0"/>
                </a:lnTo>
              </a:path>
            </a:pathLst>
          </a:cu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2" name="Afbeelding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2000" y="6373587"/>
            <a:ext cx="1457555" cy="360000"/>
          </a:xfrm>
          <a:prstGeom prst="rect">
            <a:avLst/>
          </a:prstGeom>
        </p:spPr>
      </p:pic>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lleen titel">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3" name="Titel 2"/>
          <p:cNvSpPr>
            <a:spLocks noGrp="1"/>
          </p:cNvSpPr>
          <p:nvPr>
            <p:ph type="title"/>
          </p:nvPr>
        </p:nvSpPr>
        <p:spPr>
          <a:xfrm>
            <a:off x="431470" y="5769298"/>
            <a:ext cx="8281059" cy="360047"/>
          </a:xfrm>
        </p:spPr>
        <p:txBody>
          <a:bodyPr/>
          <a:lstStyle>
            <a:lvl1pPr algn="ctr">
              <a:defRPr/>
            </a:lvl1pPr>
          </a:lstStyle>
          <a:p>
            <a:r>
              <a:rPr lang="nl-NL"/>
              <a:t>Klik om stijl te bewerken</a:t>
            </a:r>
          </a:p>
        </p:txBody>
      </p:sp>
      <p:sp>
        <p:nvSpPr>
          <p:cNvPr id="4" name="Tijdelijke aanduiding voor datum 3"/>
          <p:cNvSpPr>
            <a:spLocks noGrp="1"/>
          </p:cNvSpPr>
          <p:nvPr>
            <p:ph type="dt" sz="half" idx="10"/>
          </p:nvPr>
        </p:nvSpPr>
        <p:spPr/>
        <p:txBody>
          <a:bodyPr/>
          <a:lstStyle/>
          <a:p>
            <a:fld id="{887866C7-1830-4B84-9372-25BF49ACDD52}" type="datetime1">
              <a:rPr lang="nl-NL" smtClean="0"/>
              <a:pPr/>
              <a:t>15-3-2024</a:t>
            </a:fld>
            <a:endParaRPr lang="nl-NL"/>
          </a:p>
        </p:txBody>
      </p:sp>
      <p:sp>
        <p:nvSpPr>
          <p:cNvPr id="5" name="Tijdelijke aanduiding voor dianummer 4"/>
          <p:cNvSpPr>
            <a:spLocks noGrp="1"/>
          </p:cNvSpPr>
          <p:nvPr>
            <p:ph type="sldNum" sz="quarter" idx="11"/>
          </p:nvPr>
        </p:nvSpPr>
        <p:spPr/>
        <p:txBody>
          <a:bodyPr/>
          <a:lstStyle/>
          <a:p>
            <a:fld id="{CAF61F08-5B5D-4F5B-9F92-8A0E73C5D006}" type="slidenum">
              <a:rPr lang="nl-NL" smtClean="0"/>
              <a:pPr/>
              <a:t>‹#›</a:t>
            </a:fld>
            <a:endParaRPr lang="nl-NL"/>
          </a:p>
        </p:txBody>
      </p:sp>
      <p:sp>
        <p:nvSpPr>
          <p:cNvPr id="6" name="Tijdelijke aanduiding voor voettekst 5"/>
          <p:cNvSpPr>
            <a:spLocks noGrp="1"/>
          </p:cNvSpPr>
          <p:nvPr>
            <p:ph type="ftr" sz="quarter" idx="12"/>
          </p:nvPr>
        </p:nvSpPr>
        <p:spPr/>
        <p:txBody>
          <a:bodyPr/>
          <a:lstStyle/>
          <a:p>
            <a:endParaRPr lang="nl-NL"/>
          </a:p>
        </p:txBody>
      </p:sp>
      <p:sp>
        <p:nvSpPr>
          <p:cNvPr id="8" name="Tijdelijke aanduiding voor afbeelding 7"/>
          <p:cNvSpPr>
            <a:spLocks noGrp="1"/>
          </p:cNvSpPr>
          <p:nvPr>
            <p:ph type="pic" sz="quarter" idx="13"/>
          </p:nvPr>
        </p:nvSpPr>
        <p:spPr>
          <a:xfrm>
            <a:off x="0" y="0"/>
            <a:ext cx="9144000" cy="5768975"/>
          </a:xfrm>
        </p:spPr>
        <p:txBody>
          <a:bodyPr/>
          <a:lstStyle/>
          <a:p>
            <a:r>
              <a:rPr lang="nl-NL"/>
              <a:t>Klik op het pictogram als u een afbeelding wilt toevoegen</a:t>
            </a:r>
          </a:p>
        </p:txBody>
      </p:sp>
      <p:pic>
        <p:nvPicPr>
          <p:cNvPr id="7" name="Afbeelding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2000" y="6373587"/>
            <a:ext cx="1457555" cy="360000"/>
          </a:xfrm>
          <a:prstGeom prst="rect">
            <a:avLst/>
          </a:prstGeom>
        </p:spPr>
      </p:pic>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eeg">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fld id="{7E803142-3361-4DEF-942E-E71DC43D24ED}" type="datetime1">
              <a:rPr lang="nl-NL" smtClean="0"/>
              <a:pPr/>
              <a:t>15-3-2024</a:t>
            </a:fld>
            <a:endParaRPr lang="nl-NL"/>
          </a:p>
        </p:txBody>
      </p:sp>
      <p:sp>
        <p:nvSpPr>
          <p:cNvPr id="4" name="Tijdelijke aanduiding voor dianummer 3"/>
          <p:cNvSpPr>
            <a:spLocks noGrp="1"/>
          </p:cNvSpPr>
          <p:nvPr>
            <p:ph type="sldNum" sz="quarter" idx="11"/>
          </p:nvPr>
        </p:nvSpPr>
        <p:spPr/>
        <p:txBody>
          <a:bodyPr/>
          <a:lstStyle/>
          <a:p>
            <a:fld id="{CAF61F08-5B5D-4F5B-9F92-8A0E73C5D006}" type="slidenum">
              <a:rPr lang="nl-NL" smtClean="0"/>
              <a:pPr/>
              <a:t>‹#›</a:t>
            </a:fld>
            <a:endParaRPr lang="nl-NL"/>
          </a:p>
        </p:txBody>
      </p:sp>
      <p:sp>
        <p:nvSpPr>
          <p:cNvPr id="5" name="Tijdelijke aanduiding voor voettekst 4"/>
          <p:cNvSpPr>
            <a:spLocks noGrp="1"/>
          </p:cNvSpPr>
          <p:nvPr>
            <p:ph type="ftr" sz="quarter" idx="12"/>
          </p:nvPr>
        </p:nvSpPr>
        <p:spPr/>
        <p:txBody>
          <a:bodyPr/>
          <a:lstStyle/>
          <a:p>
            <a:endParaRPr lang="nl-NL"/>
          </a:p>
        </p:txBody>
      </p:sp>
      <p:pic>
        <p:nvPicPr>
          <p:cNvPr id="7" name="Afbeelding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2000" y="6373587"/>
            <a:ext cx="1457555" cy="360000"/>
          </a:xfrm>
          <a:prstGeom prst="rect">
            <a:avLst/>
          </a:prstGeom>
        </p:spPr>
      </p:pic>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olledig bee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6" name="Tijdelijke aanduiding voor afbeelding 5"/>
          <p:cNvSpPr>
            <a:spLocks noGrp="1" noChangeAspect="1"/>
          </p:cNvSpPr>
          <p:nvPr>
            <p:ph type="pic" sz="quarter" idx="10"/>
          </p:nvPr>
        </p:nvSpPr>
        <p:spPr>
          <a:xfrm>
            <a:off x="0" y="0"/>
            <a:ext cx="9144000" cy="6858000"/>
          </a:xfrm>
        </p:spPr>
        <p:txBody>
          <a:bodyPr/>
          <a:lstStyle/>
          <a:p>
            <a:r>
              <a:rPr lang="nl-NL"/>
              <a:t>Klik op het pictogram als u een afbeelding wilt toevoegen</a:t>
            </a:r>
          </a:p>
        </p:txBody>
      </p:sp>
      <p:sp>
        <p:nvSpPr>
          <p:cNvPr id="11" name="Tijdelijke aanduiding voor datum 10"/>
          <p:cNvSpPr>
            <a:spLocks noGrp="1"/>
          </p:cNvSpPr>
          <p:nvPr>
            <p:ph type="dt" sz="half" idx="12"/>
          </p:nvPr>
        </p:nvSpPr>
        <p:spPr/>
        <p:txBody>
          <a:bodyPr/>
          <a:lstStyle/>
          <a:p>
            <a:fld id="{82AA11A5-7EA5-4D57-A9CB-F52F928ED025}" type="datetime1">
              <a:rPr lang="nl-NL" smtClean="0"/>
              <a:pPr/>
              <a:t>15-3-2024</a:t>
            </a:fld>
            <a:endParaRPr lang="nl-NL"/>
          </a:p>
        </p:txBody>
      </p:sp>
      <p:sp>
        <p:nvSpPr>
          <p:cNvPr id="12" name="Tijdelijke aanduiding voor dianummer 11"/>
          <p:cNvSpPr>
            <a:spLocks noGrp="1"/>
          </p:cNvSpPr>
          <p:nvPr>
            <p:ph type="sldNum" sz="quarter" idx="13"/>
          </p:nvPr>
        </p:nvSpPr>
        <p:spPr/>
        <p:txBody>
          <a:bodyPr/>
          <a:lstStyle/>
          <a:p>
            <a:fld id="{CAF61F08-5B5D-4F5B-9F92-8A0E73C5D006}" type="slidenum">
              <a:rPr lang="nl-NL" smtClean="0"/>
              <a:pPr/>
              <a:t>‹#›</a:t>
            </a:fld>
            <a:endParaRPr lang="nl-NL"/>
          </a:p>
        </p:txBody>
      </p:sp>
      <p:sp>
        <p:nvSpPr>
          <p:cNvPr id="13" name="Tijdelijke aanduiding voor voettekst 12"/>
          <p:cNvSpPr>
            <a:spLocks noGrp="1"/>
          </p:cNvSpPr>
          <p:nvPr>
            <p:ph type="ftr" sz="quarter" idx="14"/>
          </p:nvPr>
        </p:nvSpPr>
        <p:spPr/>
        <p:txBody>
          <a:bodyPr/>
          <a:lstStyle/>
          <a:p>
            <a:endParaRPr lang="nl-NL"/>
          </a:p>
        </p:txBody>
      </p:sp>
      <p:pic>
        <p:nvPicPr>
          <p:cNvPr id="8" name="Afbeelding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2000" y="6373587"/>
            <a:ext cx="1457555" cy="360000"/>
          </a:xfrm>
          <a:prstGeom prst="rect">
            <a:avLst/>
          </a:prstGeom>
        </p:spPr>
      </p:pic>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10"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5" Type="http://schemas.openxmlformats.org/officeDocument/2006/relationships/slideLayout" Target="../slideLayouts/slideLayout32.xml"/><Relationship Id="rId10" Type="http://schemas.openxmlformats.org/officeDocument/2006/relationships/theme" Target="../theme/theme4.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31470" y="0"/>
            <a:ext cx="8281059" cy="1237615"/>
          </a:xfrm>
          <a:prstGeom prst="rect">
            <a:avLst/>
          </a:prstGeom>
        </p:spPr>
        <p:txBody>
          <a:bodyPr vert="horz" lIns="0" tIns="45720" rIns="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31471" y="1448748"/>
            <a:ext cx="8281058" cy="4680598"/>
          </a:xfrm>
          <a:prstGeom prst="rect">
            <a:avLst/>
          </a:prstGeom>
        </p:spPr>
        <p:txBody>
          <a:bodyPr vert="horz" lIns="0" tIns="45720" rIns="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2"/>
          </p:nvPr>
        </p:nvSpPr>
        <p:spPr>
          <a:xfrm>
            <a:off x="7632391" y="6408000"/>
            <a:ext cx="1080138" cy="180023"/>
          </a:xfrm>
          <a:prstGeom prst="rect">
            <a:avLst/>
          </a:prstGeom>
        </p:spPr>
        <p:txBody>
          <a:bodyPr vert="horz" lIns="0" tIns="0" rIns="0" bIns="0" rtlCol="0" anchor="ctr"/>
          <a:lstStyle>
            <a:lvl1pPr algn="r">
              <a:defRPr sz="1200">
                <a:solidFill>
                  <a:schemeClr val="accent6"/>
                </a:solidFill>
              </a:defRPr>
            </a:lvl1pPr>
          </a:lstStyle>
          <a:p>
            <a:fld id="{0AEBD06F-55B8-4A1F-BC04-69139D6D1E9D}" type="datetime1">
              <a:rPr lang="nl-NL" smtClean="0"/>
              <a:pPr/>
              <a:t>15-3-2024</a:t>
            </a:fld>
            <a:endParaRPr lang="nl-NL"/>
          </a:p>
        </p:txBody>
      </p:sp>
      <p:sp>
        <p:nvSpPr>
          <p:cNvPr id="8" name="Tijdelijke aanduiding voor voettekst 7"/>
          <p:cNvSpPr>
            <a:spLocks noGrp="1"/>
          </p:cNvSpPr>
          <p:nvPr>
            <p:ph type="ftr" sz="quarter" idx="3"/>
          </p:nvPr>
        </p:nvSpPr>
        <p:spPr>
          <a:xfrm>
            <a:off x="3491862" y="6588000"/>
            <a:ext cx="3960505" cy="180023"/>
          </a:xfrm>
          <a:prstGeom prst="rect">
            <a:avLst/>
          </a:prstGeom>
        </p:spPr>
        <p:txBody>
          <a:bodyPr vert="horz" lIns="0" tIns="0" rIns="0" bIns="0" rtlCol="0" anchor="ctr"/>
          <a:lstStyle>
            <a:lvl1pPr algn="l">
              <a:defRPr sz="1200">
                <a:solidFill>
                  <a:schemeClr val="accent6"/>
                </a:solidFill>
              </a:defRPr>
            </a:lvl1pPr>
          </a:lstStyle>
          <a:p>
            <a:endParaRPr lang="nl-NL"/>
          </a:p>
        </p:txBody>
      </p:sp>
      <p:sp>
        <p:nvSpPr>
          <p:cNvPr id="9" name="Tijdelijke aanduiding voor dianummer 8"/>
          <p:cNvSpPr>
            <a:spLocks noGrp="1"/>
          </p:cNvSpPr>
          <p:nvPr>
            <p:ph type="sldNum" sz="quarter" idx="4"/>
          </p:nvPr>
        </p:nvSpPr>
        <p:spPr>
          <a:xfrm>
            <a:off x="7632391" y="6588000"/>
            <a:ext cx="1080138" cy="176539"/>
          </a:xfrm>
          <a:prstGeom prst="rect">
            <a:avLst/>
          </a:prstGeom>
        </p:spPr>
        <p:txBody>
          <a:bodyPr vert="horz" lIns="0" tIns="0" rIns="0" bIns="0" rtlCol="0" anchor="ctr"/>
          <a:lstStyle>
            <a:lvl1pPr algn="r">
              <a:defRPr sz="1200">
                <a:solidFill>
                  <a:schemeClr val="accent6"/>
                </a:solidFill>
              </a:defRPr>
            </a:lvl1pPr>
          </a:lstStyle>
          <a:p>
            <a:fld id="{CAF61F08-5B5D-4F5B-9F92-8A0E73C5D006}" type="slidenum">
              <a:rPr lang="nl-NL" smtClean="0"/>
              <a:pPr/>
              <a:t>‹#›</a:t>
            </a:fld>
            <a:endParaRPr lang="nl-NL"/>
          </a:p>
        </p:txBody>
      </p:sp>
      <p:sp>
        <p:nvSpPr>
          <p:cNvPr id="10" name="Vrije vorm 9"/>
          <p:cNvSpPr/>
          <p:nvPr/>
        </p:nvSpPr>
        <p:spPr>
          <a:xfrm rot="60000">
            <a:off x="267548" y="6285406"/>
            <a:ext cx="9130575" cy="1924686"/>
          </a:xfrm>
          <a:custGeom>
            <a:avLst/>
            <a:gdLst>
              <a:gd name="connsiteX0" fmla="*/ 0 w 9361196"/>
              <a:gd name="connsiteY0" fmla="*/ 785341 h 2700345"/>
              <a:gd name="connsiteX1" fmla="*/ 230022 w 9361196"/>
              <a:gd name="connsiteY1" fmla="*/ 230021 h 2700345"/>
              <a:gd name="connsiteX2" fmla="*/ 785343 w 9361196"/>
              <a:gd name="connsiteY2" fmla="*/ 1 h 2700345"/>
              <a:gd name="connsiteX3" fmla="*/ 8575855 w 9361196"/>
              <a:gd name="connsiteY3" fmla="*/ 0 h 2700345"/>
              <a:gd name="connsiteX4" fmla="*/ 9131175 w 9361196"/>
              <a:gd name="connsiteY4" fmla="*/ 230022 h 2700345"/>
              <a:gd name="connsiteX5" fmla="*/ 9361195 w 9361196"/>
              <a:gd name="connsiteY5" fmla="*/ 785343 h 2700345"/>
              <a:gd name="connsiteX6" fmla="*/ 9361196 w 9361196"/>
              <a:gd name="connsiteY6" fmla="*/ 1915004 h 2700345"/>
              <a:gd name="connsiteX7" fmla="*/ 9131175 w 9361196"/>
              <a:gd name="connsiteY7" fmla="*/ 2470324 h 2700345"/>
              <a:gd name="connsiteX8" fmla="*/ 8575855 w 9361196"/>
              <a:gd name="connsiteY8" fmla="*/ 2700345 h 2700345"/>
              <a:gd name="connsiteX9" fmla="*/ 785341 w 9361196"/>
              <a:gd name="connsiteY9" fmla="*/ 2700345 h 2700345"/>
              <a:gd name="connsiteX10" fmla="*/ 230021 w 9361196"/>
              <a:gd name="connsiteY10" fmla="*/ 2470323 h 2700345"/>
              <a:gd name="connsiteX11" fmla="*/ 0 w 9361196"/>
              <a:gd name="connsiteY11" fmla="*/ 1915003 h 2700345"/>
              <a:gd name="connsiteX12" fmla="*/ 0 w 9361196"/>
              <a:gd name="connsiteY12" fmla="*/ 785341 h 2700345"/>
              <a:gd name="connsiteX0" fmla="*/ 643968 w 10005164"/>
              <a:gd name="connsiteY0" fmla="*/ 785341 h 2700345"/>
              <a:gd name="connsiteX1" fmla="*/ 873990 w 10005164"/>
              <a:gd name="connsiteY1" fmla="*/ 230021 h 2700345"/>
              <a:gd name="connsiteX2" fmla="*/ 1429311 w 10005164"/>
              <a:gd name="connsiteY2" fmla="*/ 1 h 2700345"/>
              <a:gd name="connsiteX3" fmla="*/ 9219823 w 10005164"/>
              <a:gd name="connsiteY3" fmla="*/ 0 h 2700345"/>
              <a:gd name="connsiteX4" fmla="*/ 9775143 w 10005164"/>
              <a:gd name="connsiteY4" fmla="*/ 230022 h 2700345"/>
              <a:gd name="connsiteX5" fmla="*/ 10005163 w 10005164"/>
              <a:gd name="connsiteY5" fmla="*/ 785343 h 2700345"/>
              <a:gd name="connsiteX6" fmla="*/ 10005164 w 10005164"/>
              <a:gd name="connsiteY6" fmla="*/ 1915004 h 2700345"/>
              <a:gd name="connsiteX7" fmla="*/ 9775143 w 10005164"/>
              <a:gd name="connsiteY7" fmla="*/ 2470324 h 2700345"/>
              <a:gd name="connsiteX8" fmla="*/ 9219823 w 10005164"/>
              <a:gd name="connsiteY8" fmla="*/ 2700345 h 2700345"/>
              <a:gd name="connsiteX9" fmla="*/ 1429309 w 10005164"/>
              <a:gd name="connsiteY9" fmla="*/ 2700345 h 2700345"/>
              <a:gd name="connsiteX10" fmla="*/ 643968 w 10005164"/>
              <a:gd name="connsiteY10" fmla="*/ 1915003 h 2700345"/>
              <a:gd name="connsiteX11" fmla="*/ 643968 w 10005164"/>
              <a:gd name="connsiteY11" fmla="*/ 785341 h 2700345"/>
              <a:gd name="connsiteX0" fmla="*/ 643968 w 10005164"/>
              <a:gd name="connsiteY0" fmla="*/ 1915003 h 2700345"/>
              <a:gd name="connsiteX1" fmla="*/ 643968 w 10005164"/>
              <a:gd name="connsiteY1" fmla="*/ 785341 h 2700345"/>
              <a:gd name="connsiteX2" fmla="*/ 873990 w 10005164"/>
              <a:gd name="connsiteY2" fmla="*/ 230021 h 2700345"/>
              <a:gd name="connsiteX3" fmla="*/ 1429311 w 10005164"/>
              <a:gd name="connsiteY3" fmla="*/ 1 h 2700345"/>
              <a:gd name="connsiteX4" fmla="*/ 9219823 w 10005164"/>
              <a:gd name="connsiteY4" fmla="*/ 0 h 2700345"/>
              <a:gd name="connsiteX5" fmla="*/ 9775143 w 10005164"/>
              <a:gd name="connsiteY5" fmla="*/ 230022 h 2700345"/>
              <a:gd name="connsiteX6" fmla="*/ 10005163 w 10005164"/>
              <a:gd name="connsiteY6" fmla="*/ 785343 h 2700345"/>
              <a:gd name="connsiteX7" fmla="*/ 10005164 w 10005164"/>
              <a:gd name="connsiteY7" fmla="*/ 1915004 h 2700345"/>
              <a:gd name="connsiteX8" fmla="*/ 9775143 w 10005164"/>
              <a:gd name="connsiteY8" fmla="*/ 2470324 h 2700345"/>
              <a:gd name="connsiteX9" fmla="*/ 9219823 w 10005164"/>
              <a:gd name="connsiteY9" fmla="*/ 2700345 h 2700345"/>
              <a:gd name="connsiteX10" fmla="*/ 1429309 w 10005164"/>
              <a:gd name="connsiteY10" fmla="*/ 2700345 h 2700345"/>
              <a:gd name="connsiteX11" fmla="*/ 735408 w 10005164"/>
              <a:gd name="connsiteY11" fmla="*/ 2006443 h 2700345"/>
              <a:gd name="connsiteX0" fmla="*/ 0 w 9361196"/>
              <a:gd name="connsiteY0" fmla="*/ 1915003 h 2700345"/>
              <a:gd name="connsiteX1" fmla="*/ 0 w 9361196"/>
              <a:gd name="connsiteY1" fmla="*/ 785341 h 2700345"/>
              <a:gd name="connsiteX2" fmla="*/ 230022 w 9361196"/>
              <a:gd name="connsiteY2" fmla="*/ 230021 h 2700345"/>
              <a:gd name="connsiteX3" fmla="*/ 785343 w 9361196"/>
              <a:gd name="connsiteY3" fmla="*/ 1 h 2700345"/>
              <a:gd name="connsiteX4" fmla="*/ 8575855 w 9361196"/>
              <a:gd name="connsiteY4" fmla="*/ 0 h 2700345"/>
              <a:gd name="connsiteX5" fmla="*/ 9131175 w 9361196"/>
              <a:gd name="connsiteY5" fmla="*/ 230022 h 2700345"/>
              <a:gd name="connsiteX6" fmla="*/ 9361195 w 9361196"/>
              <a:gd name="connsiteY6" fmla="*/ 785343 h 2700345"/>
              <a:gd name="connsiteX7" fmla="*/ 9361196 w 9361196"/>
              <a:gd name="connsiteY7" fmla="*/ 1915004 h 2700345"/>
              <a:gd name="connsiteX8" fmla="*/ 9131175 w 9361196"/>
              <a:gd name="connsiteY8" fmla="*/ 2470324 h 2700345"/>
              <a:gd name="connsiteX9" fmla="*/ 8575855 w 9361196"/>
              <a:gd name="connsiteY9" fmla="*/ 2700345 h 2700345"/>
              <a:gd name="connsiteX10" fmla="*/ 785341 w 9361196"/>
              <a:gd name="connsiteY10" fmla="*/ 2700345 h 2700345"/>
              <a:gd name="connsiteX0" fmla="*/ 0 w 9361196"/>
              <a:gd name="connsiteY0" fmla="*/ 1915003 h 2700345"/>
              <a:gd name="connsiteX1" fmla="*/ 0 w 9361196"/>
              <a:gd name="connsiteY1" fmla="*/ 785341 h 2700345"/>
              <a:gd name="connsiteX2" fmla="*/ 230022 w 9361196"/>
              <a:gd name="connsiteY2" fmla="*/ 230021 h 2700345"/>
              <a:gd name="connsiteX3" fmla="*/ 785343 w 9361196"/>
              <a:gd name="connsiteY3" fmla="*/ 1 h 2700345"/>
              <a:gd name="connsiteX4" fmla="*/ 8575855 w 9361196"/>
              <a:gd name="connsiteY4" fmla="*/ 0 h 2700345"/>
              <a:gd name="connsiteX5" fmla="*/ 9131175 w 9361196"/>
              <a:gd name="connsiteY5" fmla="*/ 230022 h 2700345"/>
              <a:gd name="connsiteX6" fmla="*/ 9361195 w 9361196"/>
              <a:gd name="connsiteY6" fmla="*/ 785343 h 2700345"/>
              <a:gd name="connsiteX7" fmla="*/ 9361196 w 9361196"/>
              <a:gd name="connsiteY7" fmla="*/ 1915004 h 2700345"/>
              <a:gd name="connsiteX8" fmla="*/ 9131175 w 9361196"/>
              <a:gd name="connsiteY8" fmla="*/ 2470324 h 2700345"/>
              <a:gd name="connsiteX9" fmla="*/ 8575855 w 9361196"/>
              <a:gd name="connsiteY9" fmla="*/ 2700345 h 2700345"/>
              <a:gd name="connsiteX0" fmla="*/ 0 w 9361196"/>
              <a:gd name="connsiteY0" fmla="*/ 1915003 h 2470324"/>
              <a:gd name="connsiteX1" fmla="*/ 0 w 9361196"/>
              <a:gd name="connsiteY1" fmla="*/ 785341 h 2470324"/>
              <a:gd name="connsiteX2" fmla="*/ 230022 w 9361196"/>
              <a:gd name="connsiteY2" fmla="*/ 230021 h 2470324"/>
              <a:gd name="connsiteX3" fmla="*/ 785343 w 9361196"/>
              <a:gd name="connsiteY3" fmla="*/ 1 h 2470324"/>
              <a:gd name="connsiteX4" fmla="*/ 8575855 w 9361196"/>
              <a:gd name="connsiteY4" fmla="*/ 0 h 2470324"/>
              <a:gd name="connsiteX5" fmla="*/ 9131175 w 9361196"/>
              <a:gd name="connsiteY5" fmla="*/ 230022 h 2470324"/>
              <a:gd name="connsiteX6" fmla="*/ 9361195 w 9361196"/>
              <a:gd name="connsiteY6" fmla="*/ 785343 h 2470324"/>
              <a:gd name="connsiteX7" fmla="*/ 9361196 w 9361196"/>
              <a:gd name="connsiteY7" fmla="*/ 1915004 h 2470324"/>
              <a:gd name="connsiteX8" fmla="*/ 9131175 w 9361196"/>
              <a:gd name="connsiteY8" fmla="*/ 2470324 h 2470324"/>
              <a:gd name="connsiteX0" fmla="*/ 0 w 9361196"/>
              <a:gd name="connsiteY0" fmla="*/ 1915003 h 1915004"/>
              <a:gd name="connsiteX1" fmla="*/ 0 w 9361196"/>
              <a:gd name="connsiteY1" fmla="*/ 785341 h 1915004"/>
              <a:gd name="connsiteX2" fmla="*/ 230022 w 9361196"/>
              <a:gd name="connsiteY2" fmla="*/ 230021 h 1915004"/>
              <a:gd name="connsiteX3" fmla="*/ 785343 w 9361196"/>
              <a:gd name="connsiteY3" fmla="*/ 1 h 1915004"/>
              <a:gd name="connsiteX4" fmla="*/ 8575855 w 9361196"/>
              <a:gd name="connsiteY4" fmla="*/ 0 h 1915004"/>
              <a:gd name="connsiteX5" fmla="*/ 9131175 w 9361196"/>
              <a:gd name="connsiteY5" fmla="*/ 230022 h 1915004"/>
              <a:gd name="connsiteX6" fmla="*/ 9361195 w 9361196"/>
              <a:gd name="connsiteY6" fmla="*/ 785343 h 1915004"/>
              <a:gd name="connsiteX7" fmla="*/ 9361196 w 9361196"/>
              <a:gd name="connsiteY7" fmla="*/ 1915004 h 1915004"/>
              <a:gd name="connsiteX0" fmla="*/ 0 w 9361196"/>
              <a:gd name="connsiteY0" fmla="*/ 1915003 h 1915003"/>
              <a:gd name="connsiteX1" fmla="*/ 0 w 9361196"/>
              <a:gd name="connsiteY1" fmla="*/ 785341 h 1915003"/>
              <a:gd name="connsiteX2" fmla="*/ 230022 w 9361196"/>
              <a:gd name="connsiteY2" fmla="*/ 230021 h 1915003"/>
              <a:gd name="connsiteX3" fmla="*/ 785343 w 9361196"/>
              <a:gd name="connsiteY3" fmla="*/ 1 h 1915003"/>
              <a:gd name="connsiteX4" fmla="*/ 8575855 w 9361196"/>
              <a:gd name="connsiteY4" fmla="*/ 0 h 1915003"/>
              <a:gd name="connsiteX5" fmla="*/ 9131175 w 9361196"/>
              <a:gd name="connsiteY5" fmla="*/ 230022 h 1915003"/>
              <a:gd name="connsiteX6" fmla="*/ 9361195 w 9361196"/>
              <a:gd name="connsiteY6" fmla="*/ 785343 h 1915003"/>
              <a:gd name="connsiteX0" fmla="*/ 0 w 9131175"/>
              <a:gd name="connsiteY0" fmla="*/ 1915003 h 1915003"/>
              <a:gd name="connsiteX1" fmla="*/ 0 w 9131175"/>
              <a:gd name="connsiteY1" fmla="*/ 785341 h 1915003"/>
              <a:gd name="connsiteX2" fmla="*/ 230022 w 9131175"/>
              <a:gd name="connsiteY2" fmla="*/ 230021 h 1915003"/>
              <a:gd name="connsiteX3" fmla="*/ 785343 w 9131175"/>
              <a:gd name="connsiteY3" fmla="*/ 1 h 1915003"/>
              <a:gd name="connsiteX4" fmla="*/ 8575855 w 9131175"/>
              <a:gd name="connsiteY4" fmla="*/ 0 h 1915003"/>
              <a:gd name="connsiteX5" fmla="*/ 9131175 w 9131175"/>
              <a:gd name="connsiteY5" fmla="*/ 230022 h 1915003"/>
              <a:gd name="connsiteX0" fmla="*/ 0 w 8575855"/>
              <a:gd name="connsiteY0" fmla="*/ 1915003 h 1915003"/>
              <a:gd name="connsiteX1" fmla="*/ 0 w 8575855"/>
              <a:gd name="connsiteY1" fmla="*/ 785341 h 1915003"/>
              <a:gd name="connsiteX2" fmla="*/ 230022 w 8575855"/>
              <a:gd name="connsiteY2" fmla="*/ 230021 h 1915003"/>
              <a:gd name="connsiteX3" fmla="*/ 785343 w 8575855"/>
              <a:gd name="connsiteY3" fmla="*/ 1 h 1915003"/>
              <a:gd name="connsiteX4" fmla="*/ 8575855 w 8575855"/>
              <a:gd name="connsiteY4" fmla="*/ 0 h 1915003"/>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2092942 h 2092942"/>
              <a:gd name="connsiteX1" fmla="*/ 0 w 9130575"/>
              <a:gd name="connsiteY1" fmla="*/ 963280 h 2092942"/>
              <a:gd name="connsiteX2" fmla="*/ 230022 w 9130575"/>
              <a:gd name="connsiteY2" fmla="*/ 407960 h 2092942"/>
              <a:gd name="connsiteX3" fmla="*/ 785343 w 9130575"/>
              <a:gd name="connsiteY3" fmla="*/ 177940 h 2092942"/>
              <a:gd name="connsiteX4" fmla="*/ 9130575 w 9130575"/>
              <a:gd name="connsiteY4" fmla="*/ 168256 h 2092942"/>
              <a:gd name="connsiteX0" fmla="*/ 0 w 9130575"/>
              <a:gd name="connsiteY0" fmla="*/ 2092942 h 2092942"/>
              <a:gd name="connsiteX1" fmla="*/ 0 w 9130575"/>
              <a:gd name="connsiteY1" fmla="*/ 963280 h 2092942"/>
              <a:gd name="connsiteX2" fmla="*/ 230022 w 9130575"/>
              <a:gd name="connsiteY2" fmla="*/ 407960 h 2092942"/>
              <a:gd name="connsiteX3" fmla="*/ 785343 w 9130575"/>
              <a:gd name="connsiteY3" fmla="*/ 177940 h 2092942"/>
              <a:gd name="connsiteX4" fmla="*/ 9130575 w 9130575"/>
              <a:gd name="connsiteY4" fmla="*/ 168256 h 2092942"/>
              <a:gd name="connsiteX0" fmla="*/ 0 w 9130575"/>
              <a:gd name="connsiteY0" fmla="*/ 2092942 h 2092942"/>
              <a:gd name="connsiteX1" fmla="*/ 0 w 9130575"/>
              <a:gd name="connsiteY1" fmla="*/ 963280 h 2092942"/>
              <a:gd name="connsiteX2" fmla="*/ 230022 w 9130575"/>
              <a:gd name="connsiteY2" fmla="*/ 407960 h 2092942"/>
              <a:gd name="connsiteX3" fmla="*/ 785343 w 9130575"/>
              <a:gd name="connsiteY3" fmla="*/ 177940 h 2092942"/>
              <a:gd name="connsiteX4" fmla="*/ 9130575 w 9130575"/>
              <a:gd name="connsiteY4" fmla="*/ 168256 h 2092942"/>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2173685 h 2173685"/>
              <a:gd name="connsiteX1" fmla="*/ 0 w 9130575"/>
              <a:gd name="connsiteY1" fmla="*/ 1044023 h 2173685"/>
              <a:gd name="connsiteX2" fmla="*/ 230022 w 9130575"/>
              <a:gd name="connsiteY2" fmla="*/ 488703 h 2173685"/>
              <a:gd name="connsiteX3" fmla="*/ 785343 w 9130575"/>
              <a:gd name="connsiteY3" fmla="*/ 258683 h 2173685"/>
              <a:gd name="connsiteX4" fmla="*/ 9130575 w 9130575"/>
              <a:gd name="connsiteY4" fmla="*/ 248999 h 2173685"/>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2521310 h 2521310"/>
              <a:gd name="connsiteX1" fmla="*/ 0 w 9130575"/>
              <a:gd name="connsiteY1" fmla="*/ 1391648 h 2521310"/>
              <a:gd name="connsiteX2" fmla="*/ 230022 w 9130575"/>
              <a:gd name="connsiteY2" fmla="*/ 836328 h 2521310"/>
              <a:gd name="connsiteX3" fmla="*/ 785343 w 9130575"/>
              <a:gd name="connsiteY3" fmla="*/ 606308 h 2521310"/>
              <a:gd name="connsiteX4" fmla="*/ 9130575 w 9130575"/>
              <a:gd name="connsiteY4" fmla="*/ 596624 h 2521310"/>
              <a:gd name="connsiteX0" fmla="*/ 0 w 9130587"/>
              <a:gd name="connsiteY0" fmla="*/ 1924686 h 1924686"/>
              <a:gd name="connsiteX1" fmla="*/ 0 w 9130587"/>
              <a:gd name="connsiteY1" fmla="*/ 795024 h 1924686"/>
              <a:gd name="connsiteX2" fmla="*/ 230022 w 9130587"/>
              <a:gd name="connsiteY2" fmla="*/ 239704 h 1924686"/>
              <a:gd name="connsiteX3" fmla="*/ 785343 w 9130587"/>
              <a:gd name="connsiteY3" fmla="*/ 9684 h 1924686"/>
              <a:gd name="connsiteX4" fmla="*/ 9130575 w 9130587"/>
              <a:gd name="connsiteY4" fmla="*/ 0 h 1924686"/>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0575" h="1924686">
                <a:moveTo>
                  <a:pt x="0" y="1924686"/>
                </a:moveTo>
                <a:lnTo>
                  <a:pt x="0" y="795024"/>
                </a:lnTo>
                <a:cubicBezTo>
                  <a:pt x="0" y="586739"/>
                  <a:pt x="82742" y="386984"/>
                  <a:pt x="230022" y="239704"/>
                </a:cubicBezTo>
                <a:cubicBezTo>
                  <a:pt x="377302" y="92424"/>
                  <a:pt x="577057" y="9683"/>
                  <a:pt x="785343" y="9684"/>
                </a:cubicBezTo>
                <a:lnTo>
                  <a:pt x="9130575" y="0"/>
                </a:lnTo>
              </a:path>
            </a:pathLst>
          </a:cu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Vrije vorm 10"/>
          <p:cNvSpPr/>
          <p:nvPr/>
        </p:nvSpPr>
        <p:spPr>
          <a:xfrm>
            <a:off x="431471" y="6218646"/>
            <a:ext cx="9130575" cy="1924686"/>
          </a:xfrm>
          <a:custGeom>
            <a:avLst/>
            <a:gdLst>
              <a:gd name="connsiteX0" fmla="*/ 0 w 9361196"/>
              <a:gd name="connsiteY0" fmla="*/ 785341 h 2700345"/>
              <a:gd name="connsiteX1" fmla="*/ 230022 w 9361196"/>
              <a:gd name="connsiteY1" fmla="*/ 230021 h 2700345"/>
              <a:gd name="connsiteX2" fmla="*/ 785343 w 9361196"/>
              <a:gd name="connsiteY2" fmla="*/ 1 h 2700345"/>
              <a:gd name="connsiteX3" fmla="*/ 8575855 w 9361196"/>
              <a:gd name="connsiteY3" fmla="*/ 0 h 2700345"/>
              <a:gd name="connsiteX4" fmla="*/ 9131175 w 9361196"/>
              <a:gd name="connsiteY4" fmla="*/ 230022 h 2700345"/>
              <a:gd name="connsiteX5" fmla="*/ 9361195 w 9361196"/>
              <a:gd name="connsiteY5" fmla="*/ 785343 h 2700345"/>
              <a:gd name="connsiteX6" fmla="*/ 9361196 w 9361196"/>
              <a:gd name="connsiteY6" fmla="*/ 1915004 h 2700345"/>
              <a:gd name="connsiteX7" fmla="*/ 9131175 w 9361196"/>
              <a:gd name="connsiteY7" fmla="*/ 2470324 h 2700345"/>
              <a:gd name="connsiteX8" fmla="*/ 8575855 w 9361196"/>
              <a:gd name="connsiteY8" fmla="*/ 2700345 h 2700345"/>
              <a:gd name="connsiteX9" fmla="*/ 785341 w 9361196"/>
              <a:gd name="connsiteY9" fmla="*/ 2700345 h 2700345"/>
              <a:gd name="connsiteX10" fmla="*/ 230021 w 9361196"/>
              <a:gd name="connsiteY10" fmla="*/ 2470323 h 2700345"/>
              <a:gd name="connsiteX11" fmla="*/ 0 w 9361196"/>
              <a:gd name="connsiteY11" fmla="*/ 1915003 h 2700345"/>
              <a:gd name="connsiteX12" fmla="*/ 0 w 9361196"/>
              <a:gd name="connsiteY12" fmla="*/ 785341 h 2700345"/>
              <a:gd name="connsiteX0" fmla="*/ 643968 w 10005164"/>
              <a:gd name="connsiteY0" fmla="*/ 785341 h 2700345"/>
              <a:gd name="connsiteX1" fmla="*/ 873990 w 10005164"/>
              <a:gd name="connsiteY1" fmla="*/ 230021 h 2700345"/>
              <a:gd name="connsiteX2" fmla="*/ 1429311 w 10005164"/>
              <a:gd name="connsiteY2" fmla="*/ 1 h 2700345"/>
              <a:gd name="connsiteX3" fmla="*/ 9219823 w 10005164"/>
              <a:gd name="connsiteY3" fmla="*/ 0 h 2700345"/>
              <a:gd name="connsiteX4" fmla="*/ 9775143 w 10005164"/>
              <a:gd name="connsiteY4" fmla="*/ 230022 h 2700345"/>
              <a:gd name="connsiteX5" fmla="*/ 10005163 w 10005164"/>
              <a:gd name="connsiteY5" fmla="*/ 785343 h 2700345"/>
              <a:gd name="connsiteX6" fmla="*/ 10005164 w 10005164"/>
              <a:gd name="connsiteY6" fmla="*/ 1915004 h 2700345"/>
              <a:gd name="connsiteX7" fmla="*/ 9775143 w 10005164"/>
              <a:gd name="connsiteY7" fmla="*/ 2470324 h 2700345"/>
              <a:gd name="connsiteX8" fmla="*/ 9219823 w 10005164"/>
              <a:gd name="connsiteY8" fmla="*/ 2700345 h 2700345"/>
              <a:gd name="connsiteX9" fmla="*/ 1429309 w 10005164"/>
              <a:gd name="connsiteY9" fmla="*/ 2700345 h 2700345"/>
              <a:gd name="connsiteX10" fmla="*/ 643968 w 10005164"/>
              <a:gd name="connsiteY10" fmla="*/ 1915003 h 2700345"/>
              <a:gd name="connsiteX11" fmla="*/ 643968 w 10005164"/>
              <a:gd name="connsiteY11" fmla="*/ 785341 h 2700345"/>
              <a:gd name="connsiteX0" fmla="*/ 643968 w 10005164"/>
              <a:gd name="connsiteY0" fmla="*/ 1915003 h 2700345"/>
              <a:gd name="connsiteX1" fmla="*/ 643968 w 10005164"/>
              <a:gd name="connsiteY1" fmla="*/ 785341 h 2700345"/>
              <a:gd name="connsiteX2" fmla="*/ 873990 w 10005164"/>
              <a:gd name="connsiteY2" fmla="*/ 230021 h 2700345"/>
              <a:gd name="connsiteX3" fmla="*/ 1429311 w 10005164"/>
              <a:gd name="connsiteY3" fmla="*/ 1 h 2700345"/>
              <a:gd name="connsiteX4" fmla="*/ 9219823 w 10005164"/>
              <a:gd name="connsiteY4" fmla="*/ 0 h 2700345"/>
              <a:gd name="connsiteX5" fmla="*/ 9775143 w 10005164"/>
              <a:gd name="connsiteY5" fmla="*/ 230022 h 2700345"/>
              <a:gd name="connsiteX6" fmla="*/ 10005163 w 10005164"/>
              <a:gd name="connsiteY6" fmla="*/ 785343 h 2700345"/>
              <a:gd name="connsiteX7" fmla="*/ 10005164 w 10005164"/>
              <a:gd name="connsiteY7" fmla="*/ 1915004 h 2700345"/>
              <a:gd name="connsiteX8" fmla="*/ 9775143 w 10005164"/>
              <a:gd name="connsiteY8" fmla="*/ 2470324 h 2700345"/>
              <a:gd name="connsiteX9" fmla="*/ 9219823 w 10005164"/>
              <a:gd name="connsiteY9" fmla="*/ 2700345 h 2700345"/>
              <a:gd name="connsiteX10" fmla="*/ 1429309 w 10005164"/>
              <a:gd name="connsiteY10" fmla="*/ 2700345 h 2700345"/>
              <a:gd name="connsiteX11" fmla="*/ 735408 w 10005164"/>
              <a:gd name="connsiteY11" fmla="*/ 2006443 h 2700345"/>
              <a:gd name="connsiteX0" fmla="*/ 0 w 9361196"/>
              <a:gd name="connsiteY0" fmla="*/ 1915003 h 2700345"/>
              <a:gd name="connsiteX1" fmla="*/ 0 w 9361196"/>
              <a:gd name="connsiteY1" fmla="*/ 785341 h 2700345"/>
              <a:gd name="connsiteX2" fmla="*/ 230022 w 9361196"/>
              <a:gd name="connsiteY2" fmla="*/ 230021 h 2700345"/>
              <a:gd name="connsiteX3" fmla="*/ 785343 w 9361196"/>
              <a:gd name="connsiteY3" fmla="*/ 1 h 2700345"/>
              <a:gd name="connsiteX4" fmla="*/ 8575855 w 9361196"/>
              <a:gd name="connsiteY4" fmla="*/ 0 h 2700345"/>
              <a:gd name="connsiteX5" fmla="*/ 9131175 w 9361196"/>
              <a:gd name="connsiteY5" fmla="*/ 230022 h 2700345"/>
              <a:gd name="connsiteX6" fmla="*/ 9361195 w 9361196"/>
              <a:gd name="connsiteY6" fmla="*/ 785343 h 2700345"/>
              <a:gd name="connsiteX7" fmla="*/ 9361196 w 9361196"/>
              <a:gd name="connsiteY7" fmla="*/ 1915004 h 2700345"/>
              <a:gd name="connsiteX8" fmla="*/ 9131175 w 9361196"/>
              <a:gd name="connsiteY8" fmla="*/ 2470324 h 2700345"/>
              <a:gd name="connsiteX9" fmla="*/ 8575855 w 9361196"/>
              <a:gd name="connsiteY9" fmla="*/ 2700345 h 2700345"/>
              <a:gd name="connsiteX10" fmla="*/ 785341 w 9361196"/>
              <a:gd name="connsiteY10" fmla="*/ 2700345 h 2700345"/>
              <a:gd name="connsiteX0" fmla="*/ 0 w 9361196"/>
              <a:gd name="connsiteY0" fmla="*/ 1915003 h 2700345"/>
              <a:gd name="connsiteX1" fmla="*/ 0 w 9361196"/>
              <a:gd name="connsiteY1" fmla="*/ 785341 h 2700345"/>
              <a:gd name="connsiteX2" fmla="*/ 230022 w 9361196"/>
              <a:gd name="connsiteY2" fmla="*/ 230021 h 2700345"/>
              <a:gd name="connsiteX3" fmla="*/ 785343 w 9361196"/>
              <a:gd name="connsiteY3" fmla="*/ 1 h 2700345"/>
              <a:gd name="connsiteX4" fmla="*/ 8575855 w 9361196"/>
              <a:gd name="connsiteY4" fmla="*/ 0 h 2700345"/>
              <a:gd name="connsiteX5" fmla="*/ 9131175 w 9361196"/>
              <a:gd name="connsiteY5" fmla="*/ 230022 h 2700345"/>
              <a:gd name="connsiteX6" fmla="*/ 9361195 w 9361196"/>
              <a:gd name="connsiteY6" fmla="*/ 785343 h 2700345"/>
              <a:gd name="connsiteX7" fmla="*/ 9361196 w 9361196"/>
              <a:gd name="connsiteY7" fmla="*/ 1915004 h 2700345"/>
              <a:gd name="connsiteX8" fmla="*/ 9131175 w 9361196"/>
              <a:gd name="connsiteY8" fmla="*/ 2470324 h 2700345"/>
              <a:gd name="connsiteX9" fmla="*/ 8575855 w 9361196"/>
              <a:gd name="connsiteY9" fmla="*/ 2700345 h 2700345"/>
              <a:gd name="connsiteX0" fmla="*/ 0 w 9361196"/>
              <a:gd name="connsiteY0" fmla="*/ 1915003 h 2470324"/>
              <a:gd name="connsiteX1" fmla="*/ 0 w 9361196"/>
              <a:gd name="connsiteY1" fmla="*/ 785341 h 2470324"/>
              <a:gd name="connsiteX2" fmla="*/ 230022 w 9361196"/>
              <a:gd name="connsiteY2" fmla="*/ 230021 h 2470324"/>
              <a:gd name="connsiteX3" fmla="*/ 785343 w 9361196"/>
              <a:gd name="connsiteY3" fmla="*/ 1 h 2470324"/>
              <a:gd name="connsiteX4" fmla="*/ 8575855 w 9361196"/>
              <a:gd name="connsiteY4" fmla="*/ 0 h 2470324"/>
              <a:gd name="connsiteX5" fmla="*/ 9131175 w 9361196"/>
              <a:gd name="connsiteY5" fmla="*/ 230022 h 2470324"/>
              <a:gd name="connsiteX6" fmla="*/ 9361195 w 9361196"/>
              <a:gd name="connsiteY6" fmla="*/ 785343 h 2470324"/>
              <a:gd name="connsiteX7" fmla="*/ 9361196 w 9361196"/>
              <a:gd name="connsiteY7" fmla="*/ 1915004 h 2470324"/>
              <a:gd name="connsiteX8" fmla="*/ 9131175 w 9361196"/>
              <a:gd name="connsiteY8" fmla="*/ 2470324 h 2470324"/>
              <a:gd name="connsiteX0" fmla="*/ 0 w 9361196"/>
              <a:gd name="connsiteY0" fmla="*/ 1915003 h 1915004"/>
              <a:gd name="connsiteX1" fmla="*/ 0 w 9361196"/>
              <a:gd name="connsiteY1" fmla="*/ 785341 h 1915004"/>
              <a:gd name="connsiteX2" fmla="*/ 230022 w 9361196"/>
              <a:gd name="connsiteY2" fmla="*/ 230021 h 1915004"/>
              <a:gd name="connsiteX3" fmla="*/ 785343 w 9361196"/>
              <a:gd name="connsiteY3" fmla="*/ 1 h 1915004"/>
              <a:gd name="connsiteX4" fmla="*/ 8575855 w 9361196"/>
              <a:gd name="connsiteY4" fmla="*/ 0 h 1915004"/>
              <a:gd name="connsiteX5" fmla="*/ 9131175 w 9361196"/>
              <a:gd name="connsiteY5" fmla="*/ 230022 h 1915004"/>
              <a:gd name="connsiteX6" fmla="*/ 9361195 w 9361196"/>
              <a:gd name="connsiteY6" fmla="*/ 785343 h 1915004"/>
              <a:gd name="connsiteX7" fmla="*/ 9361196 w 9361196"/>
              <a:gd name="connsiteY7" fmla="*/ 1915004 h 1915004"/>
              <a:gd name="connsiteX0" fmla="*/ 0 w 9361196"/>
              <a:gd name="connsiteY0" fmla="*/ 1915003 h 1915003"/>
              <a:gd name="connsiteX1" fmla="*/ 0 w 9361196"/>
              <a:gd name="connsiteY1" fmla="*/ 785341 h 1915003"/>
              <a:gd name="connsiteX2" fmla="*/ 230022 w 9361196"/>
              <a:gd name="connsiteY2" fmla="*/ 230021 h 1915003"/>
              <a:gd name="connsiteX3" fmla="*/ 785343 w 9361196"/>
              <a:gd name="connsiteY3" fmla="*/ 1 h 1915003"/>
              <a:gd name="connsiteX4" fmla="*/ 8575855 w 9361196"/>
              <a:gd name="connsiteY4" fmla="*/ 0 h 1915003"/>
              <a:gd name="connsiteX5" fmla="*/ 9131175 w 9361196"/>
              <a:gd name="connsiteY5" fmla="*/ 230022 h 1915003"/>
              <a:gd name="connsiteX6" fmla="*/ 9361195 w 9361196"/>
              <a:gd name="connsiteY6" fmla="*/ 785343 h 1915003"/>
              <a:gd name="connsiteX0" fmla="*/ 0 w 9131175"/>
              <a:gd name="connsiteY0" fmla="*/ 1915003 h 1915003"/>
              <a:gd name="connsiteX1" fmla="*/ 0 w 9131175"/>
              <a:gd name="connsiteY1" fmla="*/ 785341 h 1915003"/>
              <a:gd name="connsiteX2" fmla="*/ 230022 w 9131175"/>
              <a:gd name="connsiteY2" fmla="*/ 230021 h 1915003"/>
              <a:gd name="connsiteX3" fmla="*/ 785343 w 9131175"/>
              <a:gd name="connsiteY3" fmla="*/ 1 h 1915003"/>
              <a:gd name="connsiteX4" fmla="*/ 8575855 w 9131175"/>
              <a:gd name="connsiteY4" fmla="*/ 0 h 1915003"/>
              <a:gd name="connsiteX5" fmla="*/ 9131175 w 9131175"/>
              <a:gd name="connsiteY5" fmla="*/ 230022 h 1915003"/>
              <a:gd name="connsiteX0" fmla="*/ 0 w 8575855"/>
              <a:gd name="connsiteY0" fmla="*/ 1915003 h 1915003"/>
              <a:gd name="connsiteX1" fmla="*/ 0 w 8575855"/>
              <a:gd name="connsiteY1" fmla="*/ 785341 h 1915003"/>
              <a:gd name="connsiteX2" fmla="*/ 230022 w 8575855"/>
              <a:gd name="connsiteY2" fmla="*/ 230021 h 1915003"/>
              <a:gd name="connsiteX3" fmla="*/ 785343 w 8575855"/>
              <a:gd name="connsiteY3" fmla="*/ 1 h 1915003"/>
              <a:gd name="connsiteX4" fmla="*/ 8575855 w 8575855"/>
              <a:gd name="connsiteY4" fmla="*/ 0 h 1915003"/>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2092942 h 2092942"/>
              <a:gd name="connsiteX1" fmla="*/ 0 w 9130575"/>
              <a:gd name="connsiteY1" fmla="*/ 963280 h 2092942"/>
              <a:gd name="connsiteX2" fmla="*/ 230022 w 9130575"/>
              <a:gd name="connsiteY2" fmla="*/ 407960 h 2092942"/>
              <a:gd name="connsiteX3" fmla="*/ 785343 w 9130575"/>
              <a:gd name="connsiteY3" fmla="*/ 177940 h 2092942"/>
              <a:gd name="connsiteX4" fmla="*/ 9130575 w 9130575"/>
              <a:gd name="connsiteY4" fmla="*/ 168256 h 2092942"/>
              <a:gd name="connsiteX0" fmla="*/ 0 w 9130575"/>
              <a:gd name="connsiteY0" fmla="*/ 2092942 h 2092942"/>
              <a:gd name="connsiteX1" fmla="*/ 0 w 9130575"/>
              <a:gd name="connsiteY1" fmla="*/ 963280 h 2092942"/>
              <a:gd name="connsiteX2" fmla="*/ 230022 w 9130575"/>
              <a:gd name="connsiteY2" fmla="*/ 407960 h 2092942"/>
              <a:gd name="connsiteX3" fmla="*/ 785343 w 9130575"/>
              <a:gd name="connsiteY3" fmla="*/ 177940 h 2092942"/>
              <a:gd name="connsiteX4" fmla="*/ 9130575 w 9130575"/>
              <a:gd name="connsiteY4" fmla="*/ 168256 h 2092942"/>
              <a:gd name="connsiteX0" fmla="*/ 0 w 9130575"/>
              <a:gd name="connsiteY0" fmla="*/ 2092942 h 2092942"/>
              <a:gd name="connsiteX1" fmla="*/ 0 w 9130575"/>
              <a:gd name="connsiteY1" fmla="*/ 963280 h 2092942"/>
              <a:gd name="connsiteX2" fmla="*/ 230022 w 9130575"/>
              <a:gd name="connsiteY2" fmla="*/ 407960 h 2092942"/>
              <a:gd name="connsiteX3" fmla="*/ 785343 w 9130575"/>
              <a:gd name="connsiteY3" fmla="*/ 177940 h 2092942"/>
              <a:gd name="connsiteX4" fmla="*/ 9130575 w 9130575"/>
              <a:gd name="connsiteY4" fmla="*/ 168256 h 2092942"/>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2173685 h 2173685"/>
              <a:gd name="connsiteX1" fmla="*/ 0 w 9130575"/>
              <a:gd name="connsiteY1" fmla="*/ 1044023 h 2173685"/>
              <a:gd name="connsiteX2" fmla="*/ 230022 w 9130575"/>
              <a:gd name="connsiteY2" fmla="*/ 488703 h 2173685"/>
              <a:gd name="connsiteX3" fmla="*/ 785343 w 9130575"/>
              <a:gd name="connsiteY3" fmla="*/ 258683 h 2173685"/>
              <a:gd name="connsiteX4" fmla="*/ 9130575 w 9130575"/>
              <a:gd name="connsiteY4" fmla="*/ 248999 h 2173685"/>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2521310 h 2521310"/>
              <a:gd name="connsiteX1" fmla="*/ 0 w 9130575"/>
              <a:gd name="connsiteY1" fmla="*/ 1391648 h 2521310"/>
              <a:gd name="connsiteX2" fmla="*/ 230022 w 9130575"/>
              <a:gd name="connsiteY2" fmla="*/ 836328 h 2521310"/>
              <a:gd name="connsiteX3" fmla="*/ 785343 w 9130575"/>
              <a:gd name="connsiteY3" fmla="*/ 606308 h 2521310"/>
              <a:gd name="connsiteX4" fmla="*/ 9130575 w 9130575"/>
              <a:gd name="connsiteY4" fmla="*/ 596624 h 2521310"/>
              <a:gd name="connsiteX0" fmla="*/ 0 w 9130587"/>
              <a:gd name="connsiteY0" fmla="*/ 1924686 h 1924686"/>
              <a:gd name="connsiteX1" fmla="*/ 0 w 9130587"/>
              <a:gd name="connsiteY1" fmla="*/ 795024 h 1924686"/>
              <a:gd name="connsiteX2" fmla="*/ 230022 w 9130587"/>
              <a:gd name="connsiteY2" fmla="*/ 239704 h 1924686"/>
              <a:gd name="connsiteX3" fmla="*/ 785343 w 9130587"/>
              <a:gd name="connsiteY3" fmla="*/ 9684 h 1924686"/>
              <a:gd name="connsiteX4" fmla="*/ 9130575 w 9130587"/>
              <a:gd name="connsiteY4" fmla="*/ 0 h 1924686"/>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0575" h="1924686">
                <a:moveTo>
                  <a:pt x="0" y="1924686"/>
                </a:moveTo>
                <a:lnTo>
                  <a:pt x="0" y="795024"/>
                </a:lnTo>
                <a:cubicBezTo>
                  <a:pt x="0" y="586739"/>
                  <a:pt x="82742" y="386984"/>
                  <a:pt x="230022" y="239704"/>
                </a:cubicBezTo>
                <a:cubicBezTo>
                  <a:pt x="377302" y="92424"/>
                  <a:pt x="577057" y="9683"/>
                  <a:pt x="785343" y="9684"/>
                </a:cubicBezTo>
                <a:lnTo>
                  <a:pt x="9130575" y="0"/>
                </a:lnTo>
              </a:path>
            </a:pathLst>
          </a:cu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84" r:id="rId3"/>
    <p:sldLayoutId id="2147483650" r:id="rId4"/>
    <p:sldLayoutId id="2147483652" r:id="rId5"/>
    <p:sldLayoutId id="2147483653" r:id="rId6"/>
    <p:sldLayoutId id="2147483654" r:id="rId7"/>
    <p:sldLayoutId id="2147483655" r:id="rId8"/>
    <p:sldLayoutId id="2147483656" r:id="rId9"/>
  </p:sldLayoutIdLst>
  <p:transition>
    <p:fade/>
  </p:transition>
  <p:hf sldNum="0" hdr="0" ftr="0" dt="0"/>
  <p:txStyles>
    <p:titleStyle>
      <a:lvl1pPr algn="l" defTabSz="914400" rtl="0" eaLnBrk="1" latinLnBrk="0" hangingPunct="1">
        <a:spcBef>
          <a:spcPct val="0"/>
        </a:spcBef>
        <a:buNone/>
        <a:defRPr sz="3600" b="1" kern="1200">
          <a:solidFill>
            <a:schemeClr val="tx2"/>
          </a:solidFill>
          <a:latin typeface="+mj-lt"/>
          <a:ea typeface="+mj-ea"/>
          <a:cs typeface="+mj-cs"/>
        </a:defRPr>
      </a:lvl1pPr>
    </p:titleStyle>
    <p:bodyStyle>
      <a:lvl1pPr marL="0" indent="0" algn="l" defTabSz="914400" rtl="0" eaLnBrk="1" latinLnBrk="0" hangingPunct="1">
        <a:spcBef>
          <a:spcPct val="20000"/>
        </a:spcBef>
        <a:buFontTx/>
        <a:buNone/>
        <a:defRPr sz="2400" kern="1200">
          <a:solidFill>
            <a:schemeClr val="accent6"/>
          </a:solidFill>
          <a:latin typeface="+mn-lt"/>
          <a:ea typeface="+mn-ea"/>
          <a:cs typeface="+mn-cs"/>
        </a:defRPr>
      </a:lvl1pPr>
      <a:lvl2pPr marL="288000" indent="-288000" algn="l" defTabSz="914400" rtl="0" eaLnBrk="1" latinLnBrk="0" hangingPunct="1">
        <a:spcBef>
          <a:spcPct val="20000"/>
        </a:spcBef>
        <a:buClr>
          <a:schemeClr val="tx2"/>
        </a:buClr>
        <a:buSzPct val="80000"/>
        <a:buFont typeface="Webdings" panose="05030102010509060703" pitchFamily="18" charset="2"/>
        <a:buChar char="&lt;"/>
        <a:defRPr sz="2400" kern="1200">
          <a:solidFill>
            <a:schemeClr val="accent6"/>
          </a:solidFill>
          <a:latin typeface="+mn-lt"/>
          <a:ea typeface="+mn-ea"/>
          <a:cs typeface="+mn-cs"/>
        </a:defRPr>
      </a:lvl2pPr>
      <a:lvl3pPr marL="576000" indent="-288000" algn="l" defTabSz="914400" rtl="0" eaLnBrk="1" latinLnBrk="0" hangingPunct="1">
        <a:spcBef>
          <a:spcPct val="20000"/>
        </a:spcBef>
        <a:buFont typeface="Symbol" pitchFamily="18" charset="2"/>
        <a:buChar char="·"/>
        <a:defRPr sz="2400" kern="1200">
          <a:solidFill>
            <a:schemeClr val="accent6"/>
          </a:solidFill>
          <a:latin typeface="+mn-lt"/>
          <a:ea typeface="+mn-ea"/>
          <a:cs typeface="+mn-cs"/>
        </a:defRPr>
      </a:lvl3pPr>
      <a:lvl4pPr marL="864000" indent="-288000" algn="l" defTabSz="914400" rtl="0" eaLnBrk="1" latinLnBrk="0" hangingPunct="1">
        <a:spcBef>
          <a:spcPct val="20000"/>
        </a:spcBef>
        <a:buFont typeface="Symbol" pitchFamily="18" charset="2"/>
        <a:buChar char=""/>
        <a:defRPr sz="2400" kern="1200">
          <a:solidFill>
            <a:schemeClr val="accent6"/>
          </a:solidFill>
          <a:latin typeface="+mn-lt"/>
          <a:ea typeface="+mn-ea"/>
          <a:cs typeface="+mn-cs"/>
        </a:defRPr>
      </a:lvl4pPr>
      <a:lvl5pPr marL="1152000" indent="-288000" algn="l" defTabSz="914400" rtl="0" eaLnBrk="1" latinLnBrk="0" hangingPunct="1">
        <a:spcBef>
          <a:spcPct val="20000"/>
        </a:spcBef>
        <a:buFont typeface="Calibri" pitchFamily="34" charset="0"/>
        <a:buChar char="–"/>
        <a:defRPr sz="2400" kern="1200">
          <a:solidFill>
            <a:schemeClr val="accent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31470" y="0"/>
            <a:ext cx="8281059" cy="1237615"/>
          </a:xfrm>
          <a:prstGeom prst="rect">
            <a:avLst/>
          </a:prstGeom>
        </p:spPr>
        <p:txBody>
          <a:bodyPr vert="horz" lIns="0" tIns="45720" rIns="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31471" y="1448747"/>
            <a:ext cx="8281058" cy="4680598"/>
          </a:xfrm>
          <a:prstGeom prst="rect">
            <a:avLst/>
          </a:prstGeom>
        </p:spPr>
        <p:txBody>
          <a:bodyPr vert="horz" lIns="0" tIns="45720" rIns="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2"/>
          </p:nvPr>
        </p:nvSpPr>
        <p:spPr>
          <a:xfrm>
            <a:off x="7632391" y="6408000"/>
            <a:ext cx="1080138" cy="180023"/>
          </a:xfrm>
          <a:prstGeom prst="rect">
            <a:avLst/>
          </a:prstGeom>
        </p:spPr>
        <p:txBody>
          <a:bodyPr vert="horz" lIns="0" tIns="0" rIns="0" bIns="0" rtlCol="0" anchor="ctr"/>
          <a:lstStyle>
            <a:lvl1pPr algn="r">
              <a:defRPr sz="1200">
                <a:solidFill>
                  <a:schemeClr val="accent6"/>
                </a:solidFill>
              </a:defRPr>
            </a:lvl1pPr>
          </a:lstStyle>
          <a:p>
            <a:fld id="{CF3D09BE-03F4-4176-8A77-E117D6474AED}" type="datetime1">
              <a:rPr lang="nl-NL" smtClean="0"/>
              <a:pPr/>
              <a:t>15-3-2024</a:t>
            </a:fld>
            <a:endParaRPr lang="nl-NL"/>
          </a:p>
        </p:txBody>
      </p:sp>
      <p:sp>
        <p:nvSpPr>
          <p:cNvPr id="8" name="Tijdelijke aanduiding voor voettekst 7"/>
          <p:cNvSpPr>
            <a:spLocks noGrp="1"/>
          </p:cNvSpPr>
          <p:nvPr>
            <p:ph type="ftr" sz="quarter" idx="3"/>
          </p:nvPr>
        </p:nvSpPr>
        <p:spPr>
          <a:xfrm>
            <a:off x="3492000" y="6588000"/>
            <a:ext cx="3960000" cy="180023"/>
          </a:xfrm>
          <a:prstGeom prst="rect">
            <a:avLst/>
          </a:prstGeom>
        </p:spPr>
        <p:txBody>
          <a:bodyPr vert="horz" lIns="0" tIns="0" rIns="0" bIns="0" rtlCol="0" anchor="ctr"/>
          <a:lstStyle>
            <a:lvl1pPr algn="l">
              <a:defRPr sz="1200">
                <a:solidFill>
                  <a:schemeClr val="accent6"/>
                </a:solidFill>
              </a:defRPr>
            </a:lvl1pPr>
          </a:lstStyle>
          <a:p>
            <a:endParaRPr lang="nl-NL"/>
          </a:p>
        </p:txBody>
      </p:sp>
      <p:sp>
        <p:nvSpPr>
          <p:cNvPr id="9" name="Tijdelijke aanduiding voor dianummer 8"/>
          <p:cNvSpPr>
            <a:spLocks noGrp="1"/>
          </p:cNvSpPr>
          <p:nvPr>
            <p:ph type="sldNum" sz="quarter" idx="4"/>
          </p:nvPr>
        </p:nvSpPr>
        <p:spPr>
          <a:xfrm>
            <a:off x="7632391" y="6588000"/>
            <a:ext cx="1080138" cy="176539"/>
          </a:xfrm>
          <a:prstGeom prst="rect">
            <a:avLst/>
          </a:prstGeom>
        </p:spPr>
        <p:txBody>
          <a:bodyPr vert="horz" lIns="0" tIns="0" rIns="0" bIns="0" rtlCol="0" anchor="ctr"/>
          <a:lstStyle>
            <a:lvl1pPr algn="r">
              <a:defRPr sz="1200">
                <a:solidFill>
                  <a:schemeClr val="accent6"/>
                </a:solidFill>
              </a:defRPr>
            </a:lvl1pPr>
          </a:lstStyle>
          <a:p>
            <a:fld id="{CAF61F08-5B5D-4F5B-9F92-8A0E73C5D006}" type="slidenum">
              <a:rPr lang="nl-NL" smtClean="0"/>
              <a:pPr/>
              <a:t>‹#›</a:t>
            </a:fld>
            <a:endParaRPr lang="nl-NL"/>
          </a:p>
        </p:txBody>
      </p:sp>
      <p:sp>
        <p:nvSpPr>
          <p:cNvPr id="10" name="Vrije vorm 9"/>
          <p:cNvSpPr/>
          <p:nvPr/>
        </p:nvSpPr>
        <p:spPr>
          <a:xfrm rot="60000">
            <a:off x="267548" y="6285406"/>
            <a:ext cx="9130575" cy="1924686"/>
          </a:xfrm>
          <a:custGeom>
            <a:avLst/>
            <a:gdLst>
              <a:gd name="connsiteX0" fmla="*/ 0 w 9361196"/>
              <a:gd name="connsiteY0" fmla="*/ 785341 h 2700345"/>
              <a:gd name="connsiteX1" fmla="*/ 230022 w 9361196"/>
              <a:gd name="connsiteY1" fmla="*/ 230021 h 2700345"/>
              <a:gd name="connsiteX2" fmla="*/ 785343 w 9361196"/>
              <a:gd name="connsiteY2" fmla="*/ 1 h 2700345"/>
              <a:gd name="connsiteX3" fmla="*/ 8575855 w 9361196"/>
              <a:gd name="connsiteY3" fmla="*/ 0 h 2700345"/>
              <a:gd name="connsiteX4" fmla="*/ 9131175 w 9361196"/>
              <a:gd name="connsiteY4" fmla="*/ 230022 h 2700345"/>
              <a:gd name="connsiteX5" fmla="*/ 9361195 w 9361196"/>
              <a:gd name="connsiteY5" fmla="*/ 785343 h 2700345"/>
              <a:gd name="connsiteX6" fmla="*/ 9361196 w 9361196"/>
              <a:gd name="connsiteY6" fmla="*/ 1915004 h 2700345"/>
              <a:gd name="connsiteX7" fmla="*/ 9131175 w 9361196"/>
              <a:gd name="connsiteY7" fmla="*/ 2470324 h 2700345"/>
              <a:gd name="connsiteX8" fmla="*/ 8575855 w 9361196"/>
              <a:gd name="connsiteY8" fmla="*/ 2700345 h 2700345"/>
              <a:gd name="connsiteX9" fmla="*/ 785341 w 9361196"/>
              <a:gd name="connsiteY9" fmla="*/ 2700345 h 2700345"/>
              <a:gd name="connsiteX10" fmla="*/ 230021 w 9361196"/>
              <a:gd name="connsiteY10" fmla="*/ 2470323 h 2700345"/>
              <a:gd name="connsiteX11" fmla="*/ 0 w 9361196"/>
              <a:gd name="connsiteY11" fmla="*/ 1915003 h 2700345"/>
              <a:gd name="connsiteX12" fmla="*/ 0 w 9361196"/>
              <a:gd name="connsiteY12" fmla="*/ 785341 h 2700345"/>
              <a:gd name="connsiteX0" fmla="*/ 643968 w 10005164"/>
              <a:gd name="connsiteY0" fmla="*/ 785341 h 2700345"/>
              <a:gd name="connsiteX1" fmla="*/ 873990 w 10005164"/>
              <a:gd name="connsiteY1" fmla="*/ 230021 h 2700345"/>
              <a:gd name="connsiteX2" fmla="*/ 1429311 w 10005164"/>
              <a:gd name="connsiteY2" fmla="*/ 1 h 2700345"/>
              <a:gd name="connsiteX3" fmla="*/ 9219823 w 10005164"/>
              <a:gd name="connsiteY3" fmla="*/ 0 h 2700345"/>
              <a:gd name="connsiteX4" fmla="*/ 9775143 w 10005164"/>
              <a:gd name="connsiteY4" fmla="*/ 230022 h 2700345"/>
              <a:gd name="connsiteX5" fmla="*/ 10005163 w 10005164"/>
              <a:gd name="connsiteY5" fmla="*/ 785343 h 2700345"/>
              <a:gd name="connsiteX6" fmla="*/ 10005164 w 10005164"/>
              <a:gd name="connsiteY6" fmla="*/ 1915004 h 2700345"/>
              <a:gd name="connsiteX7" fmla="*/ 9775143 w 10005164"/>
              <a:gd name="connsiteY7" fmla="*/ 2470324 h 2700345"/>
              <a:gd name="connsiteX8" fmla="*/ 9219823 w 10005164"/>
              <a:gd name="connsiteY8" fmla="*/ 2700345 h 2700345"/>
              <a:gd name="connsiteX9" fmla="*/ 1429309 w 10005164"/>
              <a:gd name="connsiteY9" fmla="*/ 2700345 h 2700345"/>
              <a:gd name="connsiteX10" fmla="*/ 643968 w 10005164"/>
              <a:gd name="connsiteY10" fmla="*/ 1915003 h 2700345"/>
              <a:gd name="connsiteX11" fmla="*/ 643968 w 10005164"/>
              <a:gd name="connsiteY11" fmla="*/ 785341 h 2700345"/>
              <a:gd name="connsiteX0" fmla="*/ 643968 w 10005164"/>
              <a:gd name="connsiteY0" fmla="*/ 1915003 h 2700345"/>
              <a:gd name="connsiteX1" fmla="*/ 643968 w 10005164"/>
              <a:gd name="connsiteY1" fmla="*/ 785341 h 2700345"/>
              <a:gd name="connsiteX2" fmla="*/ 873990 w 10005164"/>
              <a:gd name="connsiteY2" fmla="*/ 230021 h 2700345"/>
              <a:gd name="connsiteX3" fmla="*/ 1429311 w 10005164"/>
              <a:gd name="connsiteY3" fmla="*/ 1 h 2700345"/>
              <a:gd name="connsiteX4" fmla="*/ 9219823 w 10005164"/>
              <a:gd name="connsiteY4" fmla="*/ 0 h 2700345"/>
              <a:gd name="connsiteX5" fmla="*/ 9775143 w 10005164"/>
              <a:gd name="connsiteY5" fmla="*/ 230022 h 2700345"/>
              <a:gd name="connsiteX6" fmla="*/ 10005163 w 10005164"/>
              <a:gd name="connsiteY6" fmla="*/ 785343 h 2700345"/>
              <a:gd name="connsiteX7" fmla="*/ 10005164 w 10005164"/>
              <a:gd name="connsiteY7" fmla="*/ 1915004 h 2700345"/>
              <a:gd name="connsiteX8" fmla="*/ 9775143 w 10005164"/>
              <a:gd name="connsiteY8" fmla="*/ 2470324 h 2700345"/>
              <a:gd name="connsiteX9" fmla="*/ 9219823 w 10005164"/>
              <a:gd name="connsiteY9" fmla="*/ 2700345 h 2700345"/>
              <a:gd name="connsiteX10" fmla="*/ 1429309 w 10005164"/>
              <a:gd name="connsiteY10" fmla="*/ 2700345 h 2700345"/>
              <a:gd name="connsiteX11" fmla="*/ 735408 w 10005164"/>
              <a:gd name="connsiteY11" fmla="*/ 2006443 h 2700345"/>
              <a:gd name="connsiteX0" fmla="*/ 0 w 9361196"/>
              <a:gd name="connsiteY0" fmla="*/ 1915003 h 2700345"/>
              <a:gd name="connsiteX1" fmla="*/ 0 w 9361196"/>
              <a:gd name="connsiteY1" fmla="*/ 785341 h 2700345"/>
              <a:gd name="connsiteX2" fmla="*/ 230022 w 9361196"/>
              <a:gd name="connsiteY2" fmla="*/ 230021 h 2700345"/>
              <a:gd name="connsiteX3" fmla="*/ 785343 w 9361196"/>
              <a:gd name="connsiteY3" fmla="*/ 1 h 2700345"/>
              <a:gd name="connsiteX4" fmla="*/ 8575855 w 9361196"/>
              <a:gd name="connsiteY4" fmla="*/ 0 h 2700345"/>
              <a:gd name="connsiteX5" fmla="*/ 9131175 w 9361196"/>
              <a:gd name="connsiteY5" fmla="*/ 230022 h 2700345"/>
              <a:gd name="connsiteX6" fmla="*/ 9361195 w 9361196"/>
              <a:gd name="connsiteY6" fmla="*/ 785343 h 2700345"/>
              <a:gd name="connsiteX7" fmla="*/ 9361196 w 9361196"/>
              <a:gd name="connsiteY7" fmla="*/ 1915004 h 2700345"/>
              <a:gd name="connsiteX8" fmla="*/ 9131175 w 9361196"/>
              <a:gd name="connsiteY8" fmla="*/ 2470324 h 2700345"/>
              <a:gd name="connsiteX9" fmla="*/ 8575855 w 9361196"/>
              <a:gd name="connsiteY9" fmla="*/ 2700345 h 2700345"/>
              <a:gd name="connsiteX10" fmla="*/ 785341 w 9361196"/>
              <a:gd name="connsiteY10" fmla="*/ 2700345 h 2700345"/>
              <a:gd name="connsiteX0" fmla="*/ 0 w 9361196"/>
              <a:gd name="connsiteY0" fmla="*/ 1915003 h 2700345"/>
              <a:gd name="connsiteX1" fmla="*/ 0 w 9361196"/>
              <a:gd name="connsiteY1" fmla="*/ 785341 h 2700345"/>
              <a:gd name="connsiteX2" fmla="*/ 230022 w 9361196"/>
              <a:gd name="connsiteY2" fmla="*/ 230021 h 2700345"/>
              <a:gd name="connsiteX3" fmla="*/ 785343 w 9361196"/>
              <a:gd name="connsiteY3" fmla="*/ 1 h 2700345"/>
              <a:gd name="connsiteX4" fmla="*/ 8575855 w 9361196"/>
              <a:gd name="connsiteY4" fmla="*/ 0 h 2700345"/>
              <a:gd name="connsiteX5" fmla="*/ 9131175 w 9361196"/>
              <a:gd name="connsiteY5" fmla="*/ 230022 h 2700345"/>
              <a:gd name="connsiteX6" fmla="*/ 9361195 w 9361196"/>
              <a:gd name="connsiteY6" fmla="*/ 785343 h 2700345"/>
              <a:gd name="connsiteX7" fmla="*/ 9361196 w 9361196"/>
              <a:gd name="connsiteY7" fmla="*/ 1915004 h 2700345"/>
              <a:gd name="connsiteX8" fmla="*/ 9131175 w 9361196"/>
              <a:gd name="connsiteY8" fmla="*/ 2470324 h 2700345"/>
              <a:gd name="connsiteX9" fmla="*/ 8575855 w 9361196"/>
              <a:gd name="connsiteY9" fmla="*/ 2700345 h 2700345"/>
              <a:gd name="connsiteX0" fmla="*/ 0 w 9361196"/>
              <a:gd name="connsiteY0" fmla="*/ 1915003 h 2470324"/>
              <a:gd name="connsiteX1" fmla="*/ 0 w 9361196"/>
              <a:gd name="connsiteY1" fmla="*/ 785341 h 2470324"/>
              <a:gd name="connsiteX2" fmla="*/ 230022 w 9361196"/>
              <a:gd name="connsiteY2" fmla="*/ 230021 h 2470324"/>
              <a:gd name="connsiteX3" fmla="*/ 785343 w 9361196"/>
              <a:gd name="connsiteY3" fmla="*/ 1 h 2470324"/>
              <a:gd name="connsiteX4" fmla="*/ 8575855 w 9361196"/>
              <a:gd name="connsiteY4" fmla="*/ 0 h 2470324"/>
              <a:gd name="connsiteX5" fmla="*/ 9131175 w 9361196"/>
              <a:gd name="connsiteY5" fmla="*/ 230022 h 2470324"/>
              <a:gd name="connsiteX6" fmla="*/ 9361195 w 9361196"/>
              <a:gd name="connsiteY6" fmla="*/ 785343 h 2470324"/>
              <a:gd name="connsiteX7" fmla="*/ 9361196 w 9361196"/>
              <a:gd name="connsiteY7" fmla="*/ 1915004 h 2470324"/>
              <a:gd name="connsiteX8" fmla="*/ 9131175 w 9361196"/>
              <a:gd name="connsiteY8" fmla="*/ 2470324 h 2470324"/>
              <a:gd name="connsiteX0" fmla="*/ 0 w 9361196"/>
              <a:gd name="connsiteY0" fmla="*/ 1915003 h 1915004"/>
              <a:gd name="connsiteX1" fmla="*/ 0 w 9361196"/>
              <a:gd name="connsiteY1" fmla="*/ 785341 h 1915004"/>
              <a:gd name="connsiteX2" fmla="*/ 230022 w 9361196"/>
              <a:gd name="connsiteY2" fmla="*/ 230021 h 1915004"/>
              <a:gd name="connsiteX3" fmla="*/ 785343 w 9361196"/>
              <a:gd name="connsiteY3" fmla="*/ 1 h 1915004"/>
              <a:gd name="connsiteX4" fmla="*/ 8575855 w 9361196"/>
              <a:gd name="connsiteY4" fmla="*/ 0 h 1915004"/>
              <a:gd name="connsiteX5" fmla="*/ 9131175 w 9361196"/>
              <a:gd name="connsiteY5" fmla="*/ 230022 h 1915004"/>
              <a:gd name="connsiteX6" fmla="*/ 9361195 w 9361196"/>
              <a:gd name="connsiteY6" fmla="*/ 785343 h 1915004"/>
              <a:gd name="connsiteX7" fmla="*/ 9361196 w 9361196"/>
              <a:gd name="connsiteY7" fmla="*/ 1915004 h 1915004"/>
              <a:gd name="connsiteX0" fmla="*/ 0 w 9361196"/>
              <a:gd name="connsiteY0" fmla="*/ 1915003 h 1915003"/>
              <a:gd name="connsiteX1" fmla="*/ 0 w 9361196"/>
              <a:gd name="connsiteY1" fmla="*/ 785341 h 1915003"/>
              <a:gd name="connsiteX2" fmla="*/ 230022 w 9361196"/>
              <a:gd name="connsiteY2" fmla="*/ 230021 h 1915003"/>
              <a:gd name="connsiteX3" fmla="*/ 785343 w 9361196"/>
              <a:gd name="connsiteY3" fmla="*/ 1 h 1915003"/>
              <a:gd name="connsiteX4" fmla="*/ 8575855 w 9361196"/>
              <a:gd name="connsiteY4" fmla="*/ 0 h 1915003"/>
              <a:gd name="connsiteX5" fmla="*/ 9131175 w 9361196"/>
              <a:gd name="connsiteY5" fmla="*/ 230022 h 1915003"/>
              <a:gd name="connsiteX6" fmla="*/ 9361195 w 9361196"/>
              <a:gd name="connsiteY6" fmla="*/ 785343 h 1915003"/>
              <a:gd name="connsiteX0" fmla="*/ 0 w 9131175"/>
              <a:gd name="connsiteY0" fmla="*/ 1915003 h 1915003"/>
              <a:gd name="connsiteX1" fmla="*/ 0 w 9131175"/>
              <a:gd name="connsiteY1" fmla="*/ 785341 h 1915003"/>
              <a:gd name="connsiteX2" fmla="*/ 230022 w 9131175"/>
              <a:gd name="connsiteY2" fmla="*/ 230021 h 1915003"/>
              <a:gd name="connsiteX3" fmla="*/ 785343 w 9131175"/>
              <a:gd name="connsiteY3" fmla="*/ 1 h 1915003"/>
              <a:gd name="connsiteX4" fmla="*/ 8575855 w 9131175"/>
              <a:gd name="connsiteY4" fmla="*/ 0 h 1915003"/>
              <a:gd name="connsiteX5" fmla="*/ 9131175 w 9131175"/>
              <a:gd name="connsiteY5" fmla="*/ 230022 h 1915003"/>
              <a:gd name="connsiteX0" fmla="*/ 0 w 8575855"/>
              <a:gd name="connsiteY0" fmla="*/ 1915003 h 1915003"/>
              <a:gd name="connsiteX1" fmla="*/ 0 w 8575855"/>
              <a:gd name="connsiteY1" fmla="*/ 785341 h 1915003"/>
              <a:gd name="connsiteX2" fmla="*/ 230022 w 8575855"/>
              <a:gd name="connsiteY2" fmla="*/ 230021 h 1915003"/>
              <a:gd name="connsiteX3" fmla="*/ 785343 w 8575855"/>
              <a:gd name="connsiteY3" fmla="*/ 1 h 1915003"/>
              <a:gd name="connsiteX4" fmla="*/ 8575855 w 8575855"/>
              <a:gd name="connsiteY4" fmla="*/ 0 h 1915003"/>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2092942 h 2092942"/>
              <a:gd name="connsiteX1" fmla="*/ 0 w 9130575"/>
              <a:gd name="connsiteY1" fmla="*/ 963280 h 2092942"/>
              <a:gd name="connsiteX2" fmla="*/ 230022 w 9130575"/>
              <a:gd name="connsiteY2" fmla="*/ 407960 h 2092942"/>
              <a:gd name="connsiteX3" fmla="*/ 785343 w 9130575"/>
              <a:gd name="connsiteY3" fmla="*/ 177940 h 2092942"/>
              <a:gd name="connsiteX4" fmla="*/ 9130575 w 9130575"/>
              <a:gd name="connsiteY4" fmla="*/ 168256 h 2092942"/>
              <a:gd name="connsiteX0" fmla="*/ 0 w 9130575"/>
              <a:gd name="connsiteY0" fmla="*/ 2092942 h 2092942"/>
              <a:gd name="connsiteX1" fmla="*/ 0 w 9130575"/>
              <a:gd name="connsiteY1" fmla="*/ 963280 h 2092942"/>
              <a:gd name="connsiteX2" fmla="*/ 230022 w 9130575"/>
              <a:gd name="connsiteY2" fmla="*/ 407960 h 2092942"/>
              <a:gd name="connsiteX3" fmla="*/ 785343 w 9130575"/>
              <a:gd name="connsiteY3" fmla="*/ 177940 h 2092942"/>
              <a:gd name="connsiteX4" fmla="*/ 9130575 w 9130575"/>
              <a:gd name="connsiteY4" fmla="*/ 168256 h 2092942"/>
              <a:gd name="connsiteX0" fmla="*/ 0 w 9130575"/>
              <a:gd name="connsiteY0" fmla="*/ 2092942 h 2092942"/>
              <a:gd name="connsiteX1" fmla="*/ 0 w 9130575"/>
              <a:gd name="connsiteY1" fmla="*/ 963280 h 2092942"/>
              <a:gd name="connsiteX2" fmla="*/ 230022 w 9130575"/>
              <a:gd name="connsiteY2" fmla="*/ 407960 h 2092942"/>
              <a:gd name="connsiteX3" fmla="*/ 785343 w 9130575"/>
              <a:gd name="connsiteY3" fmla="*/ 177940 h 2092942"/>
              <a:gd name="connsiteX4" fmla="*/ 9130575 w 9130575"/>
              <a:gd name="connsiteY4" fmla="*/ 168256 h 2092942"/>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2173685 h 2173685"/>
              <a:gd name="connsiteX1" fmla="*/ 0 w 9130575"/>
              <a:gd name="connsiteY1" fmla="*/ 1044023 h 2173685"/>
              <a:gd name="connsiteX2" fmla="*/ 230022 w 9130575"/>
              <a:gd name="connsiteY2" fmla="*/ 488703 h 2173685"/>
              <a:gd name="connsiteX3" fmla="*/ 785343 w 9130575"/>
              <a:gd name="connsiteY3" fmla="*/ 258683 h 2173685"/>
              <a:gd name="connsiteX4" fmla="*/ 9130575 w 9130575"/>
              <a:gd name="connsiteY4" fmla="*/ 248999 h 2173685"/>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2521310 h 2521310"/>
              <a:gd name="connsiteX1" fmla="*/ 0 w 9130575"/>
              <a:gd name="connsiteY1" fmla="*/ 1391648 h 2521310"/>
              <a:gd name="connsiteX2" fmla="*/ 230022 w 9130575"/>
              <a:gd name="connsiteY2" fmla="*/ 836328 h 2521310"/>
              <a:gd name="connsiteX3" fmla="*/ 785343 w 9130575"/>
              <a:gd name="connsiteY3" fmla="*/ 606308 h 2521310"/>
              <a:gd name="connsiteX4" fmla="*/ 9130575 w 9130575"/>
              <a:gd name="connsiteY4" fmla="*/ 596624 h 2521310"/>
              <a:gd name="connsiteX0" fmla="*/ 0 w 9130587"/>
              <a:gd name="connsiteY0" fmla="*/ 1924686 h 1924686"/>
              <a:gd name="connsiteX1" fmla="*/ 0 w 9130587"/>
              <a:gd name="connsiteY1" fmla="*/ 795024 h 1924686"/>
              <a:gd name="connsiteX2" fmla="*/ 230022 w 9130587"/>
              <a:gd name="connsiteY2" fmla="*/ 239704 h 1924686"/>
              <a:gd name="connsiteX3" fmla="*/ 785343 w 9130587"/>
              <a:gd name="connsiteY3" fmla="*/ 9684 h 1924686"/>
              <a:gd name="connsiteX4" fmla="*/ 9130575 w 9130587"/>
              <a:gd name="connsiteY4" fmla="*/ 0 h 1924686"/>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0575" h="1924686">
                <a:moveTo>
                  <a:pt x="0" y="1924686"/>
                </a:moveTo>
                <a:lnTo>
                  <a:pt x="0" y="795024"/>
                </a:lnTo>
                <a:cubicBezTo>
                  <a:pt x="0" y="586739"/>
                  <a:pt x="82742" y="386984"/>
                  <a:pt x="230022" y="239704"/>
                </a:cubicBezTo>
                <a:cubicBezTo>
                  <a:pt x="377302" y="92424"/>
                  <a:pt x="577057" y="9683"/>
                  <a:pt x="785343" y="9684"/>
                </a:cubicBezTo>
                <a:lnTo>
                  <a:pt x="9130575" y="0"/>
                </a:lnTo>
              </a:path>
            </a:pathLst>
          </a:cu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Vrije vorm 10"/>
          <p:cNvSpPr/>
          <p:nvPr/>
        </p:nvSpPr>
        <p:spPr>
          <a:xfrm>
            <a:off x="431471" y="6218646"/>
            <a:ext cx="9130575" cy="1924686"/>
          </a:xfrm>
          <a:custGeom>
            <a:avLst/>
            <a:gdLst>
              <a:gd name="connsiteX0" fmla="*/ 0 w 9361196"/>
              <a:gd name="connsiteY0" fmla="*/ 785341 h 2700345"/>
              <a:gd name="connsiteX1" fmla="*/ 230022 w 9361196"/>
              <a:gd name="connsiteY1" fmla="*/ 230021 h 2700345"/>
              <a:gd name="connsiteX2" fmla="*/ 785343 w 9361196"/>
              <a:gd name="connsiteY2" fmla="*/ 1 h 2700345"/>
              <a:gd name="connsiteX3" fmla="*/ 8575855 w 9361196"/>
              <a:gd name="connsiteY3" fmla="*/ 0 h 2700345"/>
              <a:gd name="connsiteX4" fmla="*/ 9131175 w 9361196"/>
              <a:gd name="connsiteY4" fmla="*/ 230022 h 2700345"/>
              <a:gd name="connsiteX5" fmla="*/ 9361195 w 9361196"/>
              <a:gd name="connsiteY5" fmla="*/ 785343 h 2700345"/>
              <a:gd name="connsiteX6" fmla="*/ 9361196 w 9361196"/>
              <a:gd name="connsiteY6" fmla="*/ 1915004 h 2700345"/>
              <a:gd name="connsiteX7" fmla="*/ 9131175 w 9361196"/>
              <a:gd name="connsiteY7" fmla="*/ 2470324 h 2700345"/>
              <a:gd name="connsiteX8" fmla="*/ 8575855 w 9361196"/>
              <a:gd name="connsiteY8" fmla="*/ 2700345 h 2700345"/>
              <a:gd name="connsiteX9" fmla="*/ 785341 w 9361196"/>
              <a:gd name="connsiteY9" fmla="*/ 2700345 h 2700345"/>
              <a:gd name="connsiteX10" fmla="*/ 230021 w 9361196"/>
              <a:gd name="connsiteY10" fmla="*/ 2470323 h 2700345"/>
              <a:gd name="connsiteX11" fmla="*/ 0 w 9361196"/>
              <a:gd name="connsiteY11" fmla="*/ 1915003 h 2700345"/>
              <a:gd name="connsiteX12" fmla="*/ 0 w 9361196"/>
              <a:gd name="connsiteY12" fmla="*/ 785341 h 2700345"/>
              <a:gd name="connsiteX0" fmla="*/ 643968 w 10005164"/>
              <a:gd name="connsiteY0" fmla="*/ 785341 h 2700345"/>
              <a:gd name="connsiteX1" fmla="*/ 873990 w 10005164"/>
              <a:gd name="connsiteY1" fmla="*/ 230021 h 2700345"/>
              <a:gd name="connsiteX2" fmla="*/ 1429311 w 10005164"/>
              <a:gd name="connsiteY2" fmla="*/ 1 h 2700345"/>
              <a:gd name="connsiteX3" fmla="*/ 9219823 w 10005164"/>
              <a:gd name="connsiteY3" fmla="*/ 0 h 2700345"/>
              <a:gd name="connsiteX4" fmla="*/ 9775143 w 10005164"/>
              <a:gd name="connsiteY4" fmla="*/ 230022 h 2700345"/>
              <a:gd name="connsiteX5" fmla="*/ 10005163 w 10005164"/>
              <a:gd name="connsiteY5" fmla="*/ 785343 h 2700345"/>
              <a:gd name="connsiteX6" fmla="*/ 10005164 w 10005164"/>
              <a:gd name="connsiteY6" fmla="*/ 1915004 h 2700345"/>
              <a:gd name="connsiteX7" fmla="*/ 9775143 w 10005164"/>
              <a:gd name="connsiteY7" fmla="*/ 2470324 h 2700345"/>
              <a:gd name="connsiteX8" fmla="*/ 9219823 w 10005164"/>
              <a:gd name="connsiteY8" fmla="*/ 2700345 h 2700345"/>
              <a:gd name="connsiteX9" fmla="*/ 1429309 w 10005164"/>
              <a:gd name="connsiteY9" fmla="*/ 2700345 h 2700345"/>
              <a:gd name="connsiteX10" fmla="*/ 643968 w 10005164"/>
              <a:gd name="connsiteY10" fmla="*/ 1915003 h 2700345"/>
              <a:gd name="connsiteX11" fmla="*/ 643968 w 10005164"/>
              <a:gd name="connsiteY11" fmla="*/ 785341 h 2700345"/>
              <a:gd name="connsiteX0" fmla="*/ 643968 w 10005164"/>
              <a:gd name="connsiteY0" fmla="*/ 1915003 h 2700345"/>
              <a:gd name="connsiteX1" fmla="*/ 643968 w 10005164"/>
              <a:gd name="connsiteY1" fmla="*/ 785341 h 2700345"/>
              <a:gd name="connsiteX2" fmla="*/ 873990 w 10005164"/>
              <a:gd name="connsiteY2" fmla="*/ 230021 h 2700345"/>
              <a:gd name="connsiteX3" fmla="*/ 1429311 w 10005164"/>
              <a:gd name="connsiteY3" fmla="*/ 1 h 2700345"/>
              <a:gd name="connsiteX4" fmla="*/ 9219823 w 10005164"/>
              <a:gd name="connsiteY4" fmla="*/ 0 h 2700345"/>
              <a:gd name="connsiteX5" fmla="*/ 9775143 w 10005164"/>
              <a:gd name="connsiteY5" fmla="*/ 230022 h 2700345"/>
              <a:gd name="connsiteX6" fmla="*/ 10005163 w 10005164"/>
              <a:gd name="connsiteY6" fmla="*/ 785343 h 2700345"/>
              <a:gd name="connsiteX7" fmla="*/ 10005164 w 10005164"/>
              <a:gd name="connsiteY7" fmla="*/ 1915004 h 2700345"/>
              <a:gd name="connsiteX8" fmla="*/ 9775143 w 10005164"/>
              <a:gd name="connsiteY8" fmla="*/ 2470324 h 2700345"/>
              <a:gd name="connsiteX9" fmla="*/ 9219823 w 10005164"/>
              <a:gd name="connsiteY9" fmla="*/ 2700345 h 2700345"/>
              <a:gd name="connsiteX10" fmla="*/ 1429309 w 10005164"/>
              <a:gd name="connsiteY10" fmla="*/ 2700345 h 2700345"/>
              <a:gd name="connsiteX11" fmla="*/ 735408 w 10005164"/>
              <a:gd name="connsiteY11" fmla="*/ 2006443 h 2700345"/>
              <a:gd name="connsiteX0" fmla="*/ 0 w 9361196"/>
              <a:gd name="connsiteY0" fmla="*/ 1915003 h 2700345"/>
              <a:gd name="connsiteX1" fmla="*/ 0 w 9361196"/>
              <a:gd name="connsiteY1" fmla="*/ 785341 h 2700345"/>
              <a:gd name="connsiteX2" fmla="*/ 230022 w 9361196"/>
              <a:gd name="connsiteY2" fmla="*/ 230021 h 2700345"/>
              <a:gd name="connsiteX3" fmla="*/ 785343 w 9361196"/>
              <a:gd name="connsiteY3" fmla="*/ 1 h 2700345"/>
              <a:gd name="connsiteX4" fmla="*/ 8575855 w 9361196"/>
              <a:gd name="connsiteY4" fmla="*/ 0 h 2700345"/>
              <a:gd name="connsiteX5" fmla="*/ 9131175 w 9361196"/>
              <a:gd name="connsiteY5" fmla="*/ 230022 h 2700345"/>
              <a:gd name="connsiteX6" fmla="*/ 9361195 w 9361196"/>
              <a:gd name="connsiteY6" fmla="*/ 785343 h 2700345"/>
              <a:gd name="connsiteX7" fmla="*/ 9361196 w 9361196"/>
              <a:gd name="connsiteY7" fmla="*/ 1915004 h 2700345"/>
              <a:gd name="connsiteX8" fmla="*/ 9131175 w 9361196"/>
              <a:gd name="connsiteY8" fmla="*/ 2470324 h 2700345"/>
              <a:gd name="connsiteX9" fmla="*/ 8575855 w 9361196"/>
              <a:gd name="connsiteY9" fmla="*/ 2700345 h 2700345"/>
              <a:gd name="connsiteX10" fmla="*/ 785341 w 9361196"/>
              <a:gd name="connsiteY10" fmla="*/ 2700345 h 2700345"/>
              <a:gd name="connsiteX0" fmla="*/ 0 w 9361196"/>
              <a:gd name="connsiteY0" fmla="*/ 1915003 h 2700345"/>
              <a:gd name="connsiteX1" fmla="*/ 0 w 9361196"/>
              <a:gd name="connsiteY1" fmla="*/ 785341 h 2700345"/>
              <a:gd name="connsiteX2" fmla="*/ 230022 w 9361196"/>
              <a:gd name="connsiteY2" fmla="*/ 230021 h 2700345"/>
              <a:gd name="connsiteX3" fmla="*/ 785343 w 9361196"/>
              <a:gd name="connsiteY3" fmla="*/ 1 h 2700345"/>
              <a:gd name="connsiteX4" fmla="*/ 8575855 w 9361196"/>
              <a:gd name="connsiteY4" fmla="*/ 0 h 2700345"/>
              <a:gd name="connsiteX5" fmla="*/ 9131175 w 9361196"/>
              <a:gd name="connsiteY5" fmla="*/ 230022 h 2700345"/>
              <a:gd name="connsiteX6" fmla="*/ 9361195 w 9361196"/>
              <a:gd name="connsiteY6" fmla="*/ 785343 h 2700345"/>
              <a:gd name="connsiteX7" fmla="*/ 9361196 w 9361196"/>
              <a:gd name="connsiteY7" fmla="*/ 1915004 h 2700345"/>
              <a:gd name="connsiteX8" fmla="*/ 9131175 w 9361196"/>
              <a:gd name="connsiteY8" fmla="*/ 2470324 h 2700345"/>
              <a:gd name="connsiteX9" fmla="*/ 8575855 w 9361196"/>
              <a:gd name="connsiteY9" fmla="*/ 2700345 h 2700345"/>
              <a:gd name="connsiteX0" fmla="*/ 0 w 9361196"/>
              <a:gd name="connsiteY0" fmla="*/ 1915003 h 2470324"/>
              <a:gd name="connsiteX1" fmla="*/ 0 w 9361196"/>
              <a:gd name="connsiteY1" fmla="*/ 785341 h 2470324"/>
              <a:gd name="connsiteX2" fmla="*/ 230022 w 9361196"/>
              <a:gd name="connsiteY2" fmla="*/ 230021 h 2470324"/>
              <a:gd name="connsiteX3" fmla="*/ 785343 w 9361196"/>
              <a:gd name="connsiteY3" fmla="*/ 1 h 2470324"/>
              <a:gd name="connsiteX4" fmla="*/ 8575855 w 9361196"/>
              <a:gd name="connsiteY4" fmla="*/ 0 h 2470324"/>
              <a:gd name="connsiteX5" fmla="*/ 9131175 w 9361196"/>
              <a:gd name="connsiteY5" fmla="*/ 230022 h 2470324"/>
              <a:gd name="connsiteX6" fmla="*/ 9361195 w 9361196"/>
              <a:gd name="connsiteY6" fmla="*/ 785343 h 2470324"/>
              <a:gd name="connsiteX7" fmla="*/ 9361196 w 9361196"/>
              <a:gd name="connsiteY7" fmla="*/ 1915004 h 2470324"/>
              <a:gd name="connsiteX8" fmla="*/ 9131175 w 9361196"/>
              <a:gd name="connsiteY8" fmla="*/ 2470324 h 2470324"/>
              <a:gd name="connsiteX0" fmla="*/ 0 w 9361196"/>
              <a:gd name="connsiteY0" fmla="*/ 1915003 h 1915004"/>
              <a:gd name="connsiteX1" fmla="*/ 0 w 9361196"/>
              <a:gd name="connsiteY1" fmla="*/ 785341 h 1915004"/>
              <a:gd name="connsiteX2" fmla="*/ 230022 w 9361196"/>
              <a:gd name="connsiteY2" fmla="*/ 230021 h 1915004"/>
              <a:gd name="connsiteX3" fmla="*/ 785343 w 9361196"/>
              <a:gd name="connsiteY3" fmla="*/ 1 h 1915004"/>
              <a:gd name="connsiteX4" fmla="*/ 8575855 w 9361196"/>
              <a:gd name="connsiteY4" fmla="*/ 0 h 1915004"/>
              <a:gd name="connsiteX5" fmla="*/ 9131175 w 9361196"/>
              <a:gd name="connsiteY5" fmla="*/ 230022 h 1915004"/>
              <a:gd name="connsiteX6" fmla="*/ 9361195 w 9361196"/>
              <a:gd name="connsiteY6" fmla="*/ 785343 h 1915004"/>
              <a:gd name="connsiteX7" fmla="*/ 9361196 w 9361196"/>
              <a:gd name="connsiteY7" fmla="*/ 1915004 h 1915004"/>
              <a:gd name="connsiteX0" fmla="*/ 0 w 9361196"/>
              <a:gd name="connsiteY0" fmla="*/ 1915003 h 1915003"/>
              <a:gd name="connsiteX1" fmla="*/ 0 w 9361196"/>
              <a:gd name="connsiteY1" fmla="*/ 785341 h 1915003"/>
              <a:gd name="connsiteX2" fmla="*/ 230022 w 9361196"/>
              <a:gd name="connsiteY2" fmla="*/ 230021 h 1915003"/>
              <a:gd name="connsiteX3" fmla="*/ 785343 w 9361196"/>
              <a:gd name="connsiteY3" fmla="*/ 1 h 1915003"/>
              <a:gd name="connsiteX4" fmla="*/ 8575855 w 9361196"/>
              <a:gd name="connsiteY4" fmla="*/ 0 h 1915003"/>
              <a:gd name="connsiteX5" fmla="*/ 9131175 w 9361196"/>
              <a:gd name="connsiteY5" fmla="*/ 230022 h 1915003"/>
              <a:gd name="connsiteX6" fmla="*/ 9361195 w 9361196"/>
              <a:gd name="connsiteY6" fmla="*/ 785343 h 1915003"/>
              <a:gd name="connsiteX0" fmla="*/ 0 w 9131175"/>
              <a:gd name="connsiteY0" fmla="*/ 1915003 h 1915003"/>
              <a:gd name="connsiteX1" fmla="*/ 0 w 9131175"/>
              <a:gd name="connsiteY1" fmla="*/ 785341 h 1915003"/>
              <a:gd name="connsiteX2" fmla="*/ 230022 w 9131175"/>
              <a:gd name="connsiteY2" fmla="*/ 230021 h 1915003"/>
              <a:gd name="connsiteX3" fmla="*/ 785343 w 9131175"/>
              <a:gd name="connsiteY3" fmla="*/ 1 h 1915003"/>
              <a:gd name="connsiteX4" fmla="*/ 8575855 w 9131175"/>
              <a:gd name="connsiteY4" fmla="*/ 0 h 1915003"/>
              <a:gd name="connsiteX5" fmla="*/ 9131175 w 9131175"/>
              <a:gd name="connsiteY5" fmla="*/ 230022 h 1915003"/>
              <a:gd name="connsiteX0" fmla="*/ 0 w 8575855"/>
              <a:gd name="connsiteY0" fmla="*/ 1915003 h 1915003"/>
              <a:gd name="connsiteX1" fmla="*/ 0 w 8575855"/>
              <a:gd name="connsiteY1" fmla="*/ 785341 h 1915003"/>
              <a:gd name="connsiteX2" fmla="*/ 230022 w 8575855"/>
              <a:gd name="connsiteY2" fmla="*/ 230021 h 1915003"/>
              <a:gd name="connsiteX3" fmla="*/ 785343 w 8575855"/>
              <a:gd name="connsiteY3" fmla="*/ 1 h 1915003"/>
              <a:gd name="connsiteX4" fmla="*/ 8575855 w 8575855"/>
              <a:gd name="connsiteY4" fmla="*/ 0 h 1915003"/>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2092942 h 2092942"/>
              <a:gd name="connsiteX1" fmla="*/ 0 w 9130575"/>
              <a:gd name="connsiteY1" fmla="*/ 963280 h 2092942"/>
              <a:gd name="connsiteX2" fmla="*/ 230022 w 9130575"/>
              <a:gd name="connsiteY2" fmla="*/ 407960 h 2092942"/>
              <a:gd name="connsiteX3" fmla="*/ 785343 w 9130575"/>
              <a:gd name="connsiteY3" fmla="*/ 177940 h 2092942"/>
              <a:gd name="connsiteX4" fmla="*/ 9130575 w 9130575"/>
              <a:gd name="connsiteY4" fmla="*/ 168256 h 2092942"/>
              <a:gd name="connsiteX0" fmla="*/ 0 w 9130575"/>
              <a:gd name="connsiteY0" fmla="*/ 2092942 h 2092942"/>
              <a:gd name="connsiteX1" fmla="*/ 0 w 9130575"/>
              <a:gd name="connsiteY1" fmla="*/ 963280 h 2092942"/>
              <a:gd name="connsiteX2" fmla="*/ 230022 w 9130575"/>
              <a:gd name="connsiteY2" fmla="*/ 407960 h 2092942"/>
              <a:gd name="connsiteX3" fmla="*/ 785343 w 9130575"/>
              <a:gd name="connsiteY3" fmla="*/ 177940 h 2092942"/>
              <a:gd name="connsiteX4" fmla="*/ 9130575 w 9130575"/>
              <a:gd name="connsiteY4" fmla="*/ 168256 h 2092942"/>
              <a:gd name="connsiteX0" fmla="*/ 0 w 9130575"/>
              <a:gd name="connsiteY0" fmla="*/ 2092942 h 2092942"/>
              <a:gd name="connsiteX1" fmla="*/ 0 w 9130575"/>
              <a:gd name="connsiteY1" fmla="*/ 963280 h 2092942"/>
              <a:gd name="connsiteX2" fmla="*/ 230022 w 9130575"/>
              <a:gd name="connsiteY2" fmla="*/ 407960 h 2092942"/>
              <a:gd name="connsiteX3" fmla="*/ 785343 w 9130575"/>
              <a:gd name="connsiteY3" fmla="*/ 177940 h 2092942"/>
              <a:gd name="connsiteX4" fmla="*/ 9130575 w 9130575"/>
              <a:gd name="connsiteY4" fmla="*/ 168256 h 2092942"/>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2173685 h 2173685"/>
              <a:gd name="connsiteX1" fmla="*/ 0 w 9130575"/>
              <a:gd name="connsiteY1" fmla="*/ 1044023 h 2173685"/>
              <a:gd name="connsiteX2" fmla="*/ 230022 w 9130575"/>
              <a:gd name="connsiteY2" fmla="*/ 488703 h 2173685"/>
              <a:gd name="connsiteX3" fmla="*/ 785343 w 9130575"/>
              <a:gd name="connsiteY3" fmla="*/ 258683 h 2173685"/>
              <a:gd name="connsiteX4" fmla="*/ 9130575 w 9130575"/>
              <a:gd name="connsiteY4" fmla="*/ 248999 h 2173685"/>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2521310 h 2521310"/>
              <a:gd name="connsiteX1" fmla="*/ 0 w 9130575"/>
              <a:gd name="connsiteY1" fmla="*/ 1391648 h 2521310"/>
              <a:gd name="connsiteX2" fmla="*/ 230022 w 9130575"/>
              <a:gd name="connsiteY2" fmla="*/ 836328 h 2521310"/>
              <a:gd name="connsiteX3" fmla="*/ 785343 w 9130575"/>
              <a:gd name="connsiteY3" fmla="*/ 606308 h 2521310"/>
              <a:gd name="connsiteX4" fmla="*/ 9130575 w 9130575"/>
              <a:gd name="connsiteY4" fmla="*/ 596624 h 2521310"/>
              <a:gd name="connsiteX0" fmla="*/ 0 w 9130587"/>
              <a:gd name="connsiteY0" fmla="*/ 1924686 h 1924686"/>
              <a:gd name="connsiteX1" fmla="*/ 0 w 9130587"/>
              <a:gd name="connsiteY1" fmla="*/ 795024 h 1924686"/>
              <a:gd name="connsiteX2" fmla="*/ 230022 w 9130587"/>
              <a:gd name="connsiteY2" fmla="*/ 239704 h 1924686"/>
              <a:gd name="connsiteX3" fmla="*/ 785343 w 9130587"/>
              <a:gd name="connsiteY3" fmla="*/ 9684 h 1924686"/>
              <a:gd name="connsiteX4" fmla="*/ 9130575 w 9130587"/>
              <a:gd name="connsiteY4" fmla="*/ 0 h 1924686"/>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0575" h="1924686">
                <a:moveTo>
                  <a:pt x="0" y="1924686"/>
                </a:moveTo>
                <a:lnTo>
                  <a:pt x="0" y="795024"/>
                </a:lnTo>
                <a:cubicBezTo>
                  <a:pt x="0" y="586739"/>
                  <a:pt x="82742" y="386984"/>
                  <a:pt x="230022" y="239704"/>
                </a:cubicBezTo>
                <a:cubicBezTo>
                  <a:pt x="377302" y="92424"/>
                  <a:pt x="577057" y="9683"/>
                  <a:pt x="785343" y="9684"/>
                </a:cubicBezTo>
                <a:lnTo>
                  <a:pt x="9130575" y="0"/>
                </a:lnTo>
              </a:path>
            </a:pathLst>
          </a:cu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52202534"/>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85" r:id="rId3"/>
    <p:sldLayoutId id="2147483660" r:id="rId4"/>
    <p:sldLayoutId id="2147483661" r:id="rId5"/>
    <p:sldLayoutId id="2147483662" r:id="rId6"/>
    <p:sldLayoutId id="2147483663" r:id="rId7"/>
    <p:sldLayoutId id="2147483664" r:id="rId8"/>
    <p:sldLayoutId id="2147483665" r:id="rId9"/>
  </p:sldLayoutIdLst>
  <p:transition>
    <p:fade/>
  </p:transition>
  <p:hf sldNum="0" hdr="0" ftr="0" dt="0"/>
  <p:txStyles>
    <p:titleStyle>
      <a:lvl1pPr algn="l" defTabSz="914400" rtl="0" eaLnBrk="1" latinLnBrk="0" hangingPunct="1">
        <a:spcBef>
          <a:spcPct val="0"/>
        </a:spcBef>
        <a:buNone/>
        <a:defRPr sz="3600" b="1" kern="1200">
          <a:solidFill>
            <a:schemeClr val="accent1"/>
          </a:solidFill>
          <a:latin typeface="+mj-lt"/>
          <a:ea typeface="+mj-ea"/>
          <a:cs typeface="+mj-cs"/>
        </a:defRPr>
      </a:lvl1pPr>
    </p:titleStyle>
    <p:bodyStyle>
      <a:lvl1pPr marL="0" indent="0" algn="l" defTabSz="914400" rtl="0" eaLnBrk="1" latinLnBrk="0" hangingPunct="1">
        <a:spcBef>
          <a:spcPct val="20000"/>
        </a:spcBef>
        <a:buFontTx/>
        <a:buNone/>
        <a:defRPr sz="2400" kern="1200">
          <a:solidFill>
            <a:schemeClr val="accent6"/>
          </a:solidFill>
          <a:latin typeface="+mn-lt"/>
          <a:ea typeface="+mn-ea"/>
          <a:cs typeface="+mn-cs"/>
        </a:defRPr>
      </a:lvl1pPr>
      <a:lvl2pPr marL="288000" indent="-288000" algn="l" defTabSz="914400" rtl="0" eaLnBrk="1" latinLnBrk="0" hangingPunct="1">
        <a:spcBef>
          <a:spcPct val="20000"/>
        </a:spcBef>
        <a:buClr>
          <a:schemeClr val="accent1"/>
        </a:buClr>
        <a:buSzPct val="80000"/>
        <a:buFont typeface="Webdings" panose="05030102010509060703" pitchFamily="18" charset="2"/>
        <a:buChar char="&lt;"/>
        <a:defRPr sz="2400" kern="1200">
          <a:solidFill>
            <a:schemeClr val="accent6"/>
          </a:solidFill>
          <a:latin typeface="+mn-lt"/>
          <a:ea typeface="+mn-ea"/>
          <a:cs typeface="+mn-cs"/>
        </a:defRPr>
      </a:lvl2pPr>
      <a:lvl3pPr marL="576000" indent="-288000" algn="l" defTabSz="914400" rtl="0" eaLnBrk="1" latinLnBrk="0" hangingPunct="1">
        <a:spcBef>
          <a:spcPct val="20000"/>
        </a:spcBef>
        <a:buFont typeface="Symbol" pitchFamily="18" charset="2"/>
        <a:buChar char="·"/>
        <a:defRPr sz="2400" kern="1200">
          <a:solidFill>
            <a:schemeClr val="accent6"/>
          </a:solidFill>
          <a:latin typeface="+mn-lt"/>
          <a:ea typeface="+mn-ea"/>
          <a:cs typeface="+mn-cs"/>
        </a:defRPr>
      </a:lvl3pPr>
      <a:lvl4pPr marL="864000" indent="-288000" algn="l" defTabSz="914400" rtl="0" eaLnBrk="1" latinLnBrk="0" hangingPunct="1">
        <a:spcBef>
          <a:spcPct val="20000"/>
        </a:spcBef>
        <a:buFont typeface="Symbol" pitchFamily="18" charset="2"/>
        <a:buChar char=""/>
        <a:defRPr sz="2400" kern="1200">
          <a:solidFill>
            <a:schemeClr val="accent6"/>
          </a:solidFill>
          <a:latin typeface="+mn-lt"/>
          <a:ea typeface="+mn-ea"/>
          <a:cs typeface="+mn-cs"/>
        </a:defRPr>
      </a:lvl4pPr>
      <a:lvl5pPr marL="1152000" indent="-288000" algn="l" defTabSz="914400" rtl="0" eaLnBrk="1" latinLnBrk="0" hangingPunct="1">
        <a:spcBef>
          <a:spcPct val="20000"/>
        </a:spcBef>
        <a:buFont typeface="Calibri" pitchFamily="34" charset="0"/>
        <a:buChar char="–"/>
        <a:defRPr sz="2400" kern="1200">
          <a:solidFill>
            <a:schemeClr val="accent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31470" y="0"/>
            <a:ext cx="8281059" cy="1237615"/>
          </a:xfrm>
          <a:prstGeom prst="rect">
            <a:avLst/>
          </a:prstGeom>
        </p:spPr>
        <p:txBody>
          <a:bodyPr vert="horz" lIns="0" tIns="45720" rIns="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31471" y="1448747"/>
            <a:ext cx="8281058" cy="4680598"/>
          </a:xfrm>
          <a:prstGeom prst="rect">
            <a:avLst/>
          </a:prstGeom>
        </p:spPr>
        <p:txBody>
          <a:bodyPr vert="horz" lIns="0" tIns="45720" rIns="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2" name="Tijdelijke aanduiding voor datum 6"/>
          <p:cNvSpPr>
            <a:spLocks noGrp="1"/>
          </p:cNvSpPr>
          <p:nvPr>
            <p:ph type="dt" sz="half" idx="2"/>
          </p:nvPr>
        </p:nvSpPr>
        <p:spPr>
          <a:xfrm>
            <a:off x="7632391" y="6408000"/>
            <a:ext cx="1080138" cy="180023"/>
          </a:xfrm>
          <a:prstGeom prst="rect">
            <a:avLst/>
          </a:prstGeom>
        </p:spPr>
        <p:txBody>
          <a:bodyPr vert="horz" lIns="0" tIns="0" rIns="0" bIns="0" rtlCol="0" anchor="ctr"/>
          <a:lstStyle>
            <a:lvl1pPr algn="r">
              <a:defRPr sz="1200">
                <a:solidFill>
                  <a:schemeClr val="accent6"/>
                </a:solidFill>
              </a:defRPr>
            </a:lvl1pPr>
          </a:lstStyle>
          <a:p>
            <a:fld id="{CF3D09BE-03F4-4176-8A77-E117D6474AED}" type="datetime1">
              <a:rPr lang="nl-NL" smtClean="0"/>
              <a:pPr/>
              <a:t>15-3-2024</a:t>
            </a:fld>
            <a:endParaRPr lang="nl-NL"/>
          </a:p>
        </p:txBody>
      </p:sp>
      <p:sp>
        <p:nvSpPr>
          <p:cNvPr id="13" name="Tijdelijke aanduiding voor voettekst 7"/>
          <p:cNvSpPr>
            <a:spLocks noGrp="1"/>
          </p:cNvSpPr>
          <p:nvPr>
            <p:ph type="ftr" sz="quarter" idx="3"/>
          </p:nvPr>
        </p:nvSpPr>
        <p:spPr>
          <a:xfrm>
            <a:off x="3492000" y="6588000"/>
            <a:ext cx="3960000" cy="180023"/>
          </a:xfrm>
          <a:prstGeom prst="rect">
            <a:avLst/>
          </a:prstGeom>
        </p:spPr>
        <p:txBody>
          <a:bodyPr vert="horz" lIns="0" tIns="0" rIns="0" bIns="0" rtlCol="0" anchor="ctr"/>
          <a:lstStyle>
            <a:lvl1pPr algn="l">
              <a:defRPr sz="1200">
                <a:solidFill>
                  <a:schemeClr val="accent6"/>
                </a:solidFill>
              </a:defRPr>
            </a:lvl1pPr>
          </a:lstStyle>
          <a:p>
            <a:endParaRPr lang="nl-NL"/>
          </a:p>
        </p:txBody>
      </p:sp>
      <p:sp>
        <p:nvSpPr>
          <p:cNvPr id="14" name="Tijdelijke aanduiding voor dianummer 8"/>
          <p:cNvSpPr>
            <a:spLocks noGrp="1"/>
          </p:cNvSpPr>
          <p:nvPr>
            <p:ph type="sldNum" sz="quarter" idx="4"/>
          </p:nvPr>
        </p:nvSpPr>
        <p:spPr>
          <a:xfrm>
            <a:off x="7632391" y="6588000"/>
            <a:ext cx="1080138" cy="176539"/>
          </a:xfrm>
          <a:prstGeom prst="rect">
            <a:avLst/>
          </a:prstGeom>
        </p:spPr>
        <p:txBody>
          <a:bodyPr vert="horz" lIns="0" tIns="0" rIns="0" bIns="0" rtlCol="0" anchor="ctr"/>
          <a:lstStyle>
            <a:lvl1pPr algn="r">
              <a:defRPr sz="1200">
                <a:solidFill>
                  <a:schemeClr val="accent6"/>
                </a:solidFill>
              </a:defRPr>
            </a:lvl1pPr>
          </a:lstStyle>
          <a:p>
            <a:fld id="{CAF61F08-5B5D-4F5B-9F92-8A0E73C5D006}" type="slidenum">
              <a:rPr lang="nl-NL" smtClean="0"/>
              <a:pPr/>
              <a:t>‹#›</a:t>
            </a:fld>
            <a:endParaRPr lang="nl-NL"/>
          </a:p>
        </p:txBody>
      </p:sp>
      <p:sp>
        <p:nvSpPr>
          <p:cNvPr id="15" name="Vrije vorm 14"/>
          <p:cNvSpPr/>
          <p:nvPr/>
        </p:nvSpPr>
        <p:spPr>
          <a:xfrm rot="60000">
            <a:off x="267548" y="6285406"/>
            <a:ext cx="9130575" cy="1924686"/>
          </a:xfrm>
          <a:custGeom>
            <a:avLst/>
            <a:gdLst>
              <a:gd name="connsiteX0" fmla="*/ 0 w 9361196"/>
              <a:gd name="connsiteY0" fmla="*/ 785341 h 2700345"/>
              <a:gd name="connsiteX1" fmla="*/ 230022 w 9361196"/>
              <a:gd name="connsiteY1" fmla="*/ 230021 h 2700345"/>
              <a:gd name="connsiteX2" fmla="*/ 785343 w 9361196"/>
              <a:gd name="connsiteY2" fmla="*/ 1 h 2700345"/>
              <a:gd name="connsiteX3" fmla="*/ 8575855 w 9361196"/>
              <a:gd name="connsiteY3" fmla="*/ 0 h 2700345"/>
              <a:gd name="connsiteX4" fmla="*/ 9131175 w 9361196"/>
              <a:gd name="connsiteY4" fmla="*/ 230022 h 2700345"/>
              <a:gd name="connsiteX5" fmla="*/ 9361195 w 9361196"/>
              <a:gd name="connsiteY5" fmla="*/ 785343 h 2700345"/>
              <a:gd name="connsiteX6" fmla="*/ 9361196 w 9361196"/>
              <a:gd name="connsiteY6" fmla="*/ 1915004 h 2700345"/>
              <a:gd name="connsiteX7" fmla="*/ 9131175 w 9361196"/>
              <a:gd name="connsiteY7" fmla="*/ 2470324 h 2700345"/>
              <a:gd name="connsiteX8" fmla="*/ 8575855 w 9361196"/>
              <a:gd name="connsiteY8" fmla="*/ 2700345 h 2700345"/>
              <a:gd name="connsiteX9" fmla="*/ 785341 w 9361196"/>
              <a:gd name="connsiteY9" fmla="*/ 2700345 h 2700345"/>
              <a:gd name="connsiteX10" fmla="*/ 230021 w 9361196"/>
              <a:gd name="connsiteY10" fmla="*/ 2470323 h 2700345"/>
              <a:gd name="connsiteX11" fmla="*/ 0 w 9361196"/>
              <a:gd name="connsiteY11" fmla="*/ 1915003 h 2700345"/>
              <a:gd name="connsiteX12" fmla="*/ 0 w 9361196"/>
              <a:gd name="connsiteY12" fmla="*/ 785341 h 2700345"/>
              <a:gd name="connsiteX0" fmla="*/ 643968 w 10005164"/>
              <a:gd name="connsiteY0" fmla="*/ 785341 h 2700345"/>
              <a:gd name="connsiteX1" fmla="*/ 873990 w 10005164"/>
              <a:gd name="connsiteY1" fmla="*/ 230021 h 2700345"/>
              <a:gd name="connsiteX2" fmla="*/ 1429311 w 10005164"/>
              <a:gd name="connsiteY2" fmla="*/ 1 h 2700345"/>
              <a:gd name="connsiteX3" fmla="*/ 9219823 w 10005164"/>
              <a:gd name="connsiteY3" fmla="*/ 0 h 2700345"/>
              <a:gd name="connsiteX4" fmla="*/ 9775143 w 10005164"/>
              <a:gd name="connsiteY4" fmla="*/ 230022 h 2700345"/>
              <a:gd name="connsiteX5" fmla="*/ 10005163 w 10005164"/>
              <a:gd name="connsiteY5" fmla="*/ 785343 h 2700345"/>
              <a:gd name="connsiteX6" fmla="*/ 10005164 w 10005164"/>
              <a:gd name="connsiteY6" fmla="*/ 1915004 h 2700345"/>
              <a:gd name="connsiteX7" fmla="*/ 9775143 w 10005164"/>
              <a:gd name="connsiteY7" fmla="*/ 2470324 h 2700345"/>
              <a:gd name="connsiteX8" fmla="*/ 9219823 w 10005164"/>
              <a:gd name="connsiteY8" fmla="*/ 2700345 h 2700345"/>
              <a:gd name="connsiteX9" fmla="*/ 1429309 w 10005164"/>
              <a:gd name="connsiteY9" fmla="*/ 2700345 h 2700345"/>
              <a:gd name="connsiteX10" fmla="*/ 643968 w 10005164"/>
              <a:gd name="connsiteY10" fmla="*/ 1915003 h 2700345"/>
              <a:gd name="connsiteX11" fmla="*/ 643968 w 10005164"/>
              <a:gd name="connsiteY11" fmla="*/ 785341 h 2700345"/>
              <a:gd name="connsiteX0" fmla="*/ 643968 w 10005164"/>
              <a:gd name="connsiteY0" fmla="*/ 1915003 h 2700345"/>
              <a:gd name="connsiteX1" fmla="*/ 643968 w 10005164"/>
              <a:gd name="connsiteY1" fmla="*/ 785341 h 2700345"/>
              <a:gd name="connsiteX2" fmla="*/ 873990 w 10005164"/>
              <a:gd name="connsiteY2" fmla="*/ 230021 h 2700345"/>
              <a:gd name="connsiteX3" fmla="*/ 1429311 w 10005164"/>
              <a:gd name="connsiteY3" fmla="*/ 1 h 2700345"/>
              <a:gd name="connsiteX4" fmla="*/ 9219823 w 10005164"/>
              <a:gd name="connsiteY4" fmla="*/ 0 h 2700345"/>
              <a:gd name="connsiteX5" fmla="*/ 9775143 w 10005164"/>
              <a:gd name="connsiteY5" fmla="*/ 230022 h 2700345"/>
              <a:gd name="connsiteX6" fmla="*/ 10005163 w 10005164"/>
              <a:gd name="connsiteY6" fmla="*/ 785343 h 2700345"/>
              <a:gd name="connsiteX7" fmla="*/ 10005164 w 10005164"/>
              <a:gd name="connsiteY7" fmla="*/ 1915004 h 2700345"/>
              <a:gd name="connsiteX8" fmla="*/ 9775143 w 10005164"/>
              <a:gd name="connsiteY8" fmla="*/ 2470324 h 2700345"/>
              <a:gd name="connsiteX9" fmla="*/ 9219823 w 10005164"/>
              <a:gd name="connsiteY9" fmla="*/ 2700345 h 2700345"/>
              <a:gd name="connsiteX10" fmla="*/ 1429309 w 10005164"/>
              <a:gd name="connsiteY10" fmla="*/ 2700345 h 2700345"/>
              <a:gd name="connsiteX11" fmla="*/ 735408 w 10005164"/>
              <a:gd name="connsiteY11" fmla="*/ 2006443 h 2700345"/>
              <a:gd name="connsiteX0" fmla="*/ 0 w 9361196"/>
              <a:gd name="connsiteY0" fmla="*/ 1915003 h 2700345"/>
              <a:gd name="connsiteX1" fmla="*/ 0 w 9361196"/>
              <a:gd name="connsiteY1" fmla="*/ 785341 h 2700345"/>
              <a:gd name="connsiteX2" fmla="*/ 230022 w 9361196"/>
              <a:gd name="connsiteY2" fmla="*/ 230021 h 2700345"/>
              <a:gd name="connsiteX3" fmla="*/ 785343 w 9361196"/>
              <a:gd name="connsiteY3" fmla="*/ 1 h 2700345"/>
              <a:gd name="connsiteX4" fmla="*/ 8575855 w 9361196"/>
              <a:gd name="connsiteY4" fmla="*/ 0 h 2700345"/>
              <a:gd name="connsiteX5" fmla="*/ 9131175 w 9361196"/>
              <a:gd name="connsiteY5" fmla="*/ 230022 h 2700345"/>
              <a:gd name="connsiteX6" fmla="*/ 9361195 w 9361196"/>
              <a:gd name="connsiteY6" fmla="*/ 785343 h 2700345"/>
              <a:gd name="connsiteX7" fmla="*/ 9361196 w 9361196"/>
              <a:gd name="connsiteY7" fmla="*/ 1915004 h 2700345"/>
              <a:gd name="connsiteX8" fmla="*/ 9131175 w 9361196"/>
              <a:gd name="connsiteY8" fmla="*/ 2470324 h 2700345"/>
              <a:gd name="connsiteX9" fmla="*/ 8575855 w 9361196"/>
              <a:gd name="connsiteY9" fmla="*/ 2700345 h 2700345"/>
              <a:gd name="connsiteX10" fmla="*/ 785341 w 9361196"/>
              <a:gd name="connsiteY10" fmla="*/ 2700345 h 2700345"/>
              <a:gd name="connsiteX0" fmla="*/ 0 w 9361196"/>
              <a:gd name="connsiteY0" fmla="*/ 1915003 h 2700345"/>
              <a:gd name="connsiteX1" fmla="*/ 0 w 9361196"/>
              <a:gd name="connsiteY1" fmla="*/ 785341 h 2700345"/>
              <a:gd name="connsiteX2" fmla="*/ 230022 w 9361196"/>
              <a:gd name="connsiteY2" fmla="*/ 230021 h 2700345"/>
              <a:gd name="connsiteX3" fmla="*/ 785343 w 9361196"/>
              <a:gd name="connsiteY3" fmla="*/ 1 h 2700345"/>
              <a:gd name="connsiteX4" fmla="*/ 8575855 w 9361196"/>
              <a:gd name="connsiteY4" fmla="*/ 0 h 2700345"/>
              <a:gd name="connsiteX5" fmla="*/ 9131175 w 9361196"/>
              <a:gd name="connsiteY5" fmla="*/ 230022 h 2700345"/>
              <a:gd name="connsiteX6" fmla="*/ 9361195 w 9361196"/>
              <a:gd name="connsiteY6" fmla="*/ 785343 h 2700345"/>
              <a:gd name="connsiteX7" fmla="*/ 9361196 w 9361196"/>
              <a:gd name="connsiteY7" fmla="*/ 1915004 h 2700345"/>
              <a:gd name="connsiteX8" fmla="*/ 9131175 w 9361196"/>
              <a:gd name="connsiteY8" fmla="*/ 2470324 h 2700345"/>
              <a:gd name="connsiteX9" fmla="*/ 8575855 w 9361196"/>
              <a:gd name="connsiteY9" fmla="*/ 2700345 h 2700345"/>
              <a:gd name="connsiteX0" fmla="*/ 0 w 9361196"/>
              <a:gd name="connsiteY0" fmla="*/ 1915003 h 2470324"/>
              <a:gd name="connsiteX1" fmla="*/ 0 w 9361196"/>
              <a:gd name="connsiteY1" fmla="*/ 785341 h 2470324"/>
              <a:gd name="connsiteX2" fmla="*/ 230022 w 9361196"/>
              <a:gd name="connsiteY2" fmla="*/ 230021 h 2470324"/>
              <a:gd name="connsiteX3" fmla="*/ 785343 w 9361196"/>
              <a:gd name="connsiteY3" fmla="*/ 1 h 2470324"/>
              <a:gd name="connsiteX4" fmla="*/ 8575855 w 9361196"/>
              <a:gd name="connsiteY4" fmla="*/ 0 h 2470324"/>
              <a:gd name="connsiteX5" fmla="*/ 9131175 w 9361196"/>
              <a:gd name="connsiteY5" fmla="*/ 230022 h 2470324"/>
              <a:gd name="connsiteX6" fmla="*/ 9361195 w 9361196"/>
              <a:gd name="connsiteY6" fmla="*/ 785343 h 2470324"/>
              <a:gd name="connsiteX7" fmla="*/ 9361196 w 9361196"/>
              <a:gd name="connsiteY7" fmla="*/ 1915004 h 2470324"/>
              <a:gd name="connsiteX8" fmla="*/ 9131175 w 9361196"/>
              <a:gd name="connsiteY8" fmla="*/ 2470324 h 2470324"/>
              <a:gd name="connsiteX0" fmla="*/ 0 w 9361196"/>
              <a:gd name="connsiteY0" fmla="*/ 1915003 h 1915004"/>
              <a:gd name="connsiteX1" fmla="*/ 0 w 9361196"/>
              <a:gd name="connsiteY1" fmla="*/ 785341 h 1915004"/>
              <a:gd name="connsiteX2" fmla="*/ 230022 w 9361196"/>
              <a:gd name="connsiteY2" fmla="*/ 230021 h 1915004"/>
              <a:gd name="connsiteX3" fmla="*/ 785343 w 9361196"/>
              <a:gd name="connsiteY3" fmla="*/ 1 h 1915004"/>
              <a:gd name="connsiteX4" fmla="*/ 8575855 w 9361196"/>
              <a:gd name="connsiteY4" fmla="*/ 0 h 1915004"/>
              <a:gd name="connsiteX5" fmla="*/ 9131175 w 9361196"/>
              <a:gd name="connsiteY5" fmla="*/ 230022 h 1915004"/>
              <a:gd name="connsiteX6" fmla="*/ 9361195 w 9361196"/>
              <a:gd name="connsiteY6" fmla="*/ 785343 h 1915004"/>
              <a:gd name="connsiteX7" fmla="*/ 9361196 w 9361196"/>
              <a:gd name="connsiteY7" fmla="*/ 1915004 h 1915004"/>
              <a:gd name="connsiteX0" fmla="*/ 0 w 9361196"/>
              <a:gd name="connsiteY0" fmla="*/ 1915003 h 1915003"/>
              <a:gd name="connsiteX1" fmla="*/ 0 w 9361196"/>
              <a:gd name="connsiteY1" fmla="*/ 785341 h 1915003"/>
              <a:gd name="connsiteX2" fmla="*/ 230022 w 9361196"/>
              <a:gd name="connsiteY2" fmla="*/ 230021 h 1915003"/>
              <a:gd name="connsiteX3" fmla="*/ 785343 w 9361196"/>
              <a:gd name="connsiteY3" fmla="*/ 1 h 1915003"/>
              <a:gd name="connsiteX4" fmla="*/ 8575855 w 9361196"/>
              <a:gd name="connsiteY4" fmla="*/ 0 h 1915003"/>
              <a:gd name="connsiteX5" fmla="*/ 9131175 w 9361196"/>
              <a:gd name="connsiteY5" fmla="*/ 230022 h 1915003"/>
              <a:gd name="connsiteX6" fmla="*/ 9361195 w 9361196"/>
              <a:gd name="connsiteY6" fmla="*/ 785343 h 1915003"/>
              <a:gd name="connsiteX0" fmla="*/ 0 w 9131175"/>
              <a:gd name="connsiteY0" fmla="*/ 1915003 h 1915003"/>
              <a:gd name="connsiteX1" fmla="*/ 0 w 9131175"/>
              <a:gd name="connsiteY1" fmla="*/ 785341 h 1915003"/>
              <a:gd name="connsiteX2" fmla="*/ 230022 w 9131175"/>
              <a:gd name="connsiteY2" fmla="*/ 230021 h 1915003"/>
              <a:gd name="connsiteX3" fmla="*/ 785343 w 9131175"/>
              <a:gd name="connsiteY3" fmla="*/ 1 h 1915003"/>
              <a:gd name="connsiteX4" fmla="*/ 8575855 w 9131175"/>
              <a:gd name="connsiteY4" fmla="*/ 0 h 1915003"/>
              <a:gd name="connsiteX5" fmla="*/ 9131175 w 9131175"/>
              <a:gd name="connsiteY5" fmla="*/ 230022 h 1915003"/>
              <a:gd name="connsiteX0" fmla="*/ 0 w 8575855"/>
              <a:gd name="connsiteY0" fmla="*/ 1915003 h 1915003"/>
              <a:gd name="connsiteX1" fmla="*/ 0 w 8575855"/>
              <a:gd name="connsiteY1" fmla="*/ 785341 h 1915003"/>
              <a:gd name="connsiteX2" fmla="*/ 230022 w 8575855"/>
              <a:gd name="connsiteY2" fmla="*/ 230021 h 1915003"/>
              <a:gd name="connsiteX3" fmla="*/ 785343 w 8575855"/>
              <a:gd name="connsiteY3" fmla="*/ 1 h 1915003"/>
              <a:gd name="connsiteX4" fmla="*/ 8575855 w 8575855"/>
              <a:gd name="connsiteY4" fmla="*/ 0 h 1915003"/>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2092942 h 2092942"/>
              <a:gd name="connsiteX1" fmla="*/ 0 w 9130575"/>
              <a:gd name="connsiteY1" fmla="*/ 963280 h 2092942"/>
              <a:gd name="connsiteX2" fmla="*/ 230022 w 9130575"/>
              <a:gd name="connsiteY2" fmla="*/ 407960 h 2092942"/>
              <a:gd name="connsiteX3" fmla="*/ 785343 w 9130575"/>
              <a:gd name="connsiteY3" fmla="*/ 177940 h 2092942"/>
              <a:gd name="connsiteX4" fmla="*/ 9130575 w 9130575"/>
              <a:gd name="connsiteY4" fmla="*/ 168256 h 2092942"/>
              <a:gd name="connsiteX0" fmla="*/ 0 w 9130575"/>
              <a:gd name="connsiteY0" fmla="*/ 2092942 h 2092942"/>
              <a:gd name="connsiteX1" fmla="*/ 0 w 9130575"/>
              <a:gd name="connsiteY1" fmla="*/ 963280 h 2092942"/>
              <a:gd name="connsiteX2" fmla="*/ 230022 w 9130575"/>
              <a:gd name="connsiteY2" fmla="*/ 407960 h 2092942"/>
              <a:gd name="connsiteX3" fmla="*/ 785343 w 9130575"/>
              <a:gd name="connsiteY3" fmla="*/ 177940 h 2092942"/>
              <a:gd name="connsiteX4" fmla="*/ 9130575 w 9130575"/>
              <a:gd name="connsiteY4" fmla="*/ 168256 h 2092942"/>
              <a:gd name="connsiteX0" fmla="*/ 0 w 9130575"/>
              <a:gd name="connsiteY0" fmla="*/ 2092942 h 2092942"/>
              <a:gd name="connsiteX1" fmla="*/ 0 w 9130575"/>
              <a:gd name="connsiteY1" fmla="*/ 963280 h 2092942"/>
              <a:gd name="connsiteX2" fmla="*/ 230022 w 9130575"/>
              <a:gd name="connsiteY2" fmla="*/ 407960 h 2092942"/>
              <a:gd name="connsiteX3" fmla="*/ 785343 w 9130575"/>
              <a:gd name="connsiteY3" fmla="*/ 177940 h 2092942"/>
              <a:gd name="connsiteX4" fmla="*/ 9130575 w 9130575"/>
              <a:gd name="connsiteY4" fmla="*/ 168256 h 2092942"/>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2173685 h 2173685"/>
              <a:gd name="connsiteX1" fmla="*/ 0 w 9130575"/>
              <a:gd name="connsiteY1" fmla="*/ 1044023 h 2173685"/>
              <a:gd name="connsiteX2" fmla="*/ 230022 w 9130575"/>
              <a:gd name="connsiteY2" fmla="*/ 488703 h 2173685"/>
              <a:gd name="connsiteX3" fmla="*/ 785343 w 9130575"/>
              <a:gd name="connsiteY3" fmla="*/ 258683 h 2173685"/>
              <a:gd name="connsiteX4" fmla="*/ 9130575 w 9130575"/>
              <a:gd name="connsiteY4" fmla="*/ 248999 h 2173685"/>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2521310 h 2521310"/>
              <a:gd name="connsiteX1" fmla="*/ 0 w 9130575"/>
              <a:gd name="connsiteY1" fmla="*/ 1391648 h 2521310"/>
              <a:gd name="connsiteX2" fmla="*/ 230022 w 9130575"/>
              <a:gd name="connsiteY2" fmla="*/ 836328 h 2521310"/>
              <a:gd name="connsiteX3" fmla="*/ 785343 w 9130575"/>
              <a:gd name="connsiteY3" fmla="*/ 606308 h 2521310"/>
              <a:gd name="connsiteX4" fmla="*/ 9130575 w 9130575"/>
              <a:gd name="connsiteY4" fmla="*/ 596624 h 2521310"/>
              <a:gd name="connsiteX0" fmla="*/ 0 w 9130587"/>
              <a:gd name="connsiteY0" fmla="*/ 1924686 h 1924686"/>
              <a:gd name="connsiteX1" fmla="*/ 0 w 9130587"/>
              <a:gd name="connsiteY1" fmla="*/ 795024 h 1924686"/>
              <a:gd name="connsiteX2" fmla="*/ 230022 w 9130587"/>
              <a:gd name="connsiteY2" fmla="*/ 239704 h 1924686"/>
              <a:gd name="connsiteX3" fmla="*/ 785343 w 9130587"/>
              <a:gd name="connsiteY3" fmla="*/ 9684 h 1924686"/>
              <a:gd name="connsiteX4" fmla="*/ 9130575 w 9130587"/>
              <a:gd name="connsiteY4" fmla="*/ 0 h 1924686"/>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0575" h="1924686">
                <a:moveTo>
                  <a:pt x="0" y="1924686"/>
                </a:moveTo>
                <a:lnTo>
                  <a:pt x="0" y="795024"/>
                </a:lnTo>
                <a:cubicBezTo>
                  <a:pt x="0" y="586739"/>
                  <a:pt x="82742" y="386984"/>
                  <a:pt x="230022" y="239704"/>
                </a:cubicBezTo>
                <a:cubicBezTo>
                  <a:pt x="377302" y="92424"/>
                  <a:pt x="577057" y="9683"/>
                  <a:pt x="785343" y="9684"/>
                </a:cubicBezTo>
                <a:lnTo>
                  <a:pt x="9130575" y="0"/>
                </a:lnTo>
              </a:path>
            </a:pathLst>
          </a:cu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Vrije vorm 15"/>
          <p:cNvSpPr/>
          <p:nvPr/>
        </p:nvSpPr>
        <p:spPr>
          <a:xfrm>
            <a:off x="431471" y="6218646"/>
            <a:ext cx="9130575" cy="1924686"/>
          </a:xfrm>
          <a:custGeom>
            <a:avLst/>
            <a:gdLst>
              <a:gd name="connsiteX0" fmla="*/ 0 w 9361196"/>
              <a:gd name="connsiteY0" fmla="*/ 785341 h 2700345"/>
              <a:gd name="connsiteX1" fmla="*/ 230022 w 9361196"/>
              <a:gd name="connsiteY1" fmla="*/ 230021 h 2700345"/>
              <a:gd name="connsiteX2" fmla="*/ 785343 w 9361196"/>
              <a:gd name="connsiteY2" fmla="*/ 1 h 2700345"/>
              <a:gd name="connsiteX3" fmla="*/ 8575855 w 9361196"/>
              <a:gd name="connsiteY3" fmla="*/ 0 h 2700345"/>
              <a:gd name="connsiteX4" fmla="*/ 9131175 w 9361196"/>
              <a:gd name="connsiteY4" fmla="*/ 230022 h 2700345"/>
              <a:gd name="connsiteX5" fmla="*/ 9361195 w 9361196"/>
              <a:gd name="connsiteY5" fmla="*/ 785343 h 2700345"/>
              <a:gd name="connsiteX6" fmla="*/ 9361196 w 9361196"/>
              <a:gd name="connsiteY6" fmla="*/ 1915004 h 2700345"/>
              <a:gd name="connsiteX7" fmla="*/ 9131175 w 9361196"/>
              <a:gd name="connsiteY7" fmla="*/ 2470324 h 2700345"/>
              <a:gd name="connsiteX8" fmla="*/ 8575855 w 9361196"/>
              <a:gd name="connsiteY8" fmla="*/ 2700345 h 2700345"/>
              <a:gd name="connsiteX9" fmla="*/ 785341 w 9361196"/>
              <a:gd name="connsiteY9" fmla="*/ 2700345 h 2700345"/>
              <a:gd name="connsiteX10" fmla="*/ 230021 w 9361196"/>
              <a:gd name="connsiteY10" fmla="*/ 2470323 h 2700345"/>
              <a:gd name="connsiteX11" fmla="*/ 0 w 9361196"/>
              <a:gd name="connsiteY11" fmla="*/ 1915003 h 2700345"/>
              <a:gd name="connsiteX12" fmla="*/ 0 w 9361196"/>
              <a:gd name="connsiteY12" fmla="*/ 785341 h 2700345"/>
              <a:gd name="connsiteX0" fmla="*/ 643968 w 10005164"/>
              <a:gd name="connsiteY0" fmla="*/ 785341 h 2700345"/>
              <a:gd name="connsiteX1" fmla="*/ 873990 w 10005164"/>
              <a:gd name="connsiteY1" fmla="*/ 230021 h 2700345"/>
              <a:gd name="connsiteX2" fmla="*/ 1429311 w 10005164"/>
              <a:gd name="connsiteY2" fmla="*/ 1 h 2700345"/>
              <a:gd name="connsiteX3" fmla="*/ 9219823 w 10005164"/>
              <a:gd name="connsiteY3" fmla="*/ 0 h 2700345"/>
              <a:gd name="connsiteX4" fmla="*/ 9775143 w 10005164"/>
              <a:gd name="connsiteY4" fmla="*/ 230022 h 2700345"/>
              <a:gd name="connsiteX5" fmla="*/ 10005163 w 10005164"/>
              <a:gd name="connsiteY5" fmla="*/ 785343 h 2700345"/>
              <a:gd name="connsiteX6" fmla="*/ 10005164 w 10005164"/>
              <a:gd name="connsiteY6" fmla="*/ 1915004 h 2700345"/>
              <a:gd name="connsiteX7" fmla="*/ 9775143 w 10005164"/>
              <a:gd name="connsiteY7" fmla="*/ 2470324 h 2700345"/>
              <a:gd name="connsiteX8" fmla="*/ 9219823 w 10005164"/>
              <a:gd name="connsiteY8" fmla="*/ 2700345 h 2700345"/>
              <a:gd name="connsiteX9" fmla="*/ 1429309 w 10005164"/>
              <a:gd name="connsiteY9" fmla="*/ 2700345 h 2700345"/>
              <a:gd name="connsiteX10" fmla="*/ 643968 w 10005164"/>
              <a:gd name="connsiteY10" fmla="*/ 1915003 h 2700345"/>
              <a:gd name="connsiteX11" fmla="*/ 643968 w 10005164"/>
              <a:gd name="connsiteY11" fmla="*/ 785341 h 2700345"/>
              <a:gd name="connsiteX0" fmla="*/ 643968 w 10005164"/>
              <a:gd name="connsiteY0" fmla="*/ 1915003 h 2700345"/>
              <a:gd name="connsiteX1" fmla="*/ 643968 w 10005164"/>
              <a:gd name="connsiteY1" fmla="*/ 785341 h 2700345"/>
              <a:gd name="connsiteX2" fmla="*/ 873990 w 10005164"/>
              <a:gd name="connsiteY2" fmla="*/ 230021 h 2700345"/>
              <a:gd name="connsiteX3" fmla="*/ 1429311 w 10005164"/>
              <a:gd name="connsiteY3" fmla="*/ 1 h 2700345"/>
              <a:gd name="connsiteX4" fmla="*/ 9219823 w 10005164"/>
              <a:gd name="connsiteY4" fmla="*/ 0 h 2700345"/>
              <a:gd name="connsiteX5" fmla="*/ 9775143 w 10005164"/>
              <a:gd name="connsiteY5" fmla="*/ 230022 h 2700345"/>
              <a:gd name="connsiteX6" fmla="*/ 10005163 w 10005164"/>
              <a:gd name="connsiteY6" fmla="*/ 785343 h 2700345"/>
              <a:gd name="connsiteX7" fmla="*/ 10005164 w 10005164"/>
              <a:gd name="connsiteY7" fmla="*/ 1915004 h 2700345"/>
              <a:gd name="connsiteX8" fmla="*/ 9775143 w 10005164"/>
              <a:gd name="connsiteY8" fmla="*/ 2470324 h 2700345"/>
              <a:gd name="connsiteX9" fmla="*/ 9219823 w 10005164"/>
              <a:gd name="connsiteY9" fmla="*/ 2700345 h 2700345"/>
              <a:gd name="connsiteX10" fmla="*/ 1429309 w 10005164"/>
              <a:gd name="connsiteY10" fmla="*/ 2700345 h 2700345"/>
              <a:gd name="connsiteX11" fmla="*/ 735408 w 10005164"/>
              <a:gd name="connsiteY11" fmla="*/ 2006443 h 2700345"/>
              <a:gd name="connsiteX0" fmla="*/ 0 w 9361196"/>
              <a:gd name="connsiteY0" fmla="*/ 1915003 h 2700345"/>
              <a:gd name="connsiteX1" fmla="*/ 0 w 9361196"/>
              <a:gd name="connsiteY1" fmla="*/ 785341 h 2700345"/>
              <a:gd name="connsiteX2" fmla="*/ 230022 w 9361196"/>
              <a:gd name="connsiteY2" fmla="*/ 230021 h 2700345"/>
              <a:gd name="connsiteX3" fmla="*/ 785343 w 9361196"/>
              <a:gd name="connsiteY3" fmla="*/ 1 h 2700345"/>
              <a:gd name="connsiteX4" fmla="*/ 8575855 w 9361196"/>
              <a:gd name="connsiteY4" fmla="*/ 0 h 2700345"/>
              <a:gd name="connsiteX5" fmla="*/ 9131175 w 9361196"/>
              <a:gd name="connsiteY5" fmla="*/ 230022 h 2700345"/>
              <a:gd name="connsiteX6" fmla="*/ 9361195 w 9361196"/>
              <a:gd name="connsiteY6" fmla="*/ 785343 h 2700345"/>
              <a:gd name="connsiteX7" fmla="*/ 9361196 w 9361196"/>
              <a:gd name="connsiteY7" fmla="*/ 1915004 h 2700345"/>
              <a:gd name="connsiteX8" fmla="*/ 9131175 w 9361196"/>
              <a:gd name="connsiteY8" fmla="*/ 2470324 h 2700345"/>
              <a:gd name="connsiteX9" fmla="*/ 8575855 w 9361196"/>
              <a:gd name="connsiteY9" fmla="*/ 2700345 h 2700345"/>
              <a:gd name="connsiteX10" fmla="*/ 785341 w 9361196"/>
              <a:gd name="connsiteY10" fmla="*/ 2700345 h 2700345"/>
              <a:gd name="connsiteX0" fmla="*/ 0 w 9361196"/>
              <a:gd name="connsiteY0" fmla="*/ 1915003 h 2700345"/>
              <a:gd name="connsiteX1" fmla="*/ 0 w 9361196"/>
              <a:gd name="connsiteY1" fmla="*/ 785341 h 2700345"/>
              <a:gd name="connsiteX2" fmla="*/ 230022 w 9361196"/>
              <a:gd name="connsiteY2" fmla="*/ 230021 h 2700345"/>
              <a:gd name="connsiteX3" fmla="*/ 785343 w 9361196"/>
              <a:gd name="connsiteY3" fmla="*/ 1 h 2700345"/>
              <a:gd name="connsiteX4" fmla="*/ 8575855 w 9361196"/>
              <a:gd name="connsiteY4" fmla="*/ 0 h 2700345"/>
              <a:gd name="connsiteX5" fmla="*/ 9131175 w 9361196"/>
              <a:gd name="connsiteY5" fmla="*/ 230022 h 2700345"/>
              <a:gd name="connsiteX6" fmla="*/ 9361195 w 9361196"/>
              <a:gd name="connsiteY6" fmla="*/ 785343 h 2700345"/>
              <a:gd name="connsiteX7" fmla="*/ 9361196 w 9361196"/>
              <a:gd name="connsiteY7" fmla="*/ 1915004 h 2700345"/>
              <a:gd name="connsiteX8" fmla="*/ 9131175 w 9361196"/>
              <a:gd name="connsiteY8" fmla="*/ 2470324 h 2700345"/>
              <a:gd name="connsiteX9" fmla="*/ 8575855 w 9361196"/>
              <a:gd name="connsiteY9" fmla="*/ 2700345 h 2700345"/>
              <a:gd name="connsiteX0" fmla="*/ 0 w 9361196"/>
              <a:gd name="connsiteY0" fmla="*/ 1915003 h 2470324"/>
              <a:gd name="connsiteX1" fmla="*/ 0 w 9361196"/>
              <a:gd name="connsiteY1" fmla="*/ 785341 h 2470324"/>
              <a:gd name="connsiteX2" fmla="*/ 230022 w 9361196"/>
              <a:gd name="connsiteY2" fmla="*/ 230021 h 2470324"/>
              <a:gd name="connsiteX3" fmla="*/ 785343 w 9361196"/>
              <a:gd name="connsiteY3" fmla="*/ 1 h 2470324"/>
              <a:gd name="connsiteX4" fmla="*/ 8575855 w 9361196"/>
              <a:gd name="connsiteY4" fmla="*/ 0 h 2470324"/>
              <a:gd name="connsiteX5" fmla="*/ 9131175 w 9361196"/>
              <a:gd name="connsiteY5" fmla="*/ 230022 h 2470324"/>
              <a:gd name="connsiteX6" fmla="*/ 9361195 w 9361196"/>
              <a:gd name="connsiteY6" fmla="*/ 785343 h 2470324"/>
              <a:gd name="connsiteX7" fmla="*/ 9361196 w 9361196"/>
              <a:gd name="connsiteY7" fmla="*/ 1915004 h 2470324"/>
              <a:gd name="connsiteX8" fmla="*/ 9131175 w 9361196"/>
              <a:gd name="connsiteY8" fmla="*/ 2470324 h 2470324"/>
              <a:gd name="connsiteX0" fmla="*/ 0 w 9361196"/>
              <a:gd name="connsiteY0" fmla="*/ 1915003 h 1915004"/>
              <a:gd name="connsiteX1" fmla="*/ 0 w 9361196"/>
              <a:gd name="connsiteY1" fmla="*/ 785341 h 1915004"/>
              <a:gd name="connsiteX2" fmla="*/ 230022 w 9361196"/>
              <a:gd name="connsiteY2" fmla="*/ 230021 h 1915004"/>
              <a:gd name="connsiteX3" fmla="*/ 785343 w 9361196"/>
              <a:gd name="connsiteY3" fmla="*/ 1 h 1915004"/>
              <a:gd name="connsiteX4" fmla="*/ 8575855 w 9361196"/>
              <a:gd name="connsiteY4" fmla="*/ 0 h 1915004"/>
              <a:gd name="connsiteX5" fmla="*/ 9131175 w 9361196"/>
              <a:gd name="connsiteY5" fmla="*/ 230022 h 1915004"/>
              <a:gd name="connsiteX6" fmla="*/ 9361195 w 9361196"/>
              <a:gd name="connsiteY6" fmla="*/ 785343 h 1915004"/>
              <a:gd name="connsiteX7" fmla="*/ 9361196 w 9361196"/>
              <a:gd name="connsiteY7" fmla="*/ 1915004 h 1915004"/>
              <a:gd name="connsiteX0" fmla="*/ 0 w 9361196"/>
              <a:gd name="connsiteY0" fmla="*/ 1915003 h 1915003"/>
              <a:gd name="connsiteX1" fmla="*/ 0 w 9361196"/>
              <a:gd name="connsiteY1" fmla="*/ 785341 h 1915003"/>
              <a:gd name="connsiteX2" fmla="*/ 230022 w 9361196"/>
              <a:gd name="connsiteY2" fmla="*/ 230021 h 1915003"/>
              <a:gd name="connsiteX3" fmla="*/ 785343 w 9361196"/>
              <a:gd name="connsiteY3" fmla="*/ 1 h 1915003"/>
              <a:gd name="connsiteX4" fmla="*/ 8575855 w 9361196"/>
              <a:gd name="connsiteY4" fmla="*/ 0 h 1915003"/>
              <a:gd name="connsiteX5" fmla="*/ 9131175 w 9361196"/>
              <a:gd name="connsiteY5" fmla="*/ 230022 h 1915003"/>
              <a:gd name="connsiteX6" fmla="*/ 9361195 w 9361196"/>
              <a:gd name="connsiteY6" fmla="*/ 785343 h 1915003"/>
              <a:gd name="connsiteX0" fmla="*/ 0 w 9131175"/>
              <a:gd name="connsiteY0" fmla="*/ 1915003 h 1915003"/>
              <a:gd name="connsiteX1" fmla="*/ 0 w 9131175"/>
              <a:gd name="connsiteY1" fmla="*/ 785341 h 1915003"/>
              <a:gd name="connsiteX2" fmla="*/ 230022 w 9131175"/>
              <a:gd name="connsiteY2" fmla="*/ 230021 h 1915003"/>
              <a:gd name="connsiteX3" fmla="*/ 785343 w 9131175"/>
              <a:gd name="connsiteY3" fmla="*/ 1 h 1915003"/>
              <a:gd name="connsiteX4" fmla="*/ 8575855 w 9131175"/>
              <a:gd name="connsiteY4" fmla="*/ 0 h 1915003"/>
              <a:gd name="connsiteX5" fmla="*/ 9131175 w 9131175"/>
              <a:gd name="connsiteY5" fmla="*/ 230022 h 1915003"/>
              <a:gd name="connsiteX0" fmla="*/ 0 w 8575855"/>
              <a:gd name="connsiteY0" fmla="*/ 1915003 h 1915003"/>
              <a:gd name="connsiteX1" fmla="*/ 0 w 8575855"/>
              <a:gd name="connsiteY1" fmla="*/ 785341 h 1915003"/>
              <a:gd name="connsiteX2" fmla="*/ 230022 w 8575855"/>
              <a:gd name="connsiteY2" fmla="*/ 230021 h 1915003"/>
              <a:gd name="connsiteX3" fmla="*/ 785343 w 8575855"/>
              <a:gd name="connsiteY3" fmla="*/ 1 h 1915003"/>
              <a:gd name="connsiteX4" fmla="*/ 8575855 w 8575855"/>
              <a:gd name="connsiteY4" fmla="*/ 0 h 1915003"/>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2092942 h 2092942"/>
              <a:gd name="connsiteX1" fmla="*/ 0 w 9130575"/>
              <a:gd name="connsiteY1" fmla="*/ 963280 h 2092942"/>
              <a:gd name="connsiteX2" fmla="*/ 230022 w 9130575"/>
              <a:gd name="connsiteY2" fmla="*/ 407960 h 2092942"/>
              <a:gd name="connsiteX3" fmla="*/ 785343 w 9130575"/>
              <a:gd name="connsiteY3" fmla="*/ 177940 h 2092942"/>
              <a:gd name="connsiteX4" fmla="*/ 9130575 w 9130575"/>
              <a:gd name="connsiteY4" fmla="*/ 168256 h 2092942"/>
              <a:gd name="connsiteX0" fmla="*/ 0 w 9130575"/>
              <a:gd name="connsiteY0" fmla="*/ 2092942 h 2092942"/>
              <a:gd name="connsiteX1" fmla="*/ 0 w 9130575"/>
              <a:gd name="connsiteY1" fmla="*/ 963280 h 2092942"/>
              <a:gd name="connsiteX2" fmla="*/ 230022 w 9130575"/>
              <a:gd name="connsiteY2" fmla="*/ 407960 h 2092942"/>
              <a:gd name="connsiteX3" fmla="*/ 785343 w 9130575"/>
              <a:gd name="connsiteY3" fmla="*/ 177940 h 2092942"/>
              <a:gd name="connsiteX4" fmla="*/ 9130575 w 9130575"/>
              <a:gd name="connsiteY4" fmla="*/ 168256 h 2092942"/>
              <a:gd name="connsiteX0" fmla="*/ 0 w 9130575"/>
              <a:gd name="connsiteY0" fmla="*/ 2092942 h 2092942"/>
              <a:gd name="connsiteX1" fmla="*/ 0 w 9130575"/>
              <a:gd name="connsiteY1" fmla="*/ 963280 h 2092942"/>
              <a:gd name="connsiteX2" fmla="*/ 230022 w 9130575"/>
              <a:gd name="connsiteY2" fmla="*/ 407960 h 2092942"/>
              <a:gd name="connsiteX3" fmla="*/ 785343 w 9130575"/>
              <a:gd name="connsiteY3" fmla="*/ 177940 h 2092942"/>
              <a:gd name="connsiteX4" fmla="*/ 9130575 w 9130575"/>
              <a:gd name="connsiteY4" fmla="*/ 168256 h 2092942"/>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2173685 h 2173685"/>
              <a:gd name="connsiteX1" fmla="*/ 0 w 9130575"/>
              <a:gd name="connsiteY1" fmla="*/ 1044023 h 2173685"/>
              <a:gd name="connsiteX2" fmla="*/ 230022 w 9130575"/>
              <a:gd name="connsiteY2" fmla="*/ 488703 h 2173685"/>
              <a:gd name="connsiteX3" fmla="*/ 785343 w 9130575"/>
              <a:gd name="connsiteY3" fmla="*/ 258683 h 2173685"/>
              <a:gd name="connsiteX4" fmla="*/ 9130575 w 9130575"/>
              <a:gd name="connsiteY4" fmla="*/ 248999 h 2173685"/>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2521310 h 2521310"/>
              <a:gd name="connsiteX1" fmla="*/ 0 w 9130575"/>
              <a:gd name="connsiteY1" fmla="*/ 1391648 h 2521310"/>
              <a:gd name="connsiteX2" fmla="*/ 230022 w 9130575"/>
              <a:gd name="connsiteY2" fmla="*/ 836328 h 2521310"/>
              <a:gd name="connsiteX3" fmla="*/ 785343 w 9130575"/>
              <a:gd name="connsiteY3" fmla="*/ 606308 h 2521310"/>
              <a:gd name="connsiteX4" fmla="*/ 9130575 w 9130575"/>
              <a:gd name="connsiteY4" fmla="*/ 596624 h 2521310"/>
              <a:gd name="connsiteX0" fmla="*/ 0 w 9130587"/>
              <a:gd name="connsiteY0" fmla="*/ 1924686 h 1924686"/>
              <a:gd name="connsiteX1" fmla="*/ 0 w 9130587"/>
              <a:gd name="connsiteY1" fmla="*/ 795024 h 1924686"/>
              <a:gd name="connsiteX2" fmla="*/ 230022 w 9130587"/>
              <a:gd name="connsiteY2" fmla="*/ 239704 h 1924686"/>
              <a:gd name="connsiteX3" fmla="*/ 785343 w 9130587"/>
              <a:gd name="connsiteY3" fmla="*/ 9684 h 1924686"/>
              <a:gd name="connsiteX4" fmla="*/ 9130575 w 9130587"/>
              <a:gd name="connsiteY4" fmla="*/ 0 h 1924686"/>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0575" h="1924686">
                <a:moveTo>
                  <a:pt x="0" y="1924686"/>
                </a:moveTo>
                <a:lnTo>
                  <a:pt x="0" y="795024"/>
                </a:lnTo>
                <a:cubicBezTo>
                  <a:pt x="0" y="586739"/>
                  <a:pt x="82742" y="386984"/>
                  <a:pt x="230022" y="239704"/>
                </a:cubicBezTo>
                <a:cubicBezTo>
                  <a:pt x="377302" y="92424"/>
                  <a:pt x="577057" y="9683"/>
                  <a:pt x="785343" y="9684"/>
                </a:cubicBezTo>
                <a:lnTo>
                  <a:pt x="9130575" y="0"/>
                </a:lnTo>
              </a:path>
            </a:pathLst>
          </a:cu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911830343"/>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86" r:id="rId3"/>
    <p:sldLayoutId id="2147483669" r:id="rId4"/>
    <p:sldLayoutId id="2147483670" r:id="rId5"/>
    <p:sldLayoutId id="2147483671" r:id="rId6"/>
    <p:sldLayoutId id="2147483672" r:id="rId7"/>
    <p:sldLayoutId id="2147483673" r:id="rId8"/>
    <p:sldLayoutId id="2147483674" r:id="rId9"/>
  </p:sldLayoutIdLst>
  <p:transition>
    <p:fade/>
  </p:transition>
  <p:hf sldNum="0" hdr="0" ftr="0" dt="0"/>
  <p:txStyles>
    <p:titleStyle>
      <a:lvl1pPr algn="l" defTabSz="914400" rtl="0" eaLnBrk="1" latinLnBrk="0" hangingPunct="1">
        <a:spcBef>
          <a:spcPct val="0"/>
        </a:spcBef>
        <a:buNone/>
        <a:defRPr sz="3600" b="1" kern="1200">
          <a:solidFill>
            <a:schemeClr val="accent2"/>
          </a:solidFill>
          <a:latin typeface="+mj-lt"/>
          <a:ea typeface="+mj-ea"/>
          <a:cs typeface="+mj-cs"/>
        </a:defRPr>
      </a:lvl1pPr>
    </p:titleStyle>
    <p:bodyStyle>
      <a:lvl1pPr marL="0" indent="0" algn="l" defTabSz="914400" rtl="0" eaLnBrk="1" latinLnBrk="0" hangingPunct="1">
        <a:spcBef>
          <a:spcPct val="20000"/>
        </a:spcBef>
        <a:buFontTx/>
        <a:buNone/>
        <a:defRPr sz="2400" kern="1200">
          <a:solidFill>
            <a:schemeClr val="accent6"/>
          </a:solidFill>
          <a:latin typeface="+mn-lt"/>
          <a:ea typeface="+mn-ea"/>
          <a:cs typeface="+mn-cs"/>
        </a:defRPr>
      </a:lvl1pPr>
      <a:lvl2pPr marL="288000" indent="-288000" algn="l" defTabSz="914400" rtl="0" eaLnBrk="1" latinLnBrk="0" hangingPunct="1">
        <a:spcBef>
          <a:spcPct val="20000"/>
        </a:spcBef>
        <a:buClr>
          <a:schemeClr val="accent2"/>
        </a:buClr>
        <a:buSzPct val="80000"/>
        <a:buFont typeface="Webdings" panose="05030102010509060703" pitchFamily="18" charset="2"/>
        <a:buChar char="&lt;"/>
        <a:defRPr sz="2400" kern="1200">
          <a:solidFill>
            <a:schemeClr val="accent6"/>
          </a:solidFill>
          <a:latin typeface="+mn-lt"/>
          <a:ea typeface="+mn-ea"/>
          <a:cs typeface="+mn-cs"/>
        </a:defRPr>
      </a:lvl2pPr>
      <a:lvl3pPr marL="576000" indent="-288000" algn="l" defTabSz="914400" rtl="0" eaLnBrk="1" latinLnBrk="0" hangingPunct="1">
        <a:spcBef>
          <a:spcPct val="20000"/>
        </a:spcBef>
        <a:buFont typeface="Symbol" pitchFamily="18" charset="2"/>
        <a:buChar char="·"/>
        <a:defRPr sz="2400" kern="1200">
          <a:solidFill>
            <a:schemeClr val="accent6"/>
          </a:solidFill>
          <a:latin typeface="+mn-lt"/>
          <a:ea typeface="+mn-ea"/>
          <a:cs typeface="+mn-cs"/>
        </a:defRPr>
      </a:lvl3pPr>
      <a:lvl4pPr marL="864000" indent="-288000" algn="l" defTabSz="914400" rtl="0" eaLnBrk="1" latinLnBrk="0" hangingPunct="1">
        <a:spcBef>
          <a:spcPct val="20000"/>
        </a:spcBef>
        <a:buFont typeface="Symbol" pitchFamily="18" charset="2"/>
        <a:buChar char=""/>
        <a:defRPr sz="2400" kern="1200">
          <a:solidFill>
            <a:schemeClr val="accent6"/>
          </a:solidFill>
          <a:latin typeface="+mn-lt"/>
          <a:ea typeface="+mn-ea"/>
          <a:cs typeface="+mn-cs"/>
        </a:defRPr>
      </a:lvl4pPr>
      <a:lvl5pPr marL="1152000" indent="-288000" algn="l" defTabSz="914400" rtl="0" eaLnBrk="1" latinLnBrk="0" hangingPunct="1">
        <a:spcBef>
          <a:spcPct val="20000"/>
        </a:spcBef>
        <a:buFont typeface="Calibri" pitchFamily="34" charset="0"/>
        <a:buChar char="–"/>
        <a:defRPr sz="2400" kern="1200">
          <a:solidFill>
            <a:schemeClr val="accent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31470" y="0"/>
            <a:ext cx="8281059" cy="1268725"/>
          </a:xfrm>
          <a:prstGeom prst="rect">
            <a:avLst/>
          </a:prstGeom>
        </p:spPr>
        <p:txBody>
          <a:bodyPr vert="horz" lIns="0" tIns="45720" rIns="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31471" y="1448747"/>
            <a:ext cx="8281058" cy="4680598"/>
          </a:xfrm>
          <a:prstGeom prst="rect">
            <a:avLst/>
          </a:prstGeom>
        </p:spPr>
        <p:txBody>
          <a:bodyPr vert="horz" lIns="0" tIns="45720" rIns="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2" name="Tijdelijke aanduiding voor datum 6"/>
          <p:cNvSpPr>
            <a:spLocks noGrp="1"/>
          </p:cNvSpPr>
          <p:nvPr>
            <p:ph type="dt" sz="half" idx="2"/>
          </p:nvPr>
        </p:nvSpPr>
        <p:spPr>
          <a:xfrm>
            <a:off x="7632391" y="6408000"/>
            <a:ext cx="1080138" cy="180023"/>
          </a:xfrm>
          <a:prstGeom prst="rect">
            <a:avLst/>
          </a:prstGeom>
        </p:spPr>
        <p:txBody>
          <a:bodyPr vert="horz" lIns="0" tIns="0" rIns="0" bIns="0" rtlCol="0" anchor="ctr"/>
          <a:lstStyle>
            <a:lvl1pPr algn="r">
              <a:defRPr sz="1200">
                <a:solidFill>
                  <a:schemeClr val="accent6"/>
                </a:solidFill>
              </a:defRPr>
            </a:lvl1pPr>
          </a:lstStyle>
          <a:p>
            <a:fld id="{CF3D09BE-03F4-4176-8A77-E117D6474AED}" type="datetime1">
              <a:rPr lang="nl-NL" smtClean="0"/>
              <a:pPr/>
              <a:t>15-3-2024</a:t>
            </a:fld>
            <a:endParaRPr lang="nl-NL"/>
          </a:p>
        </p:txBody>
      </p:sp>
      <p:sp>
        <p:nvSpPr>
          <p:cNvPr id="13" name="Tijdelijke aanduiding voor voettekst 7"/>
          <p:cNvSpPr>
            <a:spLocks noGrp="1"/>
          </p:cNvSpPr>
          <p:nvPr>
            <p:ph type="ftr" sz="quarter" idx="3"/>
          </p:nvPr>
        </p:nvSpPr>
        <p:spPr>
          <a:xfrm>
            <a:off x="3492000" y="6588000"/>
            <a:ext cx="3960000" cy="180023"/>
          </a:xfrm>
          <a:prstGeom prst="rect">
            <a:avLst/>
          </a:prstGeom>
        </p:spPr>
        <p:txBody>
          <a:bodyPr vert="horz" lIns="0" tIns="0" rIns="0" bIns="0" rtlCol="0" anchor="ctr"/>
          <a:lstStyle>
            <a:lvl1pPr algn="l">
              <a:defRPr sz="1200">
                <a:solidFill>
                  <a:schemeClr val="accent6"/>
                </a:solidFill>
              </a:defRPr>
            </a:lvl1pPr>
          </a:lstStyle>
          <a:p>
            <a:endParaRPr lang="nl-NL"/>
          </a:p>
        </p:txBody>
      </p:sp>
      <p:sp>
        <p:nvSpPr>
          <p:cNvPr id="14" name="Tijdelijke aanduiding voor dianummer 8"/>
          <p:cNvSpPr>
            <a:spLocks noGrp="1"/>
          </p:cNvSpPr>
          <p:nvPr>
            <p:ph type="sldNum" sz="quarter" idx="4"/>
          </p:nvPr>
        </p:nvSpPr>
        <p:spPr>
          <a:xfrm>
            <a:off x="7632391" y="6588000"/>
            <a:ext cx="1080138" cy="176539"/>
          </a:xfrm>
          <a:prstGeom prst="rect">
            <a:avLst/>
          </a:prstGeom>
        </p:spPr>
        <p:txBody>
          <a:bodyPr vert="horz" lIns="0" tIns="0" rIns="0" bIns="0" rtlCol="0" anchor="ctr"/>
          <a:lstStyle>
            <a:lvl1pPr algn="r">
              <a:defRPr sz="1200">
                <a:solidFill>
                  <a:schemeClr val="accent6"/>
                </a:solidFill>
              </a:defRPr>
            </a:lvl1pPr>
          </a:lstStyle>
          <a:p>
            <a:fld id="{CAF61F08-5B5D-4F5B-9F92-8A0E73C5D006}" type="slidenum">
              <a:rPr lang="nl-NL" smtClean="0"/>
              <a:pPr/>
              <a:t>‹#›</a:t>
            </a:fld>
            <a:endParaRPr lang="nl-NL"/>
          </a:p>
        </p:txBody>
      </p:sp>
      <p:sp>
        <p:nvSpPr>
          <p:cNvPr id="15" name="Vrije vorm 14"/>
          <p:cNvSpPr/>
          <p:nvPr/>
        </p:nvSpPr>
        <p:spPr>
          <a:xfrm rot="60000">
            <a:off x="267548" y="6285406"/>
            <a:ext cx="9130575" cy="1924686"/>
          </a:xfrm>
          <a:custGeom>
            <a:avLst/>
            <a:gdLst>
              <a:gd name="connsiteX0" fmla="*/ 0 w 9361196"/>
              <a:gd name="connsiteY0" fmla="*/ 785341 h 2700345"/>
              <a:gd name="connsiteX1" fmla="*/ 230022 w 9361196"/>
              <a:gd name="connsiteY1" fmla="*/ 230021 h 2700345"/>
              <a:gd name="connsiteX2" fmla="*/ 785343 w 9361196"/>
              <a:gd name="connsiteY2" fmla="*/ 1 h 2700345"/>
              <a:gd name="connsiteX3" fmla="*/ 8575855 w 9361196"/>
              <a:gd name="connsiteY3" fmla="*/ 0 h 2700345"/>
              <a:gd name="connsiteX4" fmla="*/ 9131175 w 9361196"/>
              <a:gd name="connsiteY4" fmla="*/ 230022 h 2700345"/>
              <a:gd name="connsiteX5" fmla="*/ 9361195 w 9361196"/>
              <a:gd name="connsiteY5" fmla="*/ 785343 h 2700345"/>
              <a:gd name="connsiteX6" fmla="*/ 9361196 w 9361196"/>
              <a:gd name="connsiteY6" fmla="*/ 1915004 h 2700345"/>
              <a:gd name="connsiteX7" fmla="*/ 9131175 w 9361196"/>
              <a:gd name="connsiteY7" fmla="*/ 2470324 h 2700345"/>
              <a:gd name="connsiteX8" fmla="*/ 8575855 w 9361196"/>
              <a:gd name="connsiteY8" fmla="*/ 2700345 h 2700345"/>
              <a:gd name="connsiteX9" fmla="*/ 785341 w 9361196"/>
              <a:gd name="connsiteY9" fmla="*/ 2700345 h 2700345"/>
              <a:gd name="connsiteX10" fmla="*/ 230021 w 9361196"/>
              <a:gd name="connsiteY10" fmla="*/ 2470323 h 2700345"/>
              <a:gd name="connsiteX11" fmla="*/ 0 w 9361196"/>
              <a:gd name="connsiteY11" fmla="*/ 1915003 h 2700345"/>
              <a:gd name="connsiteX12" fmla="*/ 0 w 9361196"/>
              <a:gd name="connsiteY12" fmla="*/ 785341 h 2700345"/>
              <a:gd name="connsiteX0" fmla="*/ 643968 w 10005164"/>
              <a:gd name="connsiteY0" fmla="*/ 785341 h 2700345"/>
              <a:gd name="connsiteX1" fmla="*/ 873990 w 10005164"/>
              <a:gd name="connsiteY1" fmla="*/ 230021 h 2700345"/>
              <a:gd name="connsiteX2" fmla="*/ 1429311 w 10005164"/>
              <a:gd name="connsiteY2" fmla="*/ 1 h 2700345"/>
              <a:gd name="connsiteX3" fmla="*/ 9219823 w 10005164"/>
              <a:gd name="connsiteY3" fmla="*/ 0 h 2700345"/>
              <a:gd name="connsiteX4" fmla="*/ 9775143 w 10005164"/>
              <a:gd name="connsiteY4" fmla="*/ 230022 h 2700345"/>
              <a:gd name="connsiteX5" fmla="*/ 10005163 w 10005164"/>
              <a:gd name="connsiteY5" fmla="*/ 785343 h 2700345"/>
              <a:gd name="connsiteX6" fmla="*/ 10005164 w 10005164"/>
              <a:gd name="connsiteY6" fmla="*/ 1915004 h 2700345"/>
              <a:gd name="connsiteX7" fmla="*/ 9775143 w 10005164"/>
              <a:gd name="connsiteY7" fmla="*/ 2470324 h 2700345"/>
              <a:gd name="connsiteX8" fmla="*/ 9219823 w 10005164"/>
              <a:gd name="connsiteY8" fmla="*/ 2700345 h 2700345"/>
              <a:gd name="connsiteX9" fmla="*/ 1429309 w 10005164"/>
              <a:gd name="connsiteY9" fmla="*/ 2700345 h 2700345"/>
              <a:gd name="connsiteX10" fmla="*/ 643968 w 10005164"/>
              <a:gd name="connsiteY10" fmla="*/ 1915003 h 2700345"/>
              <a:gd name="connsiteX11" fmla="*/ 643968 w 10005164"/>
              <a:gd name="connsiteY11" fmla="*/ 785341 h 2700345"/>
              <a:gd name="connsiteX0" fmla="*/ 643968 w 10005164"/>
              <a:gd name="connsiteY0" fmla="*/ 1915003 h 2700345"/>
              <a:gd name="connsiteX1" fmla="*/ 643968 w 10005164"/>
              <a:gd name="connsiteY1" fmla="*/ 785341 h 2700345"/>
              <a:gd name="connsiteX2" fmla="*/ 873990 w 10005164"/>
              <a:gd name="connsiteY2" fmla="*/ 230021 h 2700345"/>
              <a:gd name="connsiteX3" fmla="*/ 1429311 w 10005164"/>
              <a:gd name="connsiteY3" fmla="*/ 1 h 2700345"/>
              <a:gd name="connsiteX4" fmla="*/ 9219823 w 10005164"/>
              <a:gd name="connsiteY4" fmla="*/ 0 h 2700345"/>
              <a:gd name="connsiteX5" fmla="*/ 9775143 w 10005164"/>
              <a:gd name="connsiteY5" fmla="*/ 230022 h 2700345"/>
              <a:gd name="connsiteX6" fmla="*/ 10005163 w 10005164"/>
              <a:gd name="connsiteY6" fmla="*/ 785343 h 2700345"/>
              <a:gd name="connsiteX7" fmla="*/ 10005164 w 10005164"/>
              <a:gd name="connsiteY7" fmla="*/ 1915004 h 2700345"/>
              <a:gd name="connsiteX8" fmla="*/ 9775143 w 10005164"/>
              <a:gd name="connsiteY8" fmla="*/ 2470324 h 2700345"/>
              <a:gd name="connsiteX9" fmla="*/ 9219823 w 10005164"/>
              <a:gd name="connsiteY9" fmla="*/ 2700345 h 2700345"/>
              <a:gd name="connsiteX10" fmla="*/ 1429309 w 10005164"/>
              <a:gd name="connsiteY10" fmla="*/ 2700345 h 2700345"/>
              <a:gd name="connsiteX11" fmla="*/ 735408 w 10005164"/>
              <a:gd name="connsiteY11" fmla="*/ 2006443 h 2700345"/>
              <a:gd name="connsiteX0" fmla="*/ 0 w 9361196"/>
              <a:gd name="connsiteY0" fmla="*/ 1915003 h 2700345"/>
              <a:gd name="connsiteX1" fmla="*/ 0 w 9361196"/>
              <a:gd name="connsiteY1" fmla="*/ 785341 h 2700345"/>
              <a:gd name="connsiteX2" fmla="*/ 230022 w 9361196"/>
              <a:gd name="connsiteY2" fmla="*/ 230021 h 2700345"/>
              <a:gd name="connsiteX3" fmla="*/ 785343 w 9361196"/>
              <a:gd name="connsiteY3" fmla="*/ 1 h 2700345"/>
              <a:gd name="connsiteX4" fmla="*/ 8575855 w 9361196"/>
              <a:gd name="connsiteY4" fmla="*/ 0 h 2700345"/>
              <a:gd name="connsiteX5" fmla="*/ 9131175 w 9361196"/>
              <a:gd name="connsiteY5" fmla="*/ 230022 h 2700345"/>
              <a:gd name="connsiteX6" fmla="*/ 9361195 w 9361196"/>
              <a:gd name="connsiteY6" fmla="*/ 785343 h 2700345"/>
              <a:gd name="connsiteX7" fmla="*/ 9361196 w 9361196"/>
              <a:gd name="connsiteY7" fmla="*/ 1915004 h 2700345"/>
              <a:gd name="connsiteX8" fmla="*/ 9131175 w 9361196"/>
              <a:gd name="connsiteY8" fmla="*/ 2470324 h 2700345"/>
              <a:gd name="connsiteX9" fmla="*/ 8575855 w 9361196"/>
              <a:gd name="connsiteY9" fmla="*/ 2700345 h 2700345"/>
              <a:gd name="connsiteX10" fmla="*/ 785341 w 9361196"/>
              <a:gd name="connsiteY10" fmla="*/ 2700345 h 2700345"/>
              <a:gd name="connsiteX0" fmla="*/ 0 w 9361196"/>
              <a:gd name="connsiteY0" fmla="*/ 1915003 h 2700345"/>
              <a:gd name="connsiteX1" fmla="*/ 0 w 9361196"/>
              <a:gd name="connsiteY1" fmla="*/ 785341 h 2700345"/>
              <a:gd name="connsiteX2" fmla="*/ 230022 w 9361196"/>
              <a:gd name="connsiteY2" fmla="*/ 230021 h 2700345"/>
              <a:gd name="connsiteX3" fmla="*/ 785343 w 9361196"/>
              <a:gd name="connsiteY3" fmla="*/ 1 h 2700345"/>
              <a:gd name="connsiteX4" fmla="*/ 8575855 w 9361196"/>
              <a:gd name="connsiteY4" fmla="*/ 0 h 2700345"/>
              <a:gd name="connsiteX5" fmla="*/ 9131175 w 9361196"/>
              <a:gd name="connsiteY5" fmla="*/ 230022 h 2700345"/>
              <a:gd name="connsiteX6" fmla="*/ 9361195 w 9361196"/>
              <a:gd name="connsiteY6" fmla="*/ 785343 h 2700345"/>
              <a:gd name="connsiteX7" fmla="*/ 9361196 w 9361196"/>
              <a:gd name="connsiteY7" fmla="*/ 1915004 h 2700345"/>
              <a:gd name="connsiteX8" fmla="*/ 9131175 w 9361196"/>
              <a:gd name="connsiteY8" fmla="*/ 2470324 h 2700345"/>
              <a:gd name="connsiteX9" fmla="*/ 8575855 w 9361196"/>
              <a:gd name="connsiteY9" fmla="*/ 2700345 h 2700345"/>
              <a:gd name="connsiteX0" fmla="*/ 0 w 9361196"/>
              <a:gd name="connsiteY0" fmla="*/ 1915003 h 2470324"/>
              <a:gd name="connsiteX1" fmla="*/ 0 w 9361196"/>
              <a:gd name="connsiteY1" fmla="*/ 785341 h 2470324"/>
              <a:gd name="connsiteX2" fmla="*/ 230022 w 9361196"/>
              <a:gd name="connsiteY2" fmla="*/ 230021 h 2470324"/>
              <a:gd name="connsiteX3" fmla="*/ 785343 w 9361196"/>
              <a:gd name="connsiteY3" fmla="*/ 1 h 2470324"/>
              <a:gd name="connsiteX4" fmla="*/ 8575855 w 9361196"/>
              <a:gd name="connsiteY4" fmla="*/ 0 h 2470324"/>
              <a:gd name="connsiteX5" fmla="*/ 9131175 w 9361196"/>
              <a:gd name="connsiteY5" fmla="*/ 230022 h 2470324"/>
              <a:gd name="connsiteX6" fmla="*/ 9361195 w 9361196"/>
              <a:gd name="connsiteY6" fmla="*/ 785343 h 2470324"/>
              <a:gd name="connsiteX7" fmla="*/ 9361196 w 9361196"/>
              <a:gd name="connsiteY7" fmla="*/ 1915004 h 2470324"/>
              <a:gd name="connsiteX8" fmla="*/ 9131175 w 9361196"/>
              <a:gd name="connsiteY8" fmla="*/ 2470324 h 2470324"/>
              <a:gd name="connsiteX0" fmla="*/ 0 w 9361196"/>
              <a:gd name="connsiteY0" fmla="*/ 1915003 h 1915004"/>
              <a:gd name="connsiteX1" fmla="*/ 0 w 9361196"/>
              <a:gd name="connsiteY1" fmla="*/ 785341 h 1915004"/>
              <a:gd name="connsiteX2" fmla="*/ 230022 w 9361196"/>
              <a:gd name="connsiteY2" fmla="*/ 230021 h 1915004"/>
              <a:gd name="connsiteX3" fmla="*/ 785343 w 9361196"/>
              <a:gd name="connsiteY3" fmla="*/ 1 h 1915004"/>
              <a:gd name="connsiteX4" fmla="*/ 8575855 w 9361196"/>
              <a:gd name="connsiteY4" fmla="*/ 0 h 1915004"/>
              <a:gd name="connsiteX5" fmla="*/ 9131175 w 9361196"/>
              <a:gd name="connsiteY5" fmla="*/ 230022 h 1915004"/>
              <a:gd name="connsiteX6" fmla="*/ 9361195 w 9361196"/>
              <a:gd name="connsiteY6" fmla="*/ 785343 h 1915004"/>
              <a:gd name="connsiteX7" fmla="*/ 9361196 w 9361196"/>
              <a:gd name="connsiteY7" fmla="*/ 1915004 h 1915004"/>
              <a:gd name="connsiteX0" fmla="*/ 0 w 9361196"/>
              <a:gd name="connsiteY0" fmla="*/ 1915003 h 1915003"/>
              <a:gd name="connsiteX1" fmla="*/ 0 w 9361196"/>
              <a:gd name="connsiteY1" fmla="*/ 785341 h 1915003"/>
              <a:gd name="connsiteX2" fmla="*/ 230022 w 9361196"/>
              <a:gd name="connsiteY2" fmla="*/ 230021 h 1915003"/>
              <a:gd name="connsiteX3" fmla="*/ 785343 w 9361196"/>
              <a:gd name="connsiteY3" fmla="*/ 1 h 1915003"/>
              <a:gd name="connsiteX4" fmla="*/ 8575855 w 9361196"/>
              <a:gd name="connsiteY4" fmla="*/ 0 h 1915003"/>
              <a:gd name="connsiteX5" fmla="*/ 9131175 w 9361196"/>
              <a:gd name="connsiteY5" fmla="*/ 230022 h 1915003"/>
              <a:gd name="connsiteX6" fmla="*/ 9361195 w 9361196"/>
              <a:gd name="connsiteY6" fmla="*/ 785343 h 1915003"/>
              <a:gd name="connsiteX0" fmla="*/ 0 w 9131175"/>
              <a:gd name="connsiteY0" fmla="*/ 1915003 h 1915003"/>
              <a:gd name="connsiteX1" fmla="*/ 0 w 9131175"/>
              <a:gd name="connsiteY1" fmla="*/ 785341 h 1915003"/>
              <a:gd name="connsiteX2" fmla="*/ 230022 w 9131175"/>
              <a:gd name="connsiteY2" fmla="*/ 230021 h 1915003"/>
              <a:gd name="connsiteX3" fmla="*/ 785343 w 9131175"/>
              <a:gd name="connsiteY3" fmla="*/ 1 h 1915003"/>
              <a:gd name="connsiteX4" fmla="*/ 8575855 w 9131175"/>
              <a:gd name="connsiteY4" fmla="*/ 0 h 1915003"/>
              <a:gd name="connsiteX5" fmla="*/ 9131175 w 9131175"/>
              <a:gd name="connsiteY5" fmla="*/ 230022 h 1915003"/>
              <a:gd name="connsiteX0" fmla="*/ 0 w 8575855"/>
              <a:gd name="connsiteY0" fmla="*/ 1915003 h 1915003"/>
              <a:gd name="connsiteX1" fmla="*/ 0 w 8575855"/>
              <a:gd name="connsiteY1" fmla="*/ 785341 h 1915003"/>
              <a:gd name="connsiteX2" fmla="*/ 230022 w 8575855"/>
              <a:gd name="connsiteY2" fmla="*/ 230021 h 1915003"/>
              <a:gd name="connsiteX3" fmla="*/ 785343 w 8575855"/>
              <a:gd name="connsiteY3" fmla="*/ 1 h 1915003"/>
              <a:gd name="connsiteX4" fmla="*/ 8575855 w 8575855"/>
              <a:gd name="connsiteY4" fmla="*/ 0 h 1915003"/>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2092942 h 2092942"/>
              <a:gd name="connsiteX1" fmla="*/ 0 w 9130575"/>
              <a:gd name="connsiteY1" fmla="*/ 963280 h 2092942"/>
              <a:gd name="connsiteX2" fmla="*/ 230022 w 9130575"/>
              <a:gd name="connsiteY2" fmla="*/ 407960 h 2092942"/>
              <a:gd name="connsiteX3" fmla="*/ 785343 w 9130575"/>
              <a:gd name="connsiteY3" fmla="*/ 177940 h 2092942"/>
              <a:gd name="connsiteX4" fmla="*/ 9130575 w 9130575"/>
              <a:gd name="connsiteY4" fmla="*/ 168256 h 2092942"/>
              <a:gd name="connsiteX0" fmla="*/ 0 w 9130575"/>
              <a:gd name="connsiteY0" fmla="*/ 2092942 h 2092942"/>
              <a:gd name="connsiteX1" fmla="*/ 0 w 9130575"/>
              <a:gd name="connsiteY1" fmla="*/ 963280 h 2092942"/>
              <a:gd name="connsiteX2" fmla="*/ 230022 w 9130575"/>
              <a:gd name="connsiteY2" fmla="*/ 407960 h 2092942"/>
              <a:gd name="connsiteX3" fmla="*/ 785343 w 9130575"/>
              <a:gd name="connsiteY3" fmla="*/ 177940 h 2092942"/>
              <a:gd name="connsiteX4" fmla="*/ 9130575 w 9130575"/>
              <a:gd name="connsiteY4" fmla="*/ 168256 h 2092942"/>
              <a:gd name="connsiteX0" fmla="*/ 0 w 9130575"/>
              <a:gd name="connsiteY0" fmla="*/ 2092942 h 2092942"/>
              <a:gd name="connsiteX1" fmla="*/ 0 w 9130575"/>
              <a:gd name="connsiteY1" fmla="*/ 963280 h 2092942"/>
              <a:gd name="connsiteX2" fmla="*/ 230022 w 9130575"/>
              <a:gd name="connsiteY2" fmla="*/ 407960 h 2092942"/>
              <a:gd name="connsiteX3" fmla="*/ 785343 w 9130575"/>
              <a:gd name="connsiteY3" fmla="*/ 177940 h 2092942"/>
              <a:gd name="connsiteX4" fmla="*/ 9130575 w 9130575"/>
              <a:gd name="connsiteY4" fmla="*/ 168256 h 2092942"/>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2173685 h 2173685"/>
              <a:gd name="connsiteX1" fmla="*/ 0 w 9130575"/>
              <a:gd name="connsiteY1" fmla="*/ 1044023 h 2173685"/>
              <a:gd name="connsiteX2" fmla="*/ 230022 w 9130575"/>
              <a:gd name="connsiteY2" fmla="*/ 488703 h 2173685"/>
              <a:gd name="connsiteX3" fmla="*/ 785343 w 9130575"/>
              <a:gd name="connsiteY3" fmla="*/ 258683 h 2173685"/>
              <a:gd name="connsiteX4" fmla="*/ 9130575 w 9130575"/>
              <a:gd name="connsiteY4" fmla="*/ 248999 h 2173685"/>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2521310 h 2521310"/>
              <a:gd name="connsiteX1" fmla="*/ 0 w 9130575"/>
              <a:gd name="connsiteY1" fmla="*/ 1391648 h 2521310"/>
              <a:gd name="connsiteX2" fmla="*/ 230022 w 9130575"/>
              <a:gd name="connsiteY2" fmla="*/ 836328 h 2521310"/>
              <a:gd name="connsiteX3" fmla="*/ 785343 w 9130575"/>
              <a:gd name="connsiteY3" fmla="*/ 606308 h 2521310"/>
              <a:gd name="connsiteX4" fmla="*/ 9130575 w 9130575"/>
              <a:gd name="connsiteY4" fmla="*/ 596624 h 2521310"/>
              <a:gd name="connsiteX0" fmla="*/ 0 w 9130587"/>
              <a:gd name="connsiteY0" fmla="*/ 1924686 h 1924686"/>
              <a:gd name="connsiteX1" fmla="*/ 0 w 9130587"/>
              <a:gd name="connsiteY1" fmla="*/ 795024 h 1924686"/>
              <a:gd name="connsiteX2" fmla="*/ 230022 w 9130587"/>
              <a:gd name="connsiteY2" fmla="*/ 239704 h 1924686"/>
              <a:gd name="connsiteX3" fmla="*/ 785343 w 9130587"/>
              <a:gd name="connsiteY3" fmla="*/ 9684 h 1924686"/>
              <a:gd name="connsiteX4" fmla="*/ 9130575 w 9130587"/>
              <a:gd name="connsiteY4" fmla="*/ 0 h 1924686"/>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0575" h="1924686">
                <a:moveTo>
                  <a:pt x="0" y="1924686"/>
                </a:moveTo>
                <a:lnTo>
                  <a:pt x="0" y="795024"/>
                </a:lnTo>
                <a:cubicBezTo>
                  <a:pt x="0" y="586739"/>
                  <a:pt x="82742" y="386984"/>
                  <a:pt x="230022" y="239704"/>
                </a:cubicBezTo>
                <a:cubicBezTo>
                  <a:pt x="377302" y="92424"/>
                  <a:pt x="577057" y="9683"/>
                  <a:pt x="785343" y="9684"/>
                </a:cubicBezTo>
                <a:lnTo>
                  <a:pt x="9130575" y="0"/>
                </a:lnTo>
              </a:path>
            </a:pathLst>
          </a:cu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Vrije vorm 15"/>
          <p:cNvSpPr/>
          <p:nvPr/>
        </p:nvSpPr>
        <p:spPr>
          <a:xfrm>
            <a:off x="431471" y="6218646"/>
            <a:ext cx="9130575" cy="1924686"/>
          </a:xfrm>
          <a:custGeom>
            <a:avLst/>
            <a:gdLst>
              <a:gd name="connsiteX0" fmla="*/ 0 w 9361196"/>
              <a:gd name="connsiteY0" fmla="*/ 785341 h 2700345"/>
              <a:gd name="connsiteX1" fmla="*/ 230022 w 9361196"/>
              <a:gd name="connsiteY1" fmla="*/ 230021 h 2700345"/>
              <a:gd name="connsiteX2" fmla="*/ 785343 w 9361196"/>
              <a:gd name="connsiteY2" fmla="*/ 1 h 2700345"/>
              <a:gd name="connsiteX3" fmla="*/ 8575855 w 9361196"/>
              <a:gd name="connsiteY3" fmla="*/ 0 h 2700345"/>
              <a:gd name="connsiteX4" fmla="*/ 9131175 w 9361196"/>
              <a:gd name="connsiteY4" fmla="*/ 230022 h 2700345"/>
              <a:gd name="connsiteX5" fmla="*/ 9361195 w 9361196"/>
              <a:gd name="connsiteY5" fmla="*/ 785343 h 2700345"/>
              <a:gd name="connsiteX6" fmla="*/ 9361196 w 9361196"/>
              <a:gd name="connsiteY6" fmla="*/ 1915004 h 2700345"/>
              <a:gd name="connsiteX7" fmla="*/ 9131175 w 9361196"/>
              <a:gd name="connsiteY7" fmla="*/ 2470324 h 2700345"/>
              <a:gd name="connsiteX8" fmla="*/ 8575855 w 9361196"/>
              <a:gd name="connsiteY8" fmla="*/ 2700345 h 2700345"/>
              <a:gd name="connsiteX9" fmla="*/ 785341 w 9361196"/>
              <a:gd name="connsiteY9" fmla="*/ 2700345 h 2700345"/>
              <a:gd name="connsiteX10" fmla="*/ 230021 w 9361196"/>
              <a:gd name="connsiteY10" fmla="*/ 2470323 h 2700345"/>
              <a:gd name="connsiteX11" fmla="*/ 0 w 9361196"/>
              <a:gd name="connsiteY11" fmla="*/ 1915003 h 2700345"/>
              <a:gd name="connsiteX12" fmla="*/ 0 w 9361196"/>
              <a:gd name="connsiteY12" fmla="*/ 785341 h 2700345"/>
              <a:gd name="connsiteX0" fmla="*/ 643968 w 10005164"/>
              <a:gd name="connsiteY0" fmla="*/ 785341 h 2700345"/>
              <a:gd name="connsiteX1" fmla="*/ 873990 w 10005164"/>
              <a:gd name="connsiteY1" fmla="*/ 230021 h 2700345"/>
              <a:gd name="connsiteX2" fmla="*/ 1429311 w 10005164"/>
              <a:gd name="connsiteY2" fmla="*/ 1 h 2700345"/>
              <a:gd name="connsiteX3" fmla="*/ 9219823 w 10005164"/>
              <a:gd name="connsiteY3" fmla="*/ 0 h 2700345"/>
              <a:gd name="connsiteX4" fmla="*/ 9775143 w 10005164"/>
              <a:gd name="connsiteY4" fmla="*/ 230022 h 2700345"/>
              <a:gd name="connsiteX5" fmla="*/ 10005163 w 10005164"/>
              <a:gd name="connsiteY5" fmla="*/ 785343 h 2700345"/>
              <a:gd name="connsiteX6" fmla="*/ 10005164 w 10005164"/>
              <a:gd name="connsiteY6" fmla="*/ 1915004 h 2700345"/>
              <a:gd name="connsiteX7" fmla="*/ 9775143 w 10005164"/>
              <a:gd name="connsiteY7" fmla="*/ 2470324 h 2700345"/>
              <a:gd name="connsiteX8" fmla="*/ 9219823 w 10005164"/>
              <a:gd name="connsiteY8" fmla="*/ 2700345 h 2700345"/>
              <a:gd name="connsiteX9" fmla="*/ 1429309 w 10005164"/>
              <a:gd name="connsiteY9" fmla="*/ 2700345 h 2700345"/>
              <a:gd name="connsiteX10" fmla="*/ 643968 w 10005164"/>
              <a:gd name="connsiteY10" fmla="*/ 1915003 h 2700345"/>
              <a:gd name="connsiteX11" fmla="*/ 643968 w 10005164"/>
              <a:gd name="connsiteY11" fmla="*/ 785341 h 2700345"/>
              <a:gd name="connsiteX0" fmla="*/ 643968 w 10005164"/>
              <a:gd name="connsiteY0" fmla="*/ 1915003 h 2700345"/>
              <a:gd name="connsiteX1" fmla="*/ 643968 w 10005164"/>
              <a:gd name="connsiteY1" fmla="*/ 785341 h 2700345"/>
              <a:gd name="connsiteX2" fmla="*/ 873990 w 10005164"/>
              <a:gd name="connsiteY2" fmla="*/ 230021 h 2700345"/>
              <a:gd name="connsiteX3" fmla="*/ 1429311 w 10005164"/>
              <a:gd name="connsiteY3" fmla="*/ 1 h 2700345"/>
              <a:gd name="connsiteX4" fmla="*/ 9219823 w 10005164"/>
              <a:gd name="connsiteY4" fmla="*/ 0 h 2700345"/>
              <a:gd name="connsiteX5" fmla="*/ 9775143 w 10005164"/>
              <a:gd name="connsiteY5" fmla="*/ 230022 h 2700345"/>
              <a:gd name="connsiteX6" fmla="*/ 10005163 w 10005164"/>
              <a:gd name="connsiteY6" fmla="*/ 785343 h 2700345"/>
              <a:gd name="connsiteX7" fmla="*/ 10005164 w 10005164"/>
              <a:gd name="connsiteY7" fmla="*/ 1915004 h 2700345"/>
              <a:gd name="connsiteX8" fmla="*/ 9775143 w 10005164"/>
              <a:gd name="connsiteY8" fmla="*/ 2470324 h 2700345"/>
              <a:gd name="connsiteX9" fmla="*/ 9219823 w 10005164"/>
              <a:gd name="connsiteY9" fmla="*/ 2700345 h 2700345"/>
              <a:gd name="connsiteX10" fmla="*/ 1429309 w 10005164"/>
              <a:gd name="connsiteY10" fmla="*/ 2700345 h 2700345"/>
              <a:gd name="connsiteX11" fmla="*/ 735408 w 10005164"/>
              <a:gd name="connsiteY11" fmla="*/ 2006443 h 2700345"/>
              <a:gd name="connsiteX0" fmla="*/ 0 w 9361196"/>
              <a:gd name="connsiteY0" fmla="*/ 1915003 h 2700345"/>
              <a:gd name="connsiteX1" fmla="*/ 0 w 9361196"/>
              <a:gd name="connsiteY1" fmla="*/ 785341 h 2700345"/>
              <a:gd name="connsiteX2" fmla="*/ 230022 w 9361196"/>
              <a:gd name="connsiteY2" fmla="*/ 230021 h 2700345"/>
              <a:gd name="connsiteX3" fmla="*/ 785343 w 9361196"/>
              <a:gd name="connsiteY3" fmla="*/ 1 h 2700345"/>
              <a:gd name="connsiteX4" fmla="*/ 8575855 w 9361196"/>
              <a:gd name="connsiteY4" fmla="*/ 0 h 2700345"/>
              <a:gd name="connsiteX5" fmla="*/ 9131175 w 9361196"/>
              <a:gd name="connsiteY5" fmla="*/ 230022 h 2700345"/>
              <a:gd name="connsiteX6" fmla="*/ 9361195 w 9361196"/>
              <a:gd name="connsiteY6" fmla="*/ 785343 h 2700345"/>
              <a:gd name="connsiteX7" fmla="*/ 9361196 w 9361196"/>
              <a:gd name="connsiteY7" fmla="*/ 1915004 h 2700345"/>
              <a:gd name="connsiteX8" fmla="*/ 9131175 w 9361196"/>
              <a:gd name="connsiteY8" fmla="*/ 2470324 h 2700345"/>
              <a:gd name="connsiteX9" fmla="*/ 8575855 w 9361196"/>
              <a:gd name="connsiteY9" fmla="*/ 2700345 h 2700345"/>
              <a:gd name="connsiteX10" fmla="*/ 785341 w 9361196"/>
              <a:gd name="connsiteY10" fmla="*/ 2700345 h 2700345"/>
              <a:gd name="connsiteX0" fmla="*/ 0 w 9361196"/>
              <a:gd name="connsiteY0" fmla="*/ 1915003 h 2700345"/>
              <a:gd name="connsiteX1" fmla="*/ 0 w 9361196"/>
              <a:gd name="connsiteY1" fmla="*/ 785341 h 2700345"/>
              <a:gd name="connsiteX2" fmla="*/ 230022 w 9361196"/>
              <a:gd name="connsiteY2" fmla="*/ 230021 h 2700345"/>
              <a:gd name="connsiteX3" fmla="*/ 785343 w 9361196"/>
              <a:gd name="connsiteY3" fmla="*/ 1 h 2700345"/>
              <a:gd name="connsiteX4" fmla="*/ 8575855 w 9361196"/>
              <a:gd name="connsiteY4" fmla="*/ 0 h 2700345"/>
              <a:gd name="connsiteX5" fmla="*/ 9131175 w 9361196"/>
              <a:gd name="connsiteY5" fmla="*/ 230022 h 2700345"/>
              <a:gd name="connsiteX6" fmla="*/ 9361195 w 9361196"/>
              <a:gd name="connsiteY6" fmla="*/ 785343 h 2700345"/>
              <a:gd name="connsiteX7" fmla="*/ 9361196 w 9361196"/>
              <a:gd name="connsiteY7" fmla="*/ 1915004 h 2700345"/>
              <a:gd name="connsiteX8" fmla="*/ 9131175 w 9361196"/>
              <a:gd name="connsiteY8" fmla="*/ 2470324 h 2700345"/>
              <a:gd name="connsiteX9" fmla="*/ 8575855 w 9361196"/>
              <a:gd name="connsiteY9" fmla="*/ 2700345 h 2700345"/>
              <a:gd name="connsiteX0" fmla="*/ 0 w 9361196"/>
              <a:gd name="connsiteY0" fmla="*/ 1915003 h 2470324"/>
              <a:gd name="connsiteX1" fmla="*/ 0 w 9361196"/>
              <a:gd name="connsiteY1" fmla="*/ 785341 h 2470324"/>
              <a:gd name="connsiteX2" fmla="*/ 230022 w 9361196"/>
              <a:gd name="connsiteY2" fmla="*/ 230021 h 2470324"/>
              <a:gd name="connsiteX3" fmla="*/ 785343 w 9361196"/>
              <a:gd name="connsiteY3" fmla="*/ 1 h 2470324"/>
              <a:gd name="connsiteX4" fmla="*/ 8575855 w 9361196"/>
              <a:gd name="connsiteY4" fmla="*/ 0 h 2470324"/>
              <a:gd name="connsiteX5" fmla="*/ 9131175 w 9361196"/>
              <a:gd name="connsiteY5" fmla="*/ 230022 h 2470324"/>
              <a:gd name="connsiteX6" fmla="*/ 9361195 w 9361196"/>
              <a:gd name="connsiteY6" fmla="*/ 785343 h 2470324"/>
              <a:gd name="connsiteX7" fmla="*/ 9361196 w 9361196"/>
              <a:gd name="connsiteY7" fmla="*/ 1915004 h 2470324"/>
              <a:gd name="connsiteX8" fmla="*/ 9131175 w 9361196"/>
              <a:gd name="connsiteY8" fmla="*/ 2470324 h 2470324"/>
              <a:gd name="connsiteX0" fmla="*/ 0 w 9361196"/>
              <a:gd name="connsiteY0" fmla="*/ 1915003 h 1915004"/>
              <a:gd name="connsiteX1" fmla="*/ 0 w 9361196"/>
              <a:gd name="connsiteY1" fmla="*/ 785341 h 1915004"/>
              <a:gd name="connsiteX2" fmla="*/ 230022 w 9361196"/>
              <a:gd name="connsiteY2" fmla="*/ 230021 h 1915004"/>
              <a:gd name="connsiteX3" fmla="*/ 785343 w 9361196"/>
              <a:gd name="connsiteY3" fmla="*/ 1 h 1915004"/>
              <a:gd name="connsiteX4" fmla="*/ 8575855 w 9361196"/>
              <a:gd name="connsiteY4" fmla="*/ 0 h 1915004"/>
              <a:gd name="connsiteX5" fmla="*/ 9131175 w 9361196"/>
              <a:gd name="connsiteY5" fmla="*/ 230022 h 1915004"/>
              <a:gd name="connsiteX6" fmla="*/ 9361195 w 9361196"/>
              <a:gd name="connsiteY6" fmla="*/ 785343 h 1915004"/>
              <a:gd name="connsiteX7" fmla="*/ 9361196 w 9361196"/>
              <a:gd name="connsiteY7" fmla="*/ 1915004 h 1915004"/>
              <a:gd name="connsiteX0" fmla="*/ 0 w 9361196"/>
              <a:gd name="connsiteY0" fmla="*/ 1915003 h 1915003"/>
              <a:gd name="connsiteX1" fmla="*/ 0 w 9361196"/>
              <a:gd name="connsiteY1" fmla="*/ 785341 h 1915003"/>
              <a:gd name="connsiteX2" fmla="*/ 230022 w 9361196"/>
              <a:gd name="connsiteY2" fmla="*/ 230021 h 1915003"/>
              <a:gd name="connsiteX3" fmla="*/ 785343 w 9361196"/>
              <a:gd name="connsiteY3" fmla="*/ 1 h 1915003"/>
              <a:gd name="connsiteX4" fmla="*/ 8575855 w 9361196"/>
              <a:gd name="connsiteY4" fmla="*/ 0 h 1915003"/>
              <a:gd name="connsiteX5" fmla="*/ 9131175 w 9361196"/>
              <a:gd name="connsiteY5" fmla="*/ 230022 h 1915003"/>
              <a:gd name="connsiteX6" fmla="*/ 9361195 w 9361196"/>
              <a:gd name="connsiteY6" fmla="*/ 785343 h 1915003"/>
              <a:gd name="connsiteX0" fmla="*/ 0 w 9131175"/>
              <a:gd name="connsiteY0" fmla="*/ 1915003 h 1915003"/>
              <a:gd name="connsiteX1" fmla="*/ 0 w 9131175"/>
              <a:gd name="connsiteY1" fmla="*/ 785341 h 1915003"/>
              <a:gd name="connsiteX2" fmla="*/ 230022 w 9131175"/>
              <a:gd name="connsiteY2" fmla="*/ 230021 h 1915003"/>
              <a:gd name="connsiteX3" fmla="*/ 785343 w 9131175"/>
              <a:gd name="connsiteY3" fmla="*/ 1 h 1915003"/>
              <a:gd name="connsiteX4" fmla="*/ 8575855 w 9131175"/>
              <a:gd name="connsiteY4" fmla="*/ 0 h 1915003"/>
              <a:gd name="connsiteX5" fmla="*/ 9131175 w 9131175"/>
              <a:gd name="connsiteY5" fmla="*/ 230022 h 1915003"/>
              <a:gd name="connsiteX0" fmla="*/ 0 w 8575855"/>
              <a:gd name="connsiteY0" fmla="*/ 1915003 h 1915003"/>
              <a:gd name="connsiteX1" fmla="*/ 0 w 8575855"/>
              <a:gd name="connsiteY1" fmla="*/ 785341 h 1915003"/>
              <a:gd name="connsiteX2" fmla="*/ 230022 w 8575855"/>
              <a:gd name="connsiteY2" fmla="*/ 230021 h 1915003"/>
              <a:gd name="connsiteX3" fmla="*/ 785343 w 8575855"/>
              <a:gd name="connsiteY3" fmla="*/ 1 h 1915003"/>
              <a:gd name="connsiteX4" fmla="*/ 8575855 w 8575855"/>
              <a:gd name="connsiteY4" fmla="*/ 0 h 1915003"/>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2092942 h 2092942"/>
              <a:gd name="connsiteX1" fmla="*/ 0 w 9130575"/>
              <a:gd name="connsiteY1" fmla="*/ 963280 h 2092942"/>
              <a:gd name="connsiteX2" fmla="*/ 230022 w 9130575"/>
              <a:gd name="connsiteY2" fmla="*/ 407960 h 2092942"/>
              <a:gd name="connsiteX3" fmla="*/ 785343 w 9130575"/>
              <a:gd name="connsiteY3" fmla="*/ 177940 h 2092942"/>
              <a:gd name="connsiteX4" fmla="*/ 9130575 w 9130575"/>
              <a:gd name="connsiteY4" fmla="*/ 168256 h 2092942"/>
              <a:gd name="connsiteX0" fmla="*/ 0 w 9130575"/>
              <a:gd name="connsiteY0" fmla="*/ 2092942 h 2092942"/>
              <a:gd name="connsiteX1" fmla="*/ 0 w 9130575"/>
              <a:gd name="connsiteY1" fmla="*/ 963280 h 2092942"/>
              <a:gd name="connsiteX2" fmla="*/ 230022 w 9130575"/>
              <a:gd name="connsiteY2" fmla="*/ 407960 h 2092942"/>
              <a:gd name="connsiteX3" fmla="*/ 785343 w 9130575"/>
              <a:gd name="connsiteY3" fmla="*/ 177940 h 2092942"/>
              <a:gd name="connsiteX4" fmla="*/ 9130575 w 9130575"/>
              <a:gd name="connsiteY4" fmla="*/ 168256 h 2092942"/>
              <a:gd name="connsiteX0" fmla="*/ 0 w 9130575"/>
              <a:gd name="connsiteY0" fmla="*/ 2092942 h 2092942"/>
              <a:gd name="connsiteX1" fmla="*/ 0 w 9130575"/>
              <a:gd name="connsiteY1" fmla="*/ 963280 h 2092942"/>
              <a:gd name="connsiteX2" fmla="*/ 230022 w 9130575"/>
              <a:gd name="connsiteY2" fmla="*/ 407960 h 2092942"/>
              <a:gd name="connsiteX3" fmla="*/ 785343 w 9130575"/>
              <a:gd name="connsiteY3" fmla="*/ 177940 h 2092942"/>
              <a:gd name="connsiteX4" fmla="*/ 9130575 w 9130575"/>
              <a:gd name="connsiteY4" fmla="*/ 168256 h 2092942"/>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2173685 h 2173685"/>
              <a:gd name="connsiteX1" fmla="*/ 0 w 9130575"/>
              <a:gd name="connsiteY1" fmla="*/ 1044023 h 2173685"/>
              <a:gd name="connsiteX2" fmla="*/ 230022 w 9130575"/>
              <a:gd name="connsiteY2" fmla="*/ 488703 h 2173685"/>
              <a:gd name="connsiteX3" fmla="*/ 785343 w 9130575"/>
              <a:gd name="connsiteY3" fmla="*/ 258683 h 2173685"/>
              <a:gd name="connsiteX4" fmla="*/ 9130575 w 9130575"/>
              <a:gd name="connsiteY4" fmla="*/ 248999 h 2173685"/>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 name="connsiteX0" fmla="*/ 0 w 9130575"/>
              <a:gd name="connsiteY0" fmla="*/ 2521310 h 2521310"/>
              <a:gd name="connsiteX1" fmla="*/ 0 w 9130575"/>
              <a:gd name="connsiteY1" fmla="*/ 1391648 h 2521310"/>
              <a:gd name="connsiteX2" fmla="*/ 230022 w 9130575"/>
              <a:gd name="connsiteY2" fmla="*/ 836328 h 2521310"/>
              <a:gd name="connsiteX3" fmla="*/ 785343 w 9130575"/>
              <a:gd name="connsiteY3" fmla="*/ 606308 h 2521310"/>
              <a:gd name="connsiteX4" fmla="*/ 9130575 w 9130575"/>
              <a:gd name="connsiteY4" fmla="*/ 596624 h 2521310"/>
              <a:gd name="connsiteX0" fmla="*/ 0 w 9130587"/>
              <a:gd name="connsiteY0" fmla="*/ 1924686 h 1924686"/>
              <a:gd name="connsiteX1" fmla="*/ 0 w 9130587"/>
              <a:gd name="connsiteY1" fmla="*/ 795024 h 1924686"/>
              <a:gd name="connsiteX2" fmla="*/ 230022 w 9130587"/>
              <a:gd name="connsiteY2" fmla="*/ 239704 h 1924686"/>
              <a:gd name="connsiteX3" fmla="*/ 785343 w 9130587"/>
              <a:gd name="connsiteY3" fmla="*/ 9684 h 1924686"/>
              <a:gd name="connsiteX4" fmla="*/ 9130575 w 9130587"/>
              <a:gd name="connsiteY4" fmla="*/ 0 h 1924686"/>
              <a:gd name="connsiteX0" fmla="*/ 0 w 9130575"/>
              <a:gd name="connsiteY0" fmla="*/ 1924686 h 1924686"/>
              <a:gd name="connsiteX1" fmla="*/ 0 w 9130575"/>
              <a:gd name="connsiteY1" fmla="*/ 795024 h 1924686"/>
              <a:gd name="connsiteX2" fmla="*/ 230022 w 9130575"/>
              <a:gd name="connsiteY2" fmla="*/ 239704 h 1924686"/>
              <a:gd name="connsiteX3" fmla="*/ 785343 w 9130575"/>
              <a:gd name="connsiteY3" fmla="*/ 9684 h 1924686"/>
              <a:gd name="connsiteX4" fmla="*/ 9130575 w 9130575"/>
              <a:gd name="connsiteY4" fmla="*/ 0 h 1924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0575" h="1924686">
                <a:moveTo>
                  <a:pt x="0" y="1924686"/>
                </a:moveTo>
                <a:lnTo>
                  <a:pt x="0" y="795024"/>
                </a:lnTo>
                <a:cubicBezTo>
                  <a:pt x="0" y="586739"/>
                  <a:pt x="82742" y="386984"/>
                  <a:pt x="230022" y="239704"/>
                </a:cubicBezTo>
                <a:cubicBezTo>
                  <a:pt x="377302" y="92424"/>
                  <a:pt x="577057" y="9683"/>
                  <a:pt x="785343" y="9684"/>
                </a:cubicBezTo>
                <a:lnTo>
                  <a:pt x="9130575" y="0"/>
                </a:lnTo>
              </a:path>
            </a:pathLst>
          </a:cu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064270344"/>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87" r:id="rId3"/>
    <p:sldLayoutId id="2147483678" r:id="rId4"/>
    <p:sldLayoutId id="2147483679" r:id="rId5"/>
    <p:sldLayoutId id="2147483680" r:id="rId6"/>
    <p:sldLayoutId id="2147483681" r:id="rId7"/>
    <p:sldLayoutId id="2147483682" r:id="rId8"/>
    <p:sldLayoutId id="2147483683" r:id="rId9"/>
  </p:sldLayoutIdLst>
  <p:transition>
    <p:fade/>
  </p:transition>
  <p:hf sldNum="0" hdr="0" ftr="0" dt="0"/>
  <p:txStyles>
    <p:titleStyle>
      <a:lvl1pPr algn="l" defTabSz="914400" rtl="0" eaLnBrk="1" latinLnBrk="0" hangingPunct="1">
        <a:spcBef>
          <a:spcPct val="0"/>
        </a:spcBef>
        <a:buNone/>
        <a:defRPr sz="3600" b="1" kern="1200">
          <a:solidFill>
            <a:schemeClr val="accent3"/>
          </a:solidFill>
          <a:latin typeface="+mj-lt"/>
          <a:ea typeface="+mj-ea"/>
          <a:cs typeface="+mj-cs"/>
        </a:defRPr>
      </a:lvl1pPr>
    </p:titleStyle>
    <p:bodyStyle>
      <a:lvl1pPr marL="0" indent="0" algn="l" defTabSz="914400" rtl="0" eaLnBrk="1" latinLnBrk="0" hangingPunct="1">
        <a:spcBef>
          <a:spcPct val="20000"/>
        </a:spcBef>
        <a:buFontTx/>
        <a:buNone/>
        <a:defRPr sz="2400" kern="1200">
          <a:solidFill>
            <a:schemeClr val="accent6"/>
          </a:solidFill>
          <a:latin typeface="+mn-lt"/>
          <a:ea typeface="+mn-ea"/>
          <a:cs typeface="+mn-cs"/>
        </a:defRPr>
      </a:lvl1pPr>
      <a:lvl2pPr marL="288000" indent="-288000" algn="l" defTabSz="914400" rtl="0" eaLnBrk="1" latinLnBrk="0" hangingPunct="1">
        <a:spcBef>
          <a:spcPct val="20000"/>
        </a:spcBef>
        <a:buClr>
          <a:schemeClr val="accent3"/>
        </a:buClr>
        <a:buSzPct val="80000"/>
        <a:buFont typeface="Webdings" panose="05030102010509060703" pitchFamily="18" charset="2"/>
        <a:buChar char="&lt;"/>
        <a:defRPr sz="2400" kern="1200">
          <a:solidFill>
            <a:schemeClr val="accent6"/>
          </a:solidFill>
          <a:latin typeface="+mn-lt"/>
          <a:ea typeface="+mn-ea"/>
          <a:cs typeface="+mn-cs"/>
        </a:defRPr>
      </a:lvl2pPr>
      <a:lvl3pPr marL="576000" indent="-288000" algn="l" defTabSz="914400" rtl="0" eaLnBrk="1" latinLnBrk="0" hangingPunct="1">
        <a:spcBef>
          <a:spcPct val="20000"/>
        </a:spcBef>
        <a:buFont typeface="Symbol" pitchFamily="18" charset="2"/>
        <a:buChar char="·"/>
        <a:defRPr sz="2400" kern="1200">
          <a:solidFill>
            <a:schemeClr val="accent6"/>
          </a:solidFill>
          <a:latin typeface="+mn-lt"/>
          <a:ea typeface="+mn-ea"/>
          <a:cs typeface="+mn-cs"/>
        </a:defRPr>
      </a:lvl3pPr>
      <a:lvl4pPr marL="864000" indent="-288000" algn="l" defTabSz="914400" rtl="0" eaLnBrk="1" latinLnBrk="0" hangingPunct="1">
        <a:spcBef>
          <a:spcPct val="20000"/>
        </a:spcBef>
        <a:buFont typeface="Symbol" pitchFamily="18" charset="2"/>
        <a:buChar char=""/>
        <a:defRPr sz="2400" kern="1200">
          <a:solidFill>
            <a:schemeClr val="accent6"/>
          </a:solidFill>
          <a:latin typeface="+mn-lt"/>
          <a:ea typeface="+mn-ea"/>
          <a:cs typeface="+mn-cs"/>
        </a:defRPr>
      </a:lvl4pPr>
      <a:lvl5pPr marL="1152000" indent="-288000" algn="l" defTabSz="914400" rtl="0" eaLnBrk="1" latinLnBrk="0" hangingPunct="1">
        <a:spcBef>
          <a:spcPct val="20000"/>
        </a:spcBef>
        <a:buFont typeface="Calibri" pitchFamily="34" charset="0"/>
        <a:buChar char="–"/>
        <a:defRPr sz="2400" kern="1200">
          <a:solidFill>
            <a:schemeClr val="accent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sv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5.sv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5.sv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1.xml"/><Relationship Id="rId1" Type="http://schemas.openxmlformats.org/officeDocument/2006/relationships/slideLayout" Target="../slideLayouts/slideLayout4.xml"/><Relationship Id="rId5" Type="http://schemas.openxmlformats.org/officeDocument/2006/relationships/image" Target="../media/image5.svg"/><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2.xml"/><Relationship Id="rId1" Type="http://schemas.openxmlformats.org/officeDocument/2006/relationships/slideLayout" Target="../slideLayouts/slideLayout4.xml"/><Relationship Id="rId5" Type="http://schemas.openxmlformats.org/officeDocument/2006/relationships/image" Target="../media/image5.sv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hyperlink" Target="https://online.fliphtml5.com/sirqq/cglc/#p=1"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hyperlink" Target="https://www.onderwijskiezer.be/v2/secundair/index.php"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Afbeelding 10">
            <a:extLst>
              <a:ext uri="{FF2B5EF4-FFF2-40B4-BE49-F238E27FC236}">
                <a16:creationId xmlns:a16="http://schemas.microsoft.com/office/drawing/2014/main" id="{99CF9C58-7D33-574E-9721-D61F7189A04F}"/>
              </a:ext>
            </a:extLst>
          </p:cNvPr>
          <p:cNvPicPr>
            <a:picLocks noChangeAspect="1"/>
          </p:cNvPicPr>
          <p:nvPr/>
        </p:nvPicPr>
        <p:blipFill>
          <a:blip r:embed="rId3" cstate="print"/>
          <a:stretch>
            <a:fillRect/>
          </a:stretch>
        </p:blipFill>
        <p:spPr>
          <a:xfrm>
            <a:off x="178072" y="127979"/>
            <a:ext cx="1988185" cy="908663"/>
          </a:xfrm>
          <a:prstGeom prst="rect">
            <a:avLst/>
          </a:prstGeom>
        </p:spPr>
      </p:pic>
      <p:sp>
        <p:nvSpPr>
          <p:cNvPr id="12" name="Titel 3">
            <a:extLst>
              <a:ext uri="{FF2B5EF4-FFF2-40B4-BE49-F238E27FC236}">
                <a16:creationId xmlns:a16="http://schemas.microsoft.com/office/drawing/2014/main" id="{140E17B8-F72C-D343-A366-18B8B9A6C83A}"/>
              </a:ext>
            </a:extLst>
          </p:cNvPr>
          <p:cNvSpPr>
            <a:spLocks noGrp="1"/>
          </p:cNvSpPr>
          <p:nvPr>
            <p:ph type="body" sz="quarter" idx="15"/>
          </p:nvPr>
        </p:nvSpPr>
        <p:spPr>
          <a:xfrm>
            <a:off x="573253" y="1082268"/>
            <a:ext cx="3546003" cy="5092703"/>
          </a:xfrm>
        </p:spPr>
        <p:txBody>
          <a:bodyPr vert="horz" lIns="0" tIns="45720" rIns="0" bIns="45720" rtlCol="0" anchor="t">
            <a:normAutofit/>
          </a:bodyPr>
          <a:lstStyle/>
          <a:p>
            <a:pPr algn="ctr">
              <a:lnSpc>
                <a:spcPct val="120000"/>
              </a:lnSpc>
            </a:pPr>
            <a:endParaRPr lang="en-US" sz="3000" b="1">
              <a:solidFill>
                <a:srgbClr val="71B532"/>
              </a:solidFill>
              <a:ea typeface="+mj-ea"/>
              <a:cs typeface="+mj-cs"/>
            </a:endParaRPr>
          </a:p>
          <a:p>
            <a:pPr algn="ctr">
              <a:lnSpc>
                <a:spcPct val="120000"/>
              </a:lnSpc>
            </a:pPr>
            <a:r>
              <a:rPr lang="nl-NL" sz="3800" b="1">
                <a:solidFill>
                  <a:schemeClr val="accent4"/>
                </a:solidFill>
                <a:ea typeface="+mj-ea"/>
                <a:cs typeface="+mj-cs"/>
              </a:rPr>
              <a:t>Op weg naar</a:t>
            </a:r>
            <a:br>
              <a:rPr lang="nl-NL" sz="3800" b="1">
                <a:solidFill>
                  <a:schemeClr val="accent4"/>
                </a:solidFill>
                <a:ea typeface="+mj-ea"/>
                <a:cs typeface="+mj-cs"/>
              </a:rPr>
            </a:br>
            <a:r>
              <a:rPr lang="nl-NL" sz="3800" b="1">
                <a:solidFill>
                  <a:srgbClr val="71B532"/>
                </a:solidFill>
                <a:ea typeface="+mj-ea"/>
                <a:cs typeface="+mj-cs"/>
              </a:rPr>
              <a:t>de tweede graad </a:t>
            </a:r>
          </a:p>
          <a:p>
            <a:pPr algn="ctr">
              <a:lnSpc>
                <a:spcPct val="120000"/>
              </a:lnSpc>
            </a:pPr>
            <a:endParaRPr lang="nl-NL" sz="3800" b="1">
              <a:solidFill>
                <a:srgbClr val="71B532"/>
              </a:solidFill>
              <a:ea typeface="+mj-ea"/>
              <a:cs typeface="+mj-cs"/>
            </a:endParaRPr>
          </a:p>
          <a:p>
            <a:pPr algn="ctr">
              <a:lnSpc>
                <a:spcPct val="120000"/>
              </a:lnSpc>
            </a:pPr>
            <a:endParaRPr lang="nl-NL" sz="3800" b="1">
              <a:solidFill>
                <a:srgbClr val="71B532"/>
              </a:solidFill>
              <a:ea typeface="+mj-ea"/>
              <a:cs typeface="+mj-cs"/>
            </a:endParaRPr>
          </a:p>
          <a:p>
            <a:pPr algn="ctr"/>
            <a:r>
              <a:rPr lang="nl-NL" sz="2000" b="1">
                <a:solidFill>
                  <a:srgbClr val="71B532"/>
                </a:solidFill>
                <a:ea typeface="+mj-ea"/>
                <a:cs typeface="+mj-cs"/>
              </a:rPr>
              <a:t>Info voor toekomstige derdejaars</a:t>
            </a:r>
          </a:p>
          <a:p>
            <a:pPr algn="ctr"/>
            <a:endParaRPr lang="nl-NL" sz="2000" b="1">
              <a:solidFill>
                <a:srgbClr val="71B532"/>
              </a:solidFill>
              <a:ea typeface="+mj-ea"/>
              <a:cs typeface="+mj-cs"/>
            </a:endParaRPr>
          </a:p>
          <a:p>
            <a:pPr algn="ctr"/>
            <a:r>
              <a:rPr lang="nl-NL" sz="2100">
                <a:solidFill>
                  <a:srgbClr val="71B532"/>
                </a:solidFill>
                <a:ea typeface="+mj-ea"/>
                <a:cs typeface="+mj-cs"/>
              </a:rPr>
              <a:t>maart 2024</a:t>
            </a:r>
            <a:endParaRPr lang="nl-NL" sz="2100">
              <a:solidFill>
                <a:srgbClr val="71B532"/>
              </a:solidFill>
              <a:cs typeface="Calibri"/>
            </a:endParaRPr>
          </a:p>
        </p:txBody>
      </p:sp>
      <p:sp>
        <p:nvSpPr>
          <p:cNvPr id="5" name="TextBox 3">
            <a:extLst>
              <a:ext uri="{FF2B5EF4-FFF2-40B4-BE49-F238E27FC236}">
                <a16:creationId xmlns:a16="http://schemas.microsoft.com/office/drawing/2014/main" id="{7E405C3E-1D79-BE4A-98E3-8E779FFBE8A0}"/>
              </a:ext>
            </a:extLst>
          </p:cNvPr>
          <p:cNvSpPr txBox="1"/>
          <p:nvPr/>
        </p:nvSpPr>
        <p:spPr>
          <a:xfrm>
            <a:off x="952198" y="6316753"/>
            <a:ext cx="2201960" cy="569718"/>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cs typeface="Calibri"/>
            </a:endParaRPr>
          </a:p>
        </p:txBody>
      </p:sp>
      <p:sp>
        <p:nvSpPr>
          <p:cNvPr id="3" name="Vijfhoek 2">
            <a:extLst>
              <a:ext uri="{FF2B5EF4-FFF2-40B4-BE49-F238E27FC236}">
                <a16:creationId xmlns:a16="http://schemas.microsoft.com/office/drawing/2014/main" id="{28B80B00-50D0-B64F-800D-6B4907798B55}"/>
              </a:ext>
            </a:extLst>
          </p:cNvPr>
          <p:cNvSpPr/>
          <p:nvPr/>
        </p:nvSpPr>
        <p:spPr>
          <a:xfrm>
            <a:off x="632949" y="5299199"/>
            <a:ext cx="3426610" cy="45719"/>
          </a:xfrm>
          <a:prstGeom prst="homePlat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8" name="Graphic 7" descr="Voetafdrukken">
            <a:extLst>
              <a:ext uri="{FF2B5EF4-FFF2-40B4-BE49-F238E27FC236}">
                <a16:creationId xmlns:a16="http://schemas.microsoft.com/office/drawing/2014/main" id="{03CA6112-2A5F-6549-BC86-A16C658221E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7828744">
            <a:off x="966724" y="3302421"/>
            <a:ext cx="515579" cy="477896"/>
          </a:xfrm>
          <a:prstGeom prst="rect">
            <a:avLst/>
          </a:prstGeom>
        </p:spPr>
      </p:pic>
      <p:pic>
        <p:nvPicPr>
          <p:cNvPr id="9" name="Graphic 8" descr="Voetafdrukken">
            <a:extLst>
              <a:ext uri="{FF2B5EF4-FFF2-40B4-BE49-F238E27FC236}">
                <a16:creationId xmlns:a16="http://schemas.microsoft.com/office/drawing/2014/main" id="{635D90D0-62B9-304E-AA29-684C18C47C6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6183650">
            <a:off x="1433585" y="3620891"/>
            <a:ext cx="601309" cy="679297"/>
          </a:xfrm>
          <a:prstGeom prst="rect">
            <a:avLst/>
          </a:prstGeom>
        </p:spPr>
      </p:pic>
      <p:pic>
        <p:nvPicPr>
          <p:cNvPr id="13" name="Graphic 12" descr="Voetafdrukken">
            <a:extLst>
              <a:ext uri="{FF2B5EF4-FFF2-40B4-BE49-F238E27FC236}">
                <a16:creationId xmlns:a16="http://schemas.microsoft.com/office/drawing/2014/main" id="{40DC9D57-59EB-D644-B16C-BC8D0B1C824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6385552">
            <a:off x="2856085" y="3785042"/>
            <a:ext cx="722962" cy="722962"/>
          </a:xfrm>
          <a:prstGeom prst="rect">
            <a:avLst/>
          </a:prstGeom>
        </p:spPr>
      </p:pic>
      <p:pic>
        <p:nvPicPr>
          <p:cNvPr id="14" name="Graphic 13" descr="Voetafdrukken">
            <a:extLst>
              <a:ext uri="{FF2B5EF4-FFF2-40B4-BE49-F238E27FC236}">
                <a16:creationId xmlns:a16="http://schemas.microsoft.com/office/drawing/2014/main" id="{8B9495D6-61A5-0A4C-8877-98E71515701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7133987">
            <a:off x="2087883" y="3780743"/>
            <a:ext cx="637258" cy="637258"/>
          </a:xfrm>
          <a:prstGeom prst="rect">
            <a:avLst/>
          </a:prstGeom>
        </p:spPr>
      </p:pic>
      <p:sp>
        <p:nvSpPr>
          <p:cNvPr id="2" name="Rechthoek 1">
            <a:extLst>
              <a:ext uri="{FF2B5EF4-FFF2-40B4-BE49-F238E27FC236}">
                <a16:creationId xmlns:a16="http://schemas.microsoft.com/office/drawing/2014/main" id="{0DEEECBD-1A3F-D34A-94E4-7BA7261E4C23}"/>
              </a:ext>
            </a:extLst>
          </p:cNvPr>
          <p:cNvSpPr/>
          <p:nvPr/>
        </p:nvSpPr>
        <p:spPr>
          <a:xfrm>
            <a:off x="757176" y="6369993"/>
            <a:ext cx="469219" cy="3746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 name="Tijdelijke aanduiding voor afbeelding 6" descr="Afbeelding met lucht, buiten, boom, fruit&#10;&#10;Automatisch gegenereerde beschrijving">
            <a:extLst>
              <a:ext uri="{FF2B5EF4-FFF2-40B4-BE49-F238E27FC236}">
                <a16:creationId xmlns:a16="http://schemas.microsoft.com/office/drawing/2014/main" id="{50543883-D563-DD41-560F-1F11F9E5FAE4}"/>
              </a:ext>
            </a:extLst>
          </p:cNvPr>
          <p:cNvPicPr>
            <a:picLocks noGrp="1" noChangeAspect="1"/>
          </p:cNvPicPr>
          <p:nvPr>
            <p:ph type="pic" sz="quarter" idx="13"/>
          </p:nvPr>
        </p:nvPicPr>
        <p:blipFill>
          <a:blip r:embed="rId6" cstate="print">
            <a:extLst>
              <a:ext uri="{28A0092B-C50C-407E-A947-70E740481C1C}">
                <a14:useLocalDpi xmlns:a14="http://schemas.microsoft.com/office/drawing/2010/main" val="0"/>
              </a:ext>
            </a:extLst>
          </a:blip>
          <a:srcRect l="16667" r="16667"/>
          <a:stretch>
            <a:fillRect/>
          </a:stretch>
        </p:blipFill>
        <p:spPr>
          <a:prstGeom prst="rect">
            <a:avLst/>
          </a:prstGeom>
        </p:spPr>
      </p:pic>
    </p:spTree>
    <p:extLst>
      <p:ext uri="{BB962C8B-B14F-4D97-AF65-F5344CB8AC3E}">
        <p14:creationId xmlns:p14="http://schemas.microsoft.com/office/powerpoint/2010/main" val="2490390639"/>
      </p:ext>
    </p:extLst>
  </p:cSld>
  <p:clrMapOvr>
    <a:masterClrMapping/>
  </p:clrMapOvr>
  <p:transition advTm="6559">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a:t>Modernisering van de 2de graad en de lessentabel</a:t>
            </a:r>
          </a:p>
        </p:txBody>
      </p:sp>
      <p:sp>
        <p:nvSpPr>
          <p:cNvPr id="3" name="Tijdelijke aanduiding voor inhoud 2"/>
          <p:cNvSpPr>
            <a:spLocks noGrp="1"/>
          </p:cNvSpPr>
          <p:nvPr>
            <p:ph idx="1"/>
          </p:nvPr>
        </p:nvSpPr>
        <p:spPr>
          <a:xfrm>
            <a:off x="228600" y="1343733"/>
            <a:ext cx="8695092" cy="4752528"/>
          </a:xfrm>
        </p:spPr>
        <p:txBody>
          <a:bodyPr>
            <a:normAutofit fontScale="47500" lnSpcReduction="20000"/>
          </a:bodyPr>
          <a:lstStyle/>
          <a:p>
            <a:pPr marL="0" lvl="1" indent="0">
              <a:lnSpc>
                <a:spcPct val="130000"/>
              </a:lnSpc>
              <a:buClr>
                <a:srgbClr val="71B532"/>
              </a:buClr>
              <a:buNone/>
            </a:pPr>
            <a:r>
              <a:rPr lang="nl-BE" sz="5900" b="1"/>
              <a:t>Opbouw lessentabel en belangrijke voorwaarden</a:t>
            </a:r>
            <a:br>
              <a:rPr lang="nl-BE" sz="7200" b="1"/>
            </a:br>
            <a:endParaRPr lang="nl-BE" sz="7200" b="1"/>
          </a:p>
          <a:p>
            <a:pPr marL="457200" indent="-457200" fontAlgn="base">
              <a:buFont typeface="Arial" panose="020B0604020202020204" pitchFamily="34" charset="0"/>
              <a:buChar char="•"/>
            </a:pPr>
            <a:r>
              <a:rPr lang="nl-BE" sz="8000"/>
              <a:t>Leerlingen starten in de </a:t>
            </a:r>
            <a:r>
              <a:rPr lang="nl-BE" sz="8000" b="1"/>
              <a:t>brede 1</a:t>
            </a:r>
            <a:r>
              <a:rPr lang="nl-BE" sz="8000" b="1" baseline="30000"/>
              <a:t>ste</a:t>
            </a:r>
            <a:r>
              <a:rPr lang="nl-BE" sz="8000" b="1"/>
              <a:t> graad:</a:t>
            </a:r>
            <a:br>
              <a:rPr lang="nl-BE" sz="8000" b="1"/>
            </a:br>
            <a:endParaRPr lang="nl-BE" sz="8000" b="1"/>
          </a:p>
          <a:p>
            <a:pPr marL="745200" lvl="1" indent="-457200" fontAlgn="base">
              <a:buFont typeface="Arial" panose="020B0604020202020204" pitchFamily="34" charset="0"/>
              <a:buChar char="•"/>
            </a:pPr>
            <a:r>
              <a:rPr lang="nl-BE" sz="8000" b="1"/>
              <a:t> </a:t>
            </a:r>
            <a:r>
              <a:rPr lang="nl-BE" sz="8000"/>
              <a:t>1</a:t>
            </a:r>
            <a:r>
              <a:rPr lang="nl-BE" sz="8000" baseline="30000"/>
              <a:t>ste</a:t>
            </a:r>
            <a:r>
              <a:rPr lang="nl-BE" sz="8000"/>
              <a:t> jaar ruim aanbod aan modules</a:t>
            </a:r>
            <a:br>
              <a:rPr lang="nl-BE" sz="8000"/>
            </a:br>
            <a:endParaRPr lang="nl-BE" sz="8000"/>
          </a:p>
          <a:p>
            <a:pPr marL="745200" lvl="1" indent="-457200" fontAlgn="base">
              <a:buFont typeface="Arial" panose="020B0604020202020204" pitchFamily="34" charset="0"/>
              <a:buChar char="•"/>
            </a:pPr>
            <a:r>
              <a:rPr lang="nl-BE" sz="8000"/>
              <a:t> 2</a:t>
            </a:r>
            <a:r>
              <a:rPr lang="nl-BE" sz="8000" baseline="30000"/>
              <a:t>de</a:t>
            </a:r>
            <a:r>
              <a:rPr lang="nl-BE" sz="8000"/>
              <a:t> jaar al iets gespecifieerder door basisopties</a:t>
            </a:r>
            <a:br>
              <a:rPr lang="nl-BE" sz="8000"/>
            </a:br>
            <a:endParaRPr lang="nl-BE" sz="8000"/>
          </a:p>
          <a:p>
            <a:pPr>
              <a:buNone/>
            </a:pPr>
            <a:endParaRPr lang="nl-BE" sz="2000" b="1"/>
          </a:p>
        </p:txBody>
      </p:sp>
      <p:sp>
        <p:nvSpPr>
          <p:cNvPr id="4" name="TextBox 3">
            <a:extLst>
              <a:ext uri="{FF2B5EF4-FFF2-40B4-BE49-F238E27FC236}">
                <a16:creationId xmlns:a16="http://schemas.microsoft.com/office/drawing/2014/main" id="{69F51C4D-253E-4C0B-A3C7-BEB4EF7722EC}"/>
              </a:ext>
            </a:extLst>
          </p:cNvPr>
          <p:cNvSpPr txBox="1"/>
          <p:nvPr/>
        </p:nvSpPr>
        <p:spPr>
          <a:xfrm>
            <a:off x="1535330" y="6341498"/>
            <a:ext cx="2194973" cy="441739"/>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cs typeface="Calibri"/>
            </a:endParaRPr>
          </a:p>
        </p:txBody>
      </p:sp>
      <p:pic>
        <p:nvPicPr>
          <p:cNvPr id="8" name="Picture 6">
            <a:extLst>
              <a:ext uri="{FF2B5EF4-FFF2-40B4-BE49-F238E27FC236}">
                <a16:creationId xmlns:a16="http://schemas.microsoft.com/office/drawing/2014/main" id="{01D8F8F9-90D5-4969-B8A4-AF8496EA23F7}"/>
              </a:ext>
            </a:extLst>
          </p:cNvPr>
          <p:cNvPicPr>
            <a:picLocks noChangeAspect="1"/>
          </p:cNvPicPr>
          <p:nvPr/>
        </p:nvPicPr>
        <p:blipFill>
          <a:blip r:embed="rId3"/>
          <a:stretch>
            <a:fillRect/>
          </a:stretch>
        </p:blipFill>
        <p:spPr>
          <a:xfrm>
            <a:off x="965381" y="6293369"/>
            <a:ext cx="1139898" cy="537996"/>
          </a:xfrm>
          <a:prstGeom prst="rect">
            <a:avLst/>
          </a:prstGeom>
        </p:spPr>
      </p:pic>
      <p:sp>
        <p:nvSpPr>
          <p:cNvPr id="5" name="Rechthoek 4">
            <a:extLst>
              <a:ext uri="{FF2B5EF4-FFF2-40B4-BE49-F238E27FC236}">
                <a16:creationId xmlns:a16="http://schemas.microsoft.com/office/drawing/2014/main" id="{6E61E027-9A86-544C-B57C-DDA7A66B0BE1}"/>
              </a:ext>
            </a:extLst>
          </p:cNvPr>
          <p:cNvSpPr/>
          <p:nvPr/>
        </p:nvSpPr>
        <p:spPr>
          <a:xfrm>
            <a:off x="4450813" y="3244334"/>
            <a:ext cx="242374" cy="369332"/>
          </a:xfrm>
          <a:prstGeom prst="rect">
            <a:avLst/>
          </a:prstGeom>
        </p:spPr>
        <p:txBody>
          <a:bodyPr wrap="none">
            <a:spAutoFit/>
          </a:bodyPr>
          <a:lstStyle/>
          <a:p>
            <a:r>
              <a:rPr lang="nl-BE">
                <a:solidFill>
                  <a:srgbClr val="000000"/>
                </a:solidFill>
                <a:latin typeface="Times" pitchFamily="2" charset="0"/>
              </a:rPr>
              <a:t> </a:t>
            </a:r>
            <a:endParaRPr lang="nl-BE"/>
          </a:p>
        </p:txBody>
      </p:sp>
    </p:spTree>
    <p:extLst>
      <p:ext uri="{BB962C8B-B14F-4D97-AF65-F5344CB8AC3E}">
        <p14:creationId xmlns:p14="http://schemas.microsoft.com/office/powerpoint/2010/main" val="3868011550"/>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a:cs typeface="Calibri"/>
              </a:rPr>
              <a:t>Eerste en tweede graad in GO! atheneum Mariakerke – overzicht</a:t>
            </a:r>
          </a:p>
        </p:txBody>
      </p:sp>
      <p:sp>
        <p:nvSpPr>
          <p:cNvPr id="7" name="Rechthoek 6">
            <a:extLst>
              <a:ext uri="{FF2B5EF4-FFF2-40B4-BE49-F238E27FC236}">
                <a16:creationId xmlns:a16="http://schemas.microsoft.com/office/drawing/2014/main" id="{A147B469-B5FD-466F-8CFC-8ABAAD73D58A}"/>
              </a:ext>
            </a:extLst>
          </p:cNvPr>
          <p:cNvSpPr/>
          <p:nvPr/>
        </p:nvSpPr>
        <p:spPr>
          <a:xfrm>
            <a:off x="898072" y="5617028"/>
            <a:ext cx="1899557" cy="3864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graphicFrame>
        <p:nvGraphicFramePr>
          <p:cNvPr id="14" name="Tabel 13">
            <a:extLst>
              <a:ext uri="{FF2B5EF4-FFF2-40B4-BE49-F238E27FC236}">
                <a16:creationId xmlns:a16="http://schemas.microsoft.com/office/drawing/2014/main" id="{D749B262-BA6A-4115-6AB2-D09A8E85D0AC}"/>
              </a:ext>
            </a:extLst>
          </p:cNvPr>
          <p:cNvGraphicFramePr>
            <a:graphicFrameLocks noGrp="1"/>
          </p:cNvGraphicFramePr>
          <p:nvPr>
            <p:extLst>
              <p:ext uri="{D42A27DB-BD31-4B8C-83A1-F6EECF244321}">
                <p14:modId xmlns:p14="http://schemas.microsoft.com/office/powerpoint/2010/main" val="3831747398"/>
              </p:ext>
            </p:extLst>
          </p:nvPr>
        </p:nvGraphicFramePr>
        <p:xfrm>
          <a:off x="452782" y="2109304"/>
          <a:ext cx="1855945" cy="2533819"/>
        </p:xfrm>
        <a:graphic>
          <a:graphicData uri="http://schemas.openxmlformats.org/drawingml/2006/table">
            <a:tbl>
              <a:tblPr firstRow="1" firstCol="1" bandRow="1">
                <a:tableStyleId>{5C22544A-7EE6-4342-B048-85BDC9FD1C3A}</a:tableStyleId>
              </a:tblPr>
              <a:tblGrid>
                <a:gridCol w="1855945">
                  <a:extLst>
                    <a:ext uri="{9D8B030D-6E8A-4147-A177-3AD203B41FA5}">
                      <a16:colId xmlns:a16="http://schemas.microsoft.com/office/drawing/2014/main" val="3045155220"/>
                    </a:ext>
                  </a:extLst>
                </a:gridCol>
              </a:tblGrid>
              <a:tr h="335807">
                <a:tc>
                  <a:txBody>
                    <a:bodyPr/>
                    <a:lstStyle/>
                    <a:p>
                      <a:pPr lvl="0" algn="ctr">
                        <a:buNone/>
                      </a:pPr>
                      <a:r>
                        <a:rPr lang="nl-BE" sz="1400">
                          <a:effectLst/>
                          <a:latin typeface="Calibri"/>
                          <a:ea typeface="Times New Roman" panose="02020603050405020304" pitchFamily="18" charset="0"/>
                          <a:cs typeface="Times New Roman"/>
                        </a:rPr>
                        <a:t>1ste jaar</a:t>
                      </a:r>
                      <a:endParaRPr lang="nl-BE" sz="1400" err="1">
                        <a:effectLst/>
                        <a:latin typeface="Calibri"/>
                        <a:ea typeface="Times New Roman" panose="02020603050405020304" pitchFamily="18" charset="0"/>
                        <a:cs typeface="Times New Roman"/>
                      </a:endParaRPr>
                    </a:p>
                  </a:txBody>
                  <a:tcPr marL="51435" marR="51435" marT="0" marB="0">
                    <a:solidFill>
                      <a:srgbClr val="92D050"/>
                    </a:solidFill>
                  </a:tcPr>
                </a:tc>
                <a:extLst>
                  <a:ext uri="{0D108BD9-81ED-4DB2-BD59-A6C34878D82A}">
                    <a16:rowId xmlns:a16="http://schemas.microsoft.com/office/drawing/2014/main" val="3746888500"/>
                  </a:ext>
                </a:extLst>
              </a:tr>
              <a:tr h="427392">
                <a:tc>
                  <a:txBody>
                    <a:bodyPr/>
                    <a:lstStyle/>
                    <a:p>
                      <a:pPr lvl="0" algn="ctr">
                        <a:buNone/>
                      </a:pPr>
                      <a:r>
                        <a:rPr lang="nl-BE" sz="1400" b="0" i="0" u="none" strike="noStrike" noProof="0">
                          <a:solidFill>
                            <a:srgbClr val="FFFFFF"/>
                          </a:solidFill>
                          <a:effectLst/>
                          <a:latin typeface="Calibri"/>
                        </a:rPr>
                        <a:t>cultuur en filosofie</a:t>
                      </a:r>
                      <a:endParaRPr lang="nl-BE" sz="1400" b="0">
                        <a:effectLst/>
                        <a:latin typeface="Calibri"/>
                        <a:ea typeface="Times New Roman" panose="02020603050405020304" pitchFamily="18" charset="0"/>
                        <a:cs typeface="Times New Roman"/>
                      </a:endParaRPr>
                    </a:p>
                  </a:txBody>
                  <a:tcPr marL="51435" marR="51435" marT="0" marB="0" anchor="ctr">
                    <a:solidFill>
                      <a:srgbClr val="92D050"/>
                    </a:solidFill>
                  </a:tcPr>
                </a:tc>
                <a:extLst>
                  <a:ext uri="{0D108BD9-81ED-4DB2-BD59-A6C34878D82A}">
                    <a16:rowId xmlns:a16="http://schemas.microsoft.com/office/drawing/2014/main" val="2228725505"/>
                  </a:ext>
                </a:extLst>
              </a:tr>
              <a:tr h="335807">
                <a:tc>
                  <a:txBody>
                    <a:bodyPr/>
                    <a:lstStyle/>
                    <a:p>
                      <a:pPr lvl="0" algn="ctr">
                        <a:buNone/>
                      </a:pPr>
                      <a:r>
                        <a:rPr lang="nl-BE" sz="1400" b="0" i="0" u="none" strike="noStrike" noProof="0" err="1">
                          <a:solidFill>
                            <a:srgbClr val="FFFFFF"/>
                          </a:solidFill>
                          <a:effectLst/>
                          <a:latin typeface="Calibri"/>
                        </a:rPr>
                        <a:t>digiTAAL</a:t>
                      </a:r>
                    </a:p>
                  </a:txBody>
                  <a:tcPr marL="51435" marR="51435" marT="0" marB="0" anchor="ctr">
                    <a:solidFill>
                      <a:srgbClr val="92D050"/>
                    </a:solidFill>
                  </a:tcPr>
                </a:tc>
                <a:extLst>
                  <a:ext uri="{0D108BD9-81ED-4DB2-BD59-A6C34878D82A}">
                    <a16:rowId xmlns:a16="http://schemas.microsoft.com/office/drawing/2014/main" val="3851818304"/>
                  </a:ext>
                </a:extLst>
              </a:tr>
              <a:tr h="427392">
                <a:tc>
                  <a:txBody>
                    <a:bodyPr/>
                    <a:lstStyle/>
                    <a:p>
                      <a:pPr lvl="0" algn="ctr">
                        <a:buNone/>
                      </a:pPr>
                      <a:r>
                        <a:rPr lang="nl-BE" sz="1400" b="0">
                          <a:effectLst/>
                          <a:latin typeface="Calibri"/>
                          <a:ea typeface="Times New Roman" panose="02020603050405020304" pitchFamily="18" charset="0"/>
                          <a:cs typeface="Times New Roman"/>
                        </a:rPr>
                        <a:t>Duurzaam ondernemen</a:t>
                      </a:r>
                    </a:p>
                  </a:txBody>
                  <a:tcPr marL="51435" marR="51435" marT="0" marB="0" anchor="ctr">
                    <a:solidFill>
                      <a:srgbClr val="92D050"/>
                    </a:solidFill>
                  </a:tcPr>
                </a:tc>
                <a:extLst>
                  <a:ext uri="{0D108BD9-81ED-4DB2-BD59-A6C34878D82A}">
                    <a16:rowId xmlns:a16="http://schemas.microsoft.com/office/drawing/2014/main" val="640642739"/>
                  </a:ext>
                </a:extLst>
              </a:tr>
              <a:tr h="335807">
                <a:tc>
                  <a:txBody>
                    <a:bodyPr/>
                    <a:lstStyle/>
                    <a:p>
                      <a:pPr lvl="0" algn="ctr">
                        <a:buNone/>
                      </a:pPr>
                      <a:r>
                        <a:rPr lang="nl-BE" sz="1400" b="0">
                          <a:effectLst/>
                          <a:latin typeface="Calibri"/>
                          <a:ea typeface="Times New Roman" panose="02020603050405020304" pitchFamily="18" charset="0"/>
                          <a:cs typeface="Times New Roman"/>
                        </a:rPr>
                        <a:t>Latijn 4 uur/2u</a:t>
                      </a:r>
                      <a:endParaRPr lang="nl-BE" sz="1400" b="0" err="1">
                        <a:effectLst/>
                        <a:latin typeface="Calibri"/>
                        <a:ea typeface="Times New Roman" panose="02020603050405020304" pitchFamily="18" charset="0"/>
                        <a:cs typeface="Times New Roman"/>
                      </a:endParaRPr>
                    </a:p>
                  </a:txBody>
                  <a:tcPr marL="51435" marR="51435" marT="0" marB="0" anchor="ctr">
                    <a:solidFill>
                      <a:srgbClr val="92D050"/>
                    </a:solidFill>
                  </a:tcPr>
                </a:tc>
                <a:extLst>
                  <a:ext uri="{0D108BD9-81ED-4DB2-BD59-A6C34878D82A}">
                    <a16:rowId xmlns:a16="http://schemas.microsoft.com/office/drawing/2014/main" val="2578679169"/>
                  </a:ext>
                </a:extLst>
              </a:tr>
              <a:tr h="335807">
                <a:tc>
                  <a:txBody>
                    <a:bodyPr/>
                    <a:lstStyle/>
                    <a:p>
                      <a:pPr lvl="0" algn="ctr">
                        <a:buNone/>
                      </a:pPr>
                      <a:r>
                        <a:rPr lang="nl-BE" sz="1400" b="0">
                          <a:effectLst/>
                          <a:latin typeface="Calibri"/>
                          <a:ea typeface="Times New Roman" panose="02020603050405020304" pitchFamily="18" charset="0"/>
                          <a:cs typeface="Times New Roman"/>
                        </a:rPr>
                        <a:t>WAB</a:t>
                      </a:r>
                    </a:p>
                  </a:txBody>
                  <a:tcPr marL="51435" marR="51435" marT="0" marB="0" anchor="ctr">
                    <a:solidFill>
                      <a:srgbClr val="92D050"/>
                    </a:solidFill>
                  </a:tcPr>
                </a:tc>
                <a:extLst>
                  <a:ext uri="{0D108BD9-81ED-4DB2-BD59-A6C34878D82A}">
                    <a16:rowId xmlns:a16="http://schemas.microsoft.com/office/drawing/2014/main" val="4017293715"/>
                  </a:ext>
                </a:extLst>
              </a:tr>
              <a:tr h="335807">
                <a:tc>
                  <a:txBody>
                    <a:bodyPr/>
                    <a:lstStyle/>
                    <a:p>
                      <a:pPr lvl="0" algn="ctr">
                        <a:buNone/>
                      </a:pPr>
                      <a:r>
                        <a:rPr lang="nl-BE" sz="1400" b="0" i="0" u="none" strike="noStrike" noProof="0">
                          <a:solidFill>
                            <a:srgbClr val="FFFFFF"/>
                          </a:solidFill>
                          <a:effectLst/>
                          <a:latin typeface="Calibri"/>
                        </a:rPr>
                        <a:t>wetenschappen</a:t>
                      </a:r>
                      <a:endParaRPr lang="nl-BE" sz="1400" b="0">
                        <a:effectLst/>
                        <a:latin typeface="Calibri"/>
                        <a:ea typeface="Times New Roman" panose="02020603050405020304" pitchFamily="18" charset="0"/>
                        <a:cs typeface="Times New Roman"/>
                      </a:endParaRPr>
                    </a:p>
                  </a:txBody>
                  <a:tcPr marL="51435" marR="51435" marT="0" marB="0" anchor="ctr">
                    <a:solidFill>
                      <a:srgbClr val="92D050"/>
                    </a:solidFill>
                  </a:tcPr>
                </a:tc>
                <a:extLst>
                  <a:ext uri="{0D108BD9-81ED-4DB2-BD59-A6C34878D82A}">
                    <a16:rowId xmlns:a16="http://schemas.microsoft.com/office/drawing/2014/main" val="1016416192"/>
                  </a:ext>
                </a:extLst>
              </a:tr>
            </a:tbl>
          </a:graphicData>
        </a:graphic>
      </p:graphicFrame>
      <p:graphicFrame>
        <p:nvGraphicFramePr>
          <p:cNvPr id="6" name="Tabel 5">
            <a:extLst>
              <a:ext uri="{FF2B5EF4-FFF2-40B4-BE49-F238E27FC236}">
                <a16:creationId xmlns:a16="http://schemas.microsoft.com/office/drawing/2014/main" id="{DD206843-20DB-1F6A-D931-7E1074B42A6E}"/>
              </a:ext>
            </a:extLst>
          </p:cNvPr>
          <p:cNvGraphicFramePr>
            <a:graphicFrameLocks noGrp="1"/>
          </p:cNvGraphicFramePr>
          <p:nvPr>
            <p:extLst>
              <p:ext uri="{D42A27DB-BD31-4B8C-83A1-F6EECF244321}">
                <p14:modId xmlns:p14="http://schemas.microsoft.com/office/powerpoint/2010/main" val="4239085300"/>
              </p:ext>
            </p:extLst>
          </p:nvPr>
        </p:nvGraphicFramePr>
        <p:xfrm>
          <a:off x="2345241" y="2108278"/>
          <a:ext cx="2422643" cy="2581183"/>
        </p:xfrm>
        <a:graphic>
          <a:graphicData uri="http://schemas.openxmlformats.org/drawingml/2006/table">
            <a:tbl>
              <a:tblPr firstRow="1" bandRow="1">
                <a:tableStyleId>{5C22544A-7EE6-4342-B048-85BDC9FD1C3A}</a:tableStyleId>
              </a:tblPr>
              <a:tblGrid>
                <a:gridCol w="2422643">
                  <a:extLst>
                    <a:ext uri="{9D8B030D-6E8A-4147-A177-3AD203B41FA5}">
                      <a16:colId xmlns:a16="http://schemas.microsoft.com/office/drawing/2014/main" val="1151544180"/>
                    </a:ext>
                  </a:extLst>
                </a:gridCol>
              </a:tblGrid>
              <a:tr h="277591">
                <a:tc>
                  <a:txBody>
                    <a:bodyPr/>
                    <a:lstStyle/>
                    <a:p>
                      <a:pPr algn="ctr" rtl="0" fontAlgn="base"/>
                      <a:r>
                        <a:rPr lang="nl-BE" sz="1400">
                          <a:effectLst/>
                        </a:rPr>
                        <a:t>2de jaar​</a:t>
                      </a:r>
                      <a:endParaRPr lang="nl-BE" sz="1400" b="1">
                        <a:solidFill>
                          <a:srgbClr val="FFFFFF"/>
                        </a:solidFill>
                        <a:effectLst/>
                      </a:endParaRPr>
                    </a:p>
                  </a:txBody>
                  <a:tcPr marL="68580" marR="68580" marT="34290" marB="34290">
                    <a:solidFill>
                      <a:srgbClr val="92D050"/>
                    </a:solidFill>
                  </a:tcPr>
                </a:tc>
                <a:extLst>
                  <a:ext uri="{0D108BD9-81ED-4DB2-BD59-A6C34878D82A}">
                    <a16:rowId xmlns:a16="http://schemas.microsoft.com/office/drawing/2014/main" val="1073001219"/>
                  </a:ext>
                </a:extLst>
              </a:tr>
              <a:tr h="356903">
                <a:tc>
                  <a:txBody>
                    <a:bodyPr/>
                    <a:lstStyle/>
                    <a:p>
                      <a:pPr lvl="0" algn="ctr">
                        <a:buNone/>
                      </a:pPr>
                      <a:r>
                        <a:rPr lang="nl-BE" sz="1400" b="0" i="0" u="none" strike="noStrike" noProof="0">
                          <a:solidFill>
                            <a:schemeClr val="bg1"/>
                          </a:solidFill>
                          <a:effectLst/>
                          <a:latin typeface="Calibri"/>
                        </a:rPr>
                        <a:t>economie en organisatie</a:t>
                      </a:r>
                      <a:endParaRPr lang="nl-BE" sz="1400">
                        <a:solidFill>
                          <a:schemeClr val="bg1"/>
                        </a:solidFill>
                        <a:effectLst/>
                      </a:endParaRPr>
                    </a:p>
                  </a:txBody>
                  <a:tcPr marL="68580" marR="68580" marT="34290" marB="34290" anchor="ctr">
                    <a:solidFill>
                      <a:srgbClr val="92D050"/>
                    </a:solidFill>
                  </a:tcPr>
                </a:tc>
                <a:extLst>
                  <a:ext uri="{0D108BD9-81ED-4DB2-BD59-A6C34878D82A}">
                    <a16:rowId xmlns:a16="http://schemas.microsoft.com/office/drawing/2014/main" val="2799840800"/>
                  </a:ext>
                </a:extLst>
              </a:tr>
              <a:tr h="475870">
                <a:tc>
                  <a:txBody>
                    <a:bodyPr/>
                    <a:lstStyle/>
                    <a:p>
                      <a:pPr lvl="0" algn="ctr">
                        <a:buNone/>
                      </a:pPr>
                      <a:r>
                        <a:rPr lang="nl-BE" sz="1400" b="0" i="0" u="none" strike="noStrike" noProof="0">
                          <a:solidFill>
                            <a:schemeClr val="bg1"/>
                          </a:solidFill>
                          <a:effectLst/>
                          <a:latin typeface="Calibri"/>
                        </a:rPr>
                        <a:t>klassieke talen</a:t>
                      </a:r>
                      <a:endParaRPr lang="nl-BE" sz="1400">
                        <a:solidFill>
                          <a:schemeClr val="bg1"/>
                        </a:solidFill>
                        <a:effectLst/>
                      </a:endParaRPr>
                    </a:p>
                  </a:txBody>
                  <a:tcPr marL="68580" marR="68580" marT="34290" marB="34290" anchor="ctr">
                    <a:solidFill>
                      <a:srgbClr val="92D050"/>
                    </a:solidFill>
                  </a:tcPr>
                </a:tc>
                <a:extLst>
                  <a:ext uri="{0D108BD9-81ED-4DB2-BD59-A6C34878D82A}">
                    <a16:rowId xmlns:a16="http://schemas.microsoft.com/office/drawing/2014/main" val="2452341616"/>
                  </a:ext>
                </a:extLst>
              </a:tr>
              <a:tr h="475870">
                <a:tc>
                  <a:txBody>
                    <a:bodyPr/>
                    <a:lstStyle/>
                    <a:p>
                      <a:pPr lvl="0" algn="ctr">
                        <a:buNone/>
                      </a:pPr>
                      <a:r>
                        <a:rPr lang="nl-BE" sz="1400" b="0" i="0" u="none" strike="noStrike" noProof="0">
                          <a:solidFill>
                            <a:schemeClr val="bg1"/>
                          </a:solidFill>
                          <a:effectLst/>
                          <a:latin typeface="Calibri"/>
                        </a:rPr>
                        <a:t>maatschappij en welzijn</a:t>
                      </a:r>
                      <a:r>
                        <a:rPr lang="nl-BE" sz="1400">
                          <a:solidFill>
                            <a:schemeClr val="bg1"/>
                          </a:solidFill>
                          <a:effectLst/>
                        </a:rPr>
                        <a:t>​</a:t>
                      </a:r>
                      <a:endParaRPr lang="nl-BE" sz="1400" b="1">
                        <a:solidFill>
                          <a:schemeClr val="bg1"/>
                        </a:solidFill>
                        <a:effectLst/>
                      </a:endParaRPr>
                    </a:p>
                  </a:txBody>
                  <a:tcPr marL="68580" marR="68580" marT="34290" marB="34290" anchor="ctr">
                    <a:solidFill>
                      <a:srgbClr val="92D050"/>
                    </a:solidFill>
                  </a:tcPr>
                </a:tc>
                <a:extLst>
                  <a:ext uri="{0D108BD9-81ED-4DB2-BD59-A6C34878D82A}">
                    <a16:rowId xmlns:a16="http://schemas.microsoft.com/office/drawing/2014/main" val="3752275080"/>
                  </a:ext>
                </a:extLst>
              </a:tr>
              <a:tr h="436215">
                <a:tc>
                  <a:txBody>
                    <a:bodyPr/>
                    <a:lstStyle/>
                    <a:p>
                      <a:pPr lvl="0" algn="ctr">
                        <a:buNone/>
                      </a:pPr>
                      <a:r>
                        <a:rPr lang="nl-BE" sz="1400" b="0" i="0" u="none" strike="noStrike" noProof="0">
                          <a:solidFill>
                            <a:schemeClr val="bg1"/>
                          </a:solidFill>
                          <a:effectLst/>
                          <a:latin typeface="Calibri"/>
                        </a:rPr>
                        <a:t>moderne talen - wetenschappen</a:t>
                      </a:r>
                      <a:endParaRPr lang="nl-BE" sz="1400">
                        <a:solidFill>
                          <a:schemeClr val="bg1"/>
                        </a:solidFill>
                        <a:effectLst/>
                      </a:endParaRPr>
                    </a:p>
                  </a:txBody>
                  <a:tcPr marL="68580" marR="68580" marT="34290" marB="34290" anchor="ctr">
                    <a:solidFill>
                      <a:srgbClr val="92D050"/>
                    </a:solidFill>
                  </a:tcPr>
                </a:tc>
                <a:extLst>
                  <a:ext uri="{0D108BD9-81ED-4DB2-BD59-A6C34878D82A}">
                    <a16:rowId xmlns:a16="http://schemas.microsoft.com/office/drawing/2014/main" val="3792112034"/>
                  </a:ext>
                </a:extLst>
              </a:tr>
              <a:tr h="436215">
                <a:tc>
                  <a:txBody>
                    <a:bodyPr/>
                    <a:lstStyle/>
                    <a:p>
                      <a:pPr lvl="0" algn="ctr">
                        <a:lnSpc>
                          <a:spcPct val="100000"/>
                        </a:lnSpc>
                        <a:spcBef>
                          <a:spcPts val="0"/>
                        </a:spcBef>
                        <a:spcAft>
                          <a:spcPts val="0"/>
                        </a:spcAft>
                        <a:buNone/>
                      </a:pPr>
                      <a:r>
                        <a:rPr lang="nl-BE" sz="1400" b="0" i="0" u="none" strike="noStrike" noProof="0">
                          <a:solidFill>
                            <a:schemeClr val="bg1"/>
                          </a:solidFill>
                          <a:effectLst/>
                          <a:latin typeface="Calibri"/>
                        </a:rPr>
                        <a:t>STEM-wetenschappen </a:t>
                      </a:r>
                      <a:endParaRPr lang="nl-BE" sz="1400" b="0" i="0" u="none" strike="noStrike" noProof="0">
                        <a:solidFill>
                          <a:srgbClr val="000000"/>
                        </a:solidFill>
                        <a:effectLst/>
                        <a:latin typeface="Calibri"/>
                      </a:endParaRPr>
                    </a:p>
                    <a:p>
                      <a:pPr lvl="0" algn="ctr">
                        <a:buNone/>
                      </a:pPr>
                      <a:endParaRPr lang="nl-BE" sz="1400">
                        <a:solidFill>
                          <a:schemeClr val="bg1"/>
                        </a:solidFill>
                        <a:effectLst/>
                      </a:endParaRPr>
                    </a:p>
                  </a:txBody>
                  <a:tcPr marL="68580" marR="68580" marT="34290" marB="34290" anchor="ctr">
                    <a:solidFill>
                      <a:srgbClr val="92D050"/>
                    </a:solidFill>
                  </a:tcPr>
                </a:tc>
                <a:extLst>
                  <a:ext uri="{0D108BD9-81ED-4DB2-BD59-A6C34878D82A}">
                    <a16:rowId xmlns:a16="http://schemas.microsoft.com/office/drawing/2014/main" val="3107100502"/>
                  </a:ext>
                </a:extLst>
              </a:tr>
            </a:tbl>
          </a:graphicData>
        </a:graphic>
      </p:graphicFrame>
      <p:graphicFrame>
        <p:nvGraphicFramePr>
          <p:cNvPr id="10" name="Tabel 9">
            <a:extLst>
              <a:ext uri="{FF2B5EF4-FFF2-40B4-BE49-F238E27FC236}">
                <a16:creationId xmlns:a16="http://schemas.microsoft.com/office/drawing/2014/main" id="{237B6E51-4D34-9B5B-7AA0-C7861E7FC97F}"/>
              </a:ext>
            </a:extLst>
          </p:cNvPr>
          <p:cNvGraphicFramePr>
            <a:graphicFrameLocks noGrp="1"/>
          </p:cNvGraphicFramePr>
          <p:nvPr>
            <p:extLst>
              <p:ext uri="{D42A27DB-BD31-4B8C-83A1-F6EECF244321}">
                <p14:modId xmlns:p14="http://schemas.microsoft.com/office/powerpoint/2010/main" val="2372849795"/>
              </p:ext>
            </p:extLst>
          </p:nvPr>
        </p:nvGraphicFramePr>
        <p:xfrm>
          <a:off x="4875173" y="2115247"/>
          <a:ext cx="3667704" cy="2533587"/>
        </p:xfrm>
        <a:graphic>
          <a:graphicData uri="http://schemas.openxmlformats.org/drawingml/2006/table">
            <a:tbl>
              <a:tblPr firstRow="1" firstCol="1" bandRow="1">
                <a:tableStyleId>{5C22544A-7EE6-4342-B048-85BDC9FD1C3A}</a:tableStyleId>
              </a:tblPr>
              <a:tblGrid>
                <a:gridCol w="1833852">
                  <a:extLst>
                    <a:ext uri="{9D8B030D-6E8A-4147-A177-3AD203B41FA5}">
                      <a16:colId xmlns:a16="http://schemas.microsoft.com/office/drawing/2014/main" val="497896625"/>
                    </a:ext>
                  </a:extLst>
                </a:gridCol>
                <a:gridCol w="1833852">
                  <a:extLst>
                    <a:ext uri="{9D8B030D-6E8A-4147-A177-3AD203B41FA5}">
                      <a16:colId xmlns:a16="http://schemas.microsoft.com/office/drawing/2014/main" val="940600984"/>
                    </a:ext>
                  </a:extLst>
                </a:gridCol>
              </a:tblGrid>
              <a:tr h="307101">
                <a:tc>
                  <a:txBody>
                    <a:bodyPr/>
                    <a:lstStyle/>
                    <a:p>
                      <a:pPr lvl="0" algn="ctr">
                        <a:buNone/>
                      </a:pPr>
                      <a:r>
                        <a:rPr lang="nl-BE" sz="1400" b="1">
                          <a:solidFill>
                            <a:schemeClr val="bg1"/>
                          </a:solidFill>
                          <a:effectLst/>
                          <a:latin typeface="Calibri"/>
                          <a:ea typeface="Times New Roman" panose="02020603050405020304" pitchFamily="18" charset="0"/>
                          <a:cs typeface="Times New Roman"/>
                        </a:rPr>
                        <a:t>3de jaar</a:t>
                      </a:r>
                    </a:p>
                  </a:txBody>
                  <a:tcPr marL="51435" marR="51435" marT="0" marB="0">
                    <a:solidFill>
                      <a:srgbClr val="92D050"/>
                    </a:solidFill>
                  </a:tcPr>
                </a:tc>
                <a:tc>
                  <a:txBody>
                    <a:bodyPr/>
                    <a:lstStyle/>
                    <a:p>
                      <a:pPr lvl="0" algn="ctr">
                        <a:lnSpc>
                          <a:spcPct val="100000"/>
                        </a:lnSpc>
                        <a:spcBef>
                          <a:spcPts val="0"/>
                        </a:spcBef>
                        <a:spcAft>
                          <a:spcPts val="0"/>
                        </a:spcAft>
                        <a:buNone/>
                      </a:pPr>
                      <a:r>
                        <a:rPr lang="nl-BE" sz="1400" b="1" i="0" u="none" strike="noStrike" noProof="0">
                          <a:solidFill>
                            <a:schemeClr val="bg1"/>
                          </a:solidFill>
                          <a:effectLst/>
                          <a:latin typeface="Calibri"/>
                        </a:rPr>
                        <a:t>4de jaar</a:t>
                      </a:r>
                      <a:endParaRPr lang="nl-BE" sz="1400" b="1" i="0" u="none" strike="noStrike" noProof="0">
                        <a:solidFill>
                          <a:schemeClr val="bg1"/>
                        </a:solidFill>
                        <a:effectLst/>
                      </a:endParaRPr>
                    </a:p>
                  </a:txBody>
                  <a:tcPr marL="51435" marR="51435" marT="0" marB="0">
                    <a:solidFill>
                      <a:srgbClr val="92D050"/>
                    </a:solidFill>
                  </a:tcPr>
                </a:tc>
                <a:extLst>
                  <a:ext uri="{0D108BD9-81ED-4DB2-BD59-A6C34878D82A}">
                    <a16:rowId xmlns:a16="http://schemas.microsoft.com/office/drawing/2014/main" val="3746888500"/>
                  </a:ext>
                </a:extLst>
              </a:tr>
              <a:tr h="368521">
                <a:tc gridSpan="2">
                  <a:txBody>
                    <a:bodyPr/>
                    <a:lstStyle/>
                    <a:p>
                      <a:pPr lvl="0" algn="ctr">
                        <a:buNone/>
                      </a:pPr>
                      <a:r>
                        <a:rPr lang="nl-BE" sz="1400" b="0">
                          <a:solidFill>
                            <a:schemeClr val="bg1"/>
                          </a:solidFill>
                          <a:effectLst/>
                          <a:latin typeface="Calibri"/>
                          <a:ea typeface="Times New Roman" panose="02020603050405020304" pitchFamily="18" charset="0"/>
                          <a:cs typeface="Times New Roman"/>
                        </a:rPr>
                        <a:t>economische wetenschappen</a:t>
                      </a:r>
                    </a:p>
                  </a:txBody>
                  <a:tcPr marL="51435" marR="51435" marT="0" marB="0" anchor="ctr">
                    <a:solidFill>
                      <a:srgbClr val="92D050"/>
                    </a:solidFill>
                  </a:tcPr>
                </a:tc>
                <a:tc hMerge="1">
                  <a:txBody>
                    <a:bodyPr/>
                    <a:lstStyle/>
                    <a:p>
                      <a:pPr lvl="0" algn="ctr">
                        <a:buNone/>
                      </a:pPr>
                      <a:endParaRPr lang="nl-BE" sz="1800">
                        <a:solidFill>
                          <a:schemeClr val="bg1"/>
                        </a:solidFill>
                        <a:effectLst/>
                        <a:latin typeface="Calibri"/>
                        <a:ea typeface="Times New Roman" panose="02020603050405020304" pitchFamily="18" charset="0"/>
                        <a:cs typeface="Times New Roman"/>
                      </a:endParaRPr>
                    </a:p>
                  </a:txBody>
                  <a:tcPr marL="68580" marR="68580" marT="0" marB="0" anchor="ctr">
                    <a:solidFill>
                      <a:srgbClr val="92D050"/>
                    </a:solidFill>
                  </a:tcPr>
                </a:tc>
                <a:extLst>
                  <a:ext uri="{0D108BD9-81ED-4DB2-BD59-A6C34878D82A}">
                    <a16:rowId xmlns:a16="http://schemas.microsoft.com/office/drawing/2014/main" val="2228725505"/>
                  </a:ext>
                </a:extLst>
              </a:tr>
              <a:tr h="460652">
                <a:tc gridSpan="2">
                  <a:txBody>
                    <a:bodyPr/>
                    <a:lstStyle/>
                    <a:p>
                      <a:pPr lvl="0" algn="ctr">
                        <a:buNone/>
                      </a:pPr>
                      <a:r>
                        <a:rPr lang="nl-BE" sz="1400" b="0">
                          <a:solidFill>
                            <a:schemeClr val="bg1"/>
                          </a:solidFill>
                          <a:effectLst/>
                          <a:latin typeface="Calibri"/>
                          <a:ea typeface="Times New Roman" panose="02020603050405020304" pitchFamily="18" charset="0"/>
                          <a:cs typeface="Times New Roman"/>
                        </a:rPr>
                        <a:t>humane wetenschappen</a:t>
                      </a:r>
                    </a:p>
                  </a:txBody>
                  <a:tcPr marL="51435" marR="51435" marT="0" marB="0" anchor="ctr">
                    <a:solidFill>
                      <a:srgbClr val="92D050"/>
                    </a:solidFill>
                  </a:tcPr>
                </a:tc>
                <a:tc hMerge="1">
                  <a:txBody>
                    <a:bodyPr/>
                    <a:lstStyle/>
                    <a:p>
                      <a:pPr lvl="0" algn="ctr">
                        <a:buNone/>
                      </a:pPr>
                      <a:endParaRPr lang="nl-BE" sz="1800">
                        <a:solidFill>
                          <a:schemeClr val="bg1"/>
                        </a:solidFill>
                        <a:effectLst/>
                        <a:latin typeface="Calibri"/>
                        <a:ea typeface="Times New Roman" panose="02020603050405020304" pitchFamily="18" charset="0"/>
                        <a:cs typeface="Times New Roman"/>
                      </a:endParaRPr>
                    </a:p>
                  </a:txBody>
                  <a:tcPr marL="68580" marR="68580" marT="0" marB="0" anchor="ctr">
                    <a:solidFill>
                      <a:srgbClr val="92D050"/>
                    </a:solidFill>
                  </a:tcPr>
                </a:tc>
                <a:extLst>
                  <a:ext uri="{0D108BD9-81ED-4DB2-BD59-A6C34878D82A}">
                    <a16:rowId xmlns:a16="http://schemas.microsoft.com/office/drawing/2014/main" val="2437278087"/>
                  </a:ext>
                </a:extLst>
              </a:tr>
              <a:tr h="337812">
                <a:tc gridSpan="2">
                  <a:txBody>
                    <a:bodyPr/>
                    <a:lstStyle/>
                    <a:p>
                      <a:pPr lvl="0" algn="ctr">
                        <a:buNone/>
                      </a:pPr>
                      <a:r>
                        <a:rPr lang="nl-BE" sz="1400" b="0">
                          <a:solidFill>
                            <a:schemeClr val="bg1"/>
                          </a:solidFill>
                          <a:effectLst/>
                          <a:latin typeface="Calibri"/>
                          <a:ea typeface="Times New Roman" panose="02020603050405020304" pitchFamily="18" charset="0"/>
                          <a:cs typeface="Times New Roman"/>
                        </a:rPr>
                        <a:t>Latijn</a:t>
                      </a:r>
                    </a:p>
                  </a:txBody>
                  <a:tcPr marL="51435" marR="51435" marT="0" marB="0" anchor="ctr">
                    <a:solidFill>
                      <a:srgbClr val="92D050"/>
                    </a:solidFill>
                  </a:tcPr>
                </a:tc>
                <a:tc hMerge="1">
                  <a:txBody>
                    <a:bodyPr/>
                    <a:lstStyle/>
                    <a:p>
                      <a:pPr lvl="0" algn="ctr">
                        <a:buNone/>
                      </a:pPr>
                      <a:endParaRPr lang="nl-BE" sz="1800">
                        <a:solidFill>
                          <a:schemeClr val="bg1"/>
                        </a:solidFill>
                        <a:effectLst/>
                        <a:latin typeface="Calibri"/>
                        <a:ea typeface="Times New Roman" panose="02020603050405020304" pitchFamily="18" charset="0"/>
                        <a:cs typeface="Times New Roman"/>
                      </a:endParaRPr>
                    </a:p>
                  </a:txBody>
                  <a:tcPr marL="68580" marR="68580" marT="0" marB="0" anchor="ctr">
                    <a:solidFill>
                      <a:srgbClr val="92D050"/>
                    </a:solidFill>
                  </a:tcPr>
                </a:tc>
                <a:extLst>
                  <a:ext uri="{0D108BD9-81ED-4DB2-BD59-A6C34878D82A}">
                    <a16:rowId xmlns:a16="http://schemas.microsoft.com/office/drawing/2014/main" val="3851818304"/>
                  </a:ext>
                </a:extLst>
              </a:tr>
              <a:tr h="383877">
                <a:tc gridSpan="2">
                  <a:txBody>
                    <a:bodyPr/>
                    <a:lstStyle/>
                    <a:p>
                      <a:pPr lvl="0" algn="ctr">
                        <a:buNone/>
                      </a:pPr>
                      <a:r>
                        <a:rPr lang="nl-BE" sz="1400" b="0">
                          <a:solidFill>
                            <a:schemeClr val="bg1"/>
                          </a:solidFill>
                          <a:effectLst/>
                          <a:latin typeface="Calibri"/>
                          <a:ea typeface="Times New Roman" panose="02020603050405020304" pitchFamily="18" charset="0"/>
                          <a:cs typeface="Times New Roman"/>
                        </a:rPr>
                        <a:t>Latijn-Grieks</a:t>
                      </a:r>
                    </a:p>
                  </a:txBody>
                  <a:tcPr marL="51435" marR="51435" marT="0" marB="0" anchor="ctr">
                    <a:solidFill>
                      <a:srgbClr val="92D050"/>
                    </a:solidFill>
                  </a:tcPr>
                </a:tc>
                <a:tc hMerge="1">
                  <a:txBody>
                    <a:bodyPr/>
                    <a:lstStyle/>
                    <a:p>
                      <a:pPr lvl="0" algn="ctr">
                        <a:buNone/>
                      </a:pPr>
                      <a:endParaRPr lang="nl-BE" sz="1800">
                        <a:solidFill>
                          <a:schemeClr val="bg1"/>
                        </a:solidFill>
                        <a:effectLst/>
                        <a:latin typeface="Calibri"/>
                        <a:ea typeface="Times New Roman" panose="02020603050405020304" pitchFamily="18" charset="0"/>
                        <a:cs typeface="Times New Roman"/>
                      </a:endParaRPr>
                    </a:p>
                  </a:txBody>
                  <a:tcPr marL="68580" marR="68580" marT="0" marB="0" anchor="ctr">
                    <a:solidFill>
                      <a:srgbClr val="92D050"/>
                    </a:solidFill>
                  </a:tcPr>
                </a:tc>
                <a:extLst>
                  <a:ext uri="{0D108BD9-81ED-4DB2-BD59-A6C34878D82A}">
                    <a16:rowId xmlns:a16="http://schemas.microsoft.com/office/drawing/2014/main" val="4254073900"/>
                  </a:ext>
                </a:extLst>
              </a:tr>
              <a:tr h="322457">
                <a:tc gridSpan="2">
                  <a:txBody>
                    <a:bodyPr/>
                    <a:lstStyle/>
                    <a:p>
                      <a:pPr lvl="0" algn="ctr">
                        <a:buNone/>
                      </a:pPr>
                      <a:r>
                        <a:rPr lang="nl-BE" sz="1400" b="0">
                          <a:solidFill>
                            <a:schemeClr val="bg1"/>
                          </a:solidFill>
                          <a:effectLst/>
                          <a:latin typeface="Calibri"/>
                          <a:ea typeface="Times New Roman" panose="02020603050405020304" pitchFamily="18" charset="0"/>
                          <a:cs typeface="Times New Roman"/>
                        </a:rPr>
                        <a:t>moderne talen</a:t>
                      </a:r>
                    </a:p>
                  </a:txBody>
                  <a:tcPr marL="51435" marR="51435" marT="0" marB="0" anchor="ctr">
                    <a:solidFill>
                      <a:srgbClr val="92D050"/>
                    </a:solidFill>
                  </a:tcPr>
                </a:tc>
                <a:tc hMerge="1">
                  <a:txBody>
                    <a:bodyPr/>
                    <a:lstStyle/>
                    <a:p>
                      <a:pPr lvl="0" algn="ctr">
                        <a:buNone/>
                      </a:pPr>
                      <a:endParaRPr lang="nl-BE" sz="1800">
                        <a:solidFill>
                          <a:schemeClr val="bg1"/>
                        </a:solidFill>
                        <a:effectLst/>
                        <a:latin typeface="Calibri"/>
                        <a:ea typeface="Times New Roman" panose="02020603050405020304" pitchFamily="18" charset="0"/>
                        <a:cs typeface="Times New Roman"/>
                      </a:endParaRPr>
                    </a:p>
                  </a:txBody>
                  <a:tcPr marL="68580" marR="68580" marT="0" marB="0" anchor="ctr">
                    <a:solidFill>
                      <a:srgbClr val="92D050"/>
                    </a:solidFill>
                  </a:tcPr>
                </a:tc>
                <a:extLst>
                  <a:ext uri="{0D108BD9-81ED-4DB2-BD59-A6C34878D82A}">
                    <a16:rowId xmlns:a16="http://schemas.microsoft.com/office/drawing/2014/main" val="1183188337"/>
                  </a:ext>
                </a:extLst>
              </a:tr>
              <a:tr h="353167">
                <a:tc gridSpan="2">
                  <a:txBody>
                    <a:bodyPr/>
                    <a:lstStyle/>
                    <a:p>
                      <a:pPr lvl="0" algn="ctr">
                        <a:buNone/>
                      </a:pPr>
                      <a:r>
                        <a:rPr lang="nl-BE" sz="1400" b="0">
                          <a:solidFill>
                            <a:schemeClr val="bg1"/>
                          </a:solidFill>
                          <a:effectLst/>
                          <a:latin typeface="Calibri"/>
                          <a:ea typeface="Times New Roman" panose="02020603050405020304" pitchFamily="18" charset="0"/>
                          <a:cs typeface="Times New Roman"/>
                        </a:rPr>
                        <a:t>natuurwetenschappen</a:t>
                      </a:r>
                    </a:p>
                  </a:txBody>
                  <a:tcPr marL="51435" marR="51435" marT="0" marB="0" anchor="ctr">
                    <a:solidFill>
                      <a:srgbClr val="92D050"/>
                    </a:solidFill>
                  </a:tcPr>
                </a:tc>
                <a:tc hMerge="1">
                  <a:txBody>
                    <a:bodyPr/>
                    <a:lstStyle/>
                    <a:p>
                      <a:pPr lvl="0" algn="ctr">
                        <a:buNone/>
                      </a:pPr>
                      <a:endParaRPr lang="nl-BE" sz="1800">
                        <a:solidFill>
                          <a:schemeClr val="bg1"/>
                        </a:solidFill>
                        <a:effectLst/>
                        <a:latin typeface="Calibri"/>
                        <a:ea typeface="Times New Roman" panose="02020603050405020304" pitchFamily="18" charset="0"/>
                        <a:cs typeface="Times New Roman"/>
                      </a:endParaRPr>
                    </a:p>
                  </a:txBody>
                  <a:tcPr marL="68580" marR="68580" marT="0" marB="0" anchor="ctr">
                    <a:solidFill>
                      <a:srgbClr val="92D050"/>
                    </a:solidFill>
                  </a:tcPr>
                </a:tc>
                <a:extLst>
                  <a:ext uri="{0D108BD9-81ED-4DB2-BD59-A6C34878D82A}">
                    <a16:rowId xmlns:a16="http://schemas.microsoft.com/office/drawing/2014/main" val="69948468"/>
                  </a:ext>
                </a:extLst>
              </a:tr>
            </a:tbl>
          </a:graphicData>
        </a:graphic>
      </p:graphicFrame>
    </p:spTree>
    <p:extLst>
      <p:ext uri="{BB962C8B-B14F-4D97-AF65-F5344CB8AC3E}">
        <p14:creationId xmlns:p14="http://schemas.microsoft.com/office/powerpoint/2010/main" val="1470177013"/>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220308" y="1413292"/>
            <a:ext cx="8461010" cy="4752528"/>
          </a:xfrm>
        </p:spPr>
        <p:txBody>
          <a:bodyPr>
            <a:normAutofit fontScale="92500" lnSpcReduction="10000"/>
          </a:bodyPr>
          <a:lstStyle/>
          <a:p>
            <a:pPr marL="0" lvl="1" indent="0">
              <a:lnSpc>
                <a:spcPct val="130000"/>
              </a:lnSpc>
              <a:buClr>
                <a:srgbClr val="71B532"/>
              </a:buClr>
              <a:buNone/>
            </a:pPr>
            <a:br>
              <a:rPr lang="nl-BE" sz="7200" b="1"/>
            </a:br>
            <a:endParaRPr lang="nl-BE" sz="8000" b="1"/>
          </a:p>
          <a:p>
            <a:pPr fontAlgn="base"/>
            <a:r>
              <a:rPr lang="nl-BE" sz="6200"/>
              <a:t>​</a:t>
            </a:r>
          </a:p>
          <a:p>
            <a:pPr fontAlgn="base"/>
            <a:r>
              <a:rPr lang="nl-BE" sz="3500"/>
              <a:t>​</a:t>
            </a:r>
          </a:p>
          <a:p>
            <a:pPr fontAlgn="base"/>
            <a:r>
              <a:rPr lang="nl-BE" sz="2000"/>
              <a:t> </a:t>
            </a:r>
          </a:p>
          <a:p>
            <a:pPr>
              <a:buFont typeface="Wingdings" charset="2"/>
              <a:buChar char="§"/>
            </a:pPr>
            <a:endParaRPr lang="nl-BE" sz="2000" b="1"/>
          </a:p>
          <a:p>
            <a:pPr marL="0" indent="0">
              <a:buNone/>
            </a:pPr>
            <a:endParaRPr lang="nl-BE" sz="2000" b="1"/>
          </a:p>
          <a:p>
            <a:pPr>
              <a:buNone/>
            </a:pPr>
            <a:endParaRPr lang="nl-BE" sz="2000" b="1"/>
          </a:p>
        </p:txBody>
      </p:sp>
      <p:sp>
        <p:nvSpPr>
          <p:cNvPr id="4" name="TextBox 3">
            <a:extLst>
              <a:ext uri="{FF2B5EF4-FFF2-40B4-BE49-F238E27FC236}">
                <a16:creationId xmlns:a16="http://schemas.microsoft.com/office/drawing/2014/main" id="{69F51C4D-253E-4C0B-A3C7-BEB4EF7722EC}"/>
              </a:ext>
            </a:extLst>
          </p:cNvPr>
          <p:cNvSpPr txBox="1"/>
          <p:nvPr/>
        </p:nvSpPr>
        <p:spPr>
          <a:xfrm>
            <a:off x="1535330" y="6341498"/>
            <a:ext cx="2194973" cy="441739"/>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cs typeface="Calibri"/>
            </a:endParaRPr>
          </a:p>
        </p:txBody>
      </p:sp>
      <p:pic>
        <p:nvPicPr>
          <p:cNvPr id="8" name="Picture 6">
            <a:extLst>
              <a:ext uri="{FF2B5EF4-FFF2-40B4-BE49-F238E27FC236}">
                <a16:creationId xmlns:a16="http://schemas.microsoft.com/office/drawing/2014/main" id="{01D8F8F9-90D5-4969-B8A4-AF8496EA23F7}"/>
              </a:ext>
            </a:extLst>
          </p:cNvPr>
          <p:cNvPicPr>
            <a:picLocks noChangeAspect="1"/>
          </p:cNvPicPr>
          <p:nvPr/>
        </p:nvPicPr>
        <p:blipFill>
          <a:blip r:embed="rId3"/>
          <a:stretch>
            <a:fillRect/>
          </a:stretch>
        </p:blipFill>
        <p:spPr>
          <a:xfrm>
            <a:off x="965381" y="6293369"/>
            <a:ext cx="1139898" cy="537996"/>
          </a:xfrm>
          <a:prstGeom prst="rect">
            <a:avLst/>
          </a:prstGeom>
        </p:spPr>
      </p:pic>
      <p:sp>
        <p:nvSpPr>
          <p:cNvPr id="5" name="Rechthoek 4">
            <a:extLst>
              <a:ext uri="{FF2B5EF4-FFF2-40B4-BE49-F238E27FC236}">
                <a16:creationId xmlns:a16="http://schemas.microsoft.com/office/drawing/2014/main" id="{6E61E027-9A86-544C-B57C-DDA7A66B0BE1}"/>
              </a:ext>
            </a:extLst>
          </p:cNvPr>
          <p:cNvSpPr/>
          <p:nvPr/>
        </p:nvSpPr>
        <p:spPr>
          <a:xfrm>
            <a:off x="4450813" y="3244334"/>
            <a:ext cx="242374" cy="369332"/>
          </a:xfrm>
          <a:prstGeom prst="rect">
            <a:avLst/>
          </a:prstGeom>
        </p:spPr>
        <p:txBody>
          <a:bodyPr wrap="none">
            <a:spAutoFit/>
          </a:bodyPr>
          <a:lstStyle/>
          <a:p>
            <a:r>
              <a:rPr lang="nl-BE">
                <a:solidFill>
                  <a:srgbClr val="000000"/>
                </a:solidFill>
                <a:latin typeface="Times" pitchFamily="2" charset="0"/>
              </a:rPr>
              <a:t> </a:t>
            </a:r>
            <a:endParaRPr lang="nl-BE"/>
          </a:p>
        </p:txBody>
      </p:sp>
      <p:sp>
        <p:nvSpPr>
          <p:cNvPr id="10" name="Titel 9">
            <a:extLst>
              <a:ext uri="{FF2B5EF4-FFF2-40B4-BE49-F238E27FC236}">
                <a16:creationId xmlns:a16="http://schemas.microsoft.com/office/drawing/2014/main" id="{99980002-7841-8E45-9C51-55DA9220A4E5}"/>
              </a:ext>
            </a:extLst>
          </p:cNvPr>
          <p:cNvSpPr>
            <a:spLocks noGrp="1"/>
          </p:cNvSpPr>
          <p:nvPr>
            <p:ph type="title"/>
          </p:nvPr>
        </p:nvSpPr>
        <p:spPr/>
        <p:txBody>
          <a:bodyPr/>
          <a:lstStyle/>
          <a:p>
            <a:r>
              <a:rPr lang="nl-NL"/>
              <a:t>AB – Lessentabel – </a:t>
            </a:r>
          </a:p>
        </p:txBody>
      </p:sp>
      <p:pic>
        <p:nvPicPr>
          <p:cNvPr id="6" name="Afbeelding 5">
            <a:extLst>
              <a:ext uri="{FF2B5EF4-FFF2-40B4-BE49-F238E27FC236}">
                <a16:creationId xmlns:a16="http://schemas.microsoft.com/office/drawing/2014/main" id="{4A1F55D0-C2DC-9F3C-96A4-8EAB0EF8004F}"/>
              </a:ext>
            </a:extLst>
          </p:cNvPr>
          <p:cNvPicPr>
            <a:picLocks noChangeAspect="1"/>
          </p:cNvPicPr>
          <p:nvPr/>
        </p:nvPicPr>
        <p:blipFill>
          <a:blip r:embed="rId4"/>
          <a:stretch>
            <a:fillRect/>
          </a:stretch>
        </p:blipFill>
        <p:spPr>
          <a:xfrm>
            <a:off x="0" y="1365164"/>
            <a:ext cx="9144000" cy="4752528"/>
          </a:xfrm>
          <a:prstGeom prst="rect">
            <a:avLst/>
          </a:prstGeom>
        </p:spPr>
      </p:pic>
    </p:spTree>
    <p:extLst>
      <p:ext uri="{BB962C8B-B14F-4D97-AF65-F5344CB8AC3E}">
        <p14:creationId xmlns:p14="http://schemas.microsoft.com/office/powerpoint/2010/main" val="1636937761"/>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a:t>Modernisering van de 2de graad en </a:t>
            </a:r>
            <a:br>
              <a:rPr lang="nl-BE"/>
            </a:br>
            <a:r>
              <a:rPr lang="nl-BE"/>
              <a:t>de lessentabel</a:t>
            </a:r>
          </a:p>
        </p:txBody>
      </p:sp>
      <p:sp>
        <p:nvSpPr>
          <p:cNvPr id="3" name="Tijdelijke aanduiding voor inhoud 2"/>
          <p:cNvSpPr>
            <a:spLocks noGrp="1"/>
          </p:cNvSpPr>
          <p:nvPr>
            <p:ph idx="1"/>
          </p:nvPr>
        </p:nvSpPr>
        <p:spPr>
          <a:xfrm>
            <a:off x="0" y="1285743"/>
            <a:ext cx="9144000" cy="4959497"/>
          </a:xfrm>
        </p:spPr>
        <p:txBody>
          <a:bodyPr vert="horz" lIns="0" tIns="45720" rIns="0" bIns="45720" rtlCol="0" anchor="t">
            <a:normAutofit fontScale="92500" lnSpcReduction="10000"/>
          </a:bodyPr>
          <a:lstStyle/>
          <a:p>
            <a:pPr marL="0" lvl="1" indent="0">
              <a:lnSpc>
                <a:spcPct val="130000"/>
              </a:lnSpc>
              <a:buClr>
                <a:srgbClr val="71B532"/>
              </a:buClr>
              <a:buNone/>
            </a:pPr>
            <a:r>
              <a:rPr lang="nl-BE" sz="2000" b="1"/>
              <a:t>Opbouw lessentabel en belangrijke voorwaarden</a:t>
            </a:r>
            <a:br>
              <a:rPr lang="nl-BE" sz="2000" b="1"/>
            </a:br>
            <a:endParaRPr lang="nl-BE"/>
          </a:p>
          <a:p>
            <a:pPr marL="457200" indent="-457200" fontAlgn="base">
              <a:buFont typeface="Arial" panose="020B0604020202020204" pitchFamily="34" charset="0"/>
              <a:buChar char="•"/>
            </a:pPr>
            <a:r>
              <a:rPr lang="nl-BE"/>
              <a:t>Vanaf de</a:t>
            </a:r>
            <a:r>
              <a:rPr lang="nl-BE" b="1"/>
              <a:t> 2</a:t>
            </a:r>
            <a:r>
              <a:rPr lang="nl-BE" b="1" baseline="30000"/>
              <a:t>de</a:t>
            </a:r>
            <a:r>
              <a:rPr lang="nl-BE" b="1"/>
              <a:t> graad </a:t>
            </a:r>
            <a:r>
              <a:rPr lang="nl-BE"/>
              <a:t>is onze school = een school met als </a:t>
            </a:r>
            <a:r>
              <a:rPr lang="nl-BE" b="1">
                <a:highlight>
                  <a:srgbClr val="FFFF00"/>
                </a:highlight>
              </a:rPr>
              <a:t>finaliteit doorstroom</a:t>
            </a:r>
            <a:r>
              <a:rPr lang="nl-BE" b="1"/>
              <a:t> die enkel domeinoverschrijdende studierichtingen</a:t>
            </a:r>
            <a:r>
              <a:rPr lang="nl-BE"/>
              <a:t> aanbiedt. 	</a:t>
            </a:r>
            <a:endParaRPr lang="nl-BE">
              <a:cs typeface="Calibri"/>
            </a:endParaRPr>
          </a:p>
          <a:p>
            <a:pPr marL="1911350" indent="-396875" fontAlgn="base">
              <a:buFont typeface="Wingdings" pitchFamily="2" charset="2"/>
              <a:buChar char="Ø"/>
            </a:pPr>
            <a:r>
              <a:rPr lang="nl-BE"/>
              <a:t>Dit betekent dat wij een uitstekende </a:t>
            </a:r>
            <a:r>
              <a:rPr lang="nl-BE" b="1">
                <a:highlight>
                  <a:srgbClr val="FFFF00"/>
                </a:highlight>
              </a:rPr>
              <a:t>basisvorming met algemene doorstroomcompetenties</a:t>
            </a:r>
            <a:r>
              <a:rPr lang="nl-BE" b="1"/>
              <a:t> </a:t>
            </a:r>
            <a:r>
              <a:rPr lang="nl-BE"/>
              <a:t>moeten aanbieden, die een vervolg naar alle vormen van hoger onderwijs mogelijk maken.</a:t>
            </a:r>
            <a:endParaRPr lang="nl-BE">
              <a:cs typeface="Calibri"/>
            </a:endParaRPr>
          </a:p>
          <a:p>
            <a:pPr marL="1911350" indent="-396875" fontAlgn="base">
              <a:buFont typeface="Wingdings" pitchFamily="2" charset="2"/>
              <a:buChar char="Ø"/>
            </a:pPr>
            <a:r>
              <a:rPr lang="nl-BE"/>
              <a:t>Daarnaast worden in elke studierichting </a:t>
            </a:r>
            <a:r>
              <a:rPr lang="nl-BE" b="1">
                <a:highlight>
                  <a:srgbClr val="FFFF00"/>
                </a:highlight>
              </a:rPr>
              <a:t>specifieke doelen</a:t>
            </a:r>
            <a:r>
              <a:rPr lang="nl-BE" b="1"/>
              <a:t>  </a:t>
            </a:r>
            <a:r>
              <a:rPr lang="nl-BE"/>
              <a:t>behaald om de doorstroom naar een welbepaalde vervolgrichting in het hoger onderwijs te faciliteren. </a:t>
            </a:r>
            <a:endParaRPr lang="nl-BE">
              <a:cs typeface="Calibri"/>
            </a:endParaRPr>
          </a:p>
          <a:p>
            <a:pPr marL="448945" fontAlgn="base"/>
            <a:endParaRPr lang="nl-BE">
              <a:cs typeface="Calibri"/>
            </a:endParaRPr>
          </a:p>
          <a:p>
            <a:pPr marL="458470" indent="-444500" fontAlgn="base">
              <a:buFont typeface="Arial" panose="020B0604020202020204" pitchFamily="34" charset="0"/>
              <a:buChar char="•"/>
            </a:pPr>
            <a:r>
              <a:rPr lang="nl-BE" b="1"/>
              <a:t>Het interesseveld van de leerlingen bepaalt dan ook (in grote mate) hun keuze voor een specifieke studierichting vanaf de tweede graad.</a:t>
            </a:r>
            <a:endParaRPr lang="nl-BE" b="1">
              <a:cs typeface="Calibri"/>
            </a:endParaRPr>
          </a:p>
          <a:p>
            <a:pPr marL="1911350" indent="-396875" fontAlgn="base">
              <a:buFont typeface="Wingdings" pitchFamily="2" charset="2"/>
              <a:buChar char="Ø"/>
            </a:pPr>
            <a:endParaRPr lang="nl-BE" sz="2000"/>
          </a:p>
          <a:p>
            <a:pPr>
              <a:buNone/>
            </a:pPr>
            <a:endParaRPr lang="nl-BE" sz="2000" b="1"/>
          </a:p>
        </p:txBody>
      </p:sp>
      <p:sp>
        <p:nvSpPr>
          <p:cNvPr id="4" name="TextBox 3">
            <a:extLst>
              <a:ext uri="{FF2B5EF4-FFF2-40B4-BE49-F238E27FC236}">
                <a16:creationId xmlns:a16="http://schemas.microsoft.com/office/drawing/2014/main" id="{69F51C4D-253E-4C0B-A3C7-BEB4EF7722EC}"/>
              </a:ext>
            </a:extLst>
          </p:cNvPr>
          <p:cNvSpPr txBox="1"/>
          <p:nvPr/>
        </p:nvSpPr>
        <p:spPr>
          <a:xfrm>
            <a:off x="1535330" y="6341498"/>
            <a:ext cx="2194973" cy="441739"/>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cs typeface="Calibri"/>
            </a:endParaRPr>
          </a:p>
        </p:txBody>
      </p:sp>
      <p:pic>
        <p:nvPicPr>
          <p:cNvPr id="8" name="Picture 6">
            <a:extLst>
              <a:ext uri="{FF2B5EF4-FFF2-40B4-BE49-F238E27FC236}">
                <a16:creationId xmlns:a16="http://schemas.microsoft.com/office/drawing/2014/main" id="{01D8F8F9-90D5-4969-B8A4-AF8496EA23F7}"/>
              </a:ext>
            </a:extLst>
          </p:cNvPr>
          <p:cNvPicPr>
            <a:picLocks noChangeAspect="1"/>
          </p:cNvPicPr>
          <p:nvPr/>
        </p:nvPicPr>
        <p:blipFill>
          <a:blip r:embed="rId3"/>
          <a:stretch>
            <a:fillRect/>
          </a:stretch>
        </p:blipFill>
        <p:spPr>
          <a:xfrm>
            <a:off x="965381" y="6293369"/>
            <a:ext cx="1139898" cy="537996"/>
          </a:xfrm>
          <a:prstGeom prst="rect">
            <a:avLst/>
          </a:prstGeom>
        </p:spPr>
      </p:pic>
      <p:sp>
        <p:nvSpPr>
          <p:cNvPr id="5" name="Rechthoek 4">
            <a:extLst>
              <a:ext uri="{FF2B5EF4-FFF2-40B4-BE49-F238E27FC236}">
                <a16:creationId xmlns:a16="http://schemas.microsoft.com/office/drawing/2014/main" id="{6E61E027-9A86-544C-B57C-DDA7A66B0BE1}"/>
              </a:ext>
            </a:extLst>
          </p:cNvPr>
          <p:cNvSpPr/>
          <p:nvPr/>
        </p:nvSpPr>
        <p:spPr>
          <a:xfrm>
            <a:off x="4450813" y="3244334"/>
            <a:ext cx="242374" cy="369332"/>
          </a:xfrm>
          <a:prstGeom prst="rect">
            <a:avLst/>
          </a:prstGeom>
        </p:spPr>
        <p:txBody>
          <a:bodyPr wrap="none">
            <a:spAutoFit/>
          </a:bodyPr>
          <a:lstStyle/>
          <a:p>
            <a:r>
              <a:rPr lang="nl-BE">
                <a:solidFill>
                  <a:srgbClr val="000000"/>
                </a:solidFill>
                <a:latin typeface="Times" pitchFamily="2" charset="0"/>
              </a:rPr>
              <a:t> </a:t>
            </a:r>
            <a:endParaRPr lang="nl-BE"/>
          </a:p>
        </p:txBody>
      </p:sp>
    </p:spTree>
    <p:extLst>
      <p:ext uri="{BB962C8B-B14F-4D97-AF65-F5344CB8AC3E}">
        <p14:creationId xmlns:p14="http://schemas.microsoft.com/office/powerpoint/2010/main" val="941176677"/>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a:t>Modernisering van de 2de graad en </a:t>
            </a:r>
            <a:br>
              <a:rPr lang="nl-BE"/>
            </a:br>
            <a:r>
              <a:rPr lang="nl-BE"/>
              <a:t>de lessentabel</a:t>
            </a:r>
          </a:p>
        </p:txBody>
      </p:sp>
      <p:sp>
        <p:nvSpPr>
          <p:cNvPr id="3" name="Tijdelijke aanduiding voor inhoud 2"/>
          <p:cNvSpPr>
            <a:spLocks noGrp="1"/>
          </p:cNvSpPr>
          <p:nvPr>
            <p:ph idx="1"/>
          </p:nvPr>
        </p:nvSpPr>
        <p:spPr>
          <a:xfrm>
            <a:off x="220308" y="1413292"/>
            <a:ext cx="8461010" cy="4752528"/>
          </a:xfrm>
        </p:spPr>
        <p:txBody>
          <a:bodyPr vert="horz" lIns="0" tIns="45720" rIns="0" bIns="45720" rtlCol="0" anchor="t">
            <a:normAutofit fontScale="25000" lnSpcReduction="20000"/>
          </a:bodyPr>
          <a:lstStyle/>
          <a:p>
            <a:pPr marL="0" lvl="1" indent="0">
              <a:lnSpc>
                <a:spcPct val="130000"/>
              </a:lnSpc>
              <a:buClr>
                <a:srgbClr val="71B532"/>
              </a:buClr>
              <a:buNone/>
            </a:pPr>
            <a:r>
              <a:rPr lang="nl-BE" sz="7200" b="1"/>
              <a:t>Opbouw lessentabel en belangrijke voorwaarden</a:t>
            </a:r>
            <a:br>
              <a:rPr lang="nl-BE" sz="7200" b="1"/>
            </a:br>
            <a:endParaRPr lang="nl-BE" sz="9600" b="1"/>
          </a:p>
          <a:p>
            <a:pPr marL="457200" indent="-457200" fontAlgn="base">
              <a:buFont typeface="Arial" panose="020B0604020202020204" pitchFamily="34" charset="0"/>
              <a:buChar char="•"/>
            </a:pPr>
            <a:r>
              <a:rPr lang="nl-BE" sz="9600"/>
              <a:t>Elke studierichting bestaat uit een </a:t>
            </a:r>
            <a:r>
              <a:rPr lang="nl-BE" sz="9600" b="1"/>
              <a:t>basisvorming</a:t>
            </a:r>
            <a:r>
              <a:rPr lang="nl-BE" sz="9600"/>
              <a:t> (gebaseerd op eindtermen) en een </a:t>
            </a:r>
            <a:r>
              <a:rPr lang="nl-BE" sz="9600" b="1"/>
              <a:t>specifiek deel </a:t>
            </a:r>
            <a:r>
              <a:rPr lang="nl-BE" sz="9600"/>
              <a:t>(doelen eigen aan een richting).</a:t>
            </a:r>
            <a:endParaRPr lang="nl-BE" sz="9600">
              <a:cs typeface="Calibri"/>
            </a:endParaRPr>
          </a:p>
          <a:p>
            <a:pPr marL="457200" indent="-457200" fontAlgn="base">
              <a:buFont typeface="Arial" panose="020B0604020202020204" pitchFamily="34" charset="0"/>
              <a:buChar char="•"/>
            </a:pPr>
            <a:endParaRPr lang="nl-BE" sz="9600"/>
          </a:p>
          <a:p>
            <a:pPr marL="457200" indent="-457200" fontAlgn="base">
              <a:buFont typeface="Arial" panose="020B0604020202020204" pitchFamily="34" charset="0"/>
              <a:buChar char="•"/>
            </a:pPr>
            <a:r>
              <a:rPr lang="nl-BE" sz="9600"/>
              <a:t>In sommige studierichtingen is er ruimte voor keuzevakken. </a:t>
            </a:r>
            <a:br>
              <a:rPr lang="nl-BE" sz="9600"/>
            </a:br>
            <a:br>
              <a:rPr lang="nl-BE" sz="9600"/>
            </a:br>
            <a:r>
              <a:rPr lang="nl-BE" sz="9600"/>
              <a:t>Sommige keuzevakken vormen een verdieping van de leerinhouden van de basisvorming, andere vakken zijn een verbreding van de studierichting om de doorstroommogelijkheden naar de derde graad te verruimen.</a:t>
            </a:r>
            <a:endParaRPr lang="nl-BE" sz="9600">
              <a:cs typeface="Calibri"/>
            </a:endParaRPr>
          </a:p>
          <a:p>
            <a:pPr fontAlgn="base"/>
            <a:r>
              <a:rPr lang="nl-BE" sz="6200"/>
              <a:t>​</a:t>
            </a:r>
            <a:endParaRPr lang="nl-BE" sz="6200">
              <a:cs typeface="Calibri"/>
            </a:endParaRPr>
          </a:p>
          <a:p>
            <a:pPr fontAlgn="base"/>
            <a:r>
              <a:rPr lang="nl-BE" sz="3500"/>
              <a:t>​</a:t>
            </a:r>
            <a:endParaRPr lang="nl-BE" sz="3500">
              <a:cs typeface="Calibri"/>
            </a:endParaRPr>
          </a:p>
          <a:p>
            <a:pPr fontAlgn="base"/>
            <a:endParaRPr lang="nl-BE" sz="2000"/>
          </a:p>
          <a:p>
            <a:pPr>
              <a:buFont typeface="Wingdings" charset="2"/>
              <a:buChar char="§"/>
            </a:pPr>
            <a:endParaRPr lang="nl-BE" sz="2000" b="1"/>
          </a:p>
          <a:p>
            <a:pPr marL="0" indent="0">
              <a:buNone/>
            </a:pPr>
            <a:endParaRPr lang="nl-BE" sz="2000" b="1"/>
          </a:p>
          <a:p>
            <a:pPr>
              <a:buNone/>
            </a:pPr>
            <a:endParaRPr lang="nl-BE" sz="2000" b="1"/>
          </a:p>
        </p:txBody>
      </p:sp>
      <p:sp>
        <p:nvSpPr>
          <p:cNvPr id="4" name="TextBox 3">
            <a:extLst>
              <a:ext uri="{FF2B5EF4-FFF2-40B4-BE49-F238E27FC236}">
                <a16:creationId xmlns:a16="http://schemas.microsoft.com/office/drawing/2014/main" id="{69F51C4D-253E-4C0B-A3C7-BEB4EF7722EC}"/>
              </a:ext>
            </a:extLst>
          </p:cNvPr>
          <p:cNvSpPr txBox="1"/>
          <p:nvPr/>
        </p:nvSpPr>
        <p:spPr>
          <a:xfrm>
            <a:off x="1535330" y="6341498"/>
            <a:ext cx="2194973" cy="441739"/>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cs typeface="Calibri"/>
            </a:endParaRPr>
          </a:p>
        </p:txBody>
      </p:sp>
      <p:pic>
        <p:nvPicPr>
          <p:cNvPr id="8" name="Picture 6">
            <a:extLst>
              <a:ext uri="{FF2B5EF4-FFF2-40B4-BE49-F238E27FC236}">
                <a16:creationId xmlns:a16="http://schemas.microsoft.com/office/drawing/2014/main" id="{01D8F8F9-90D5-4969-B8A4-AF8496EA23F7}"/>
              </a:ext>
            </a:extLst>
          </p:cNvPr>
          <p:cNvPicPr>
            <a:picLocks noChangeAspect="1"/>
          </p:cNvPicPr>
          <p:nvPr/>
        </p:nvPicPr>
        <p:blipFill>
          <a:blip r:embed="rId3"/>
          <a:stretch>
            <a:fillRect/>
          </a:stretch>
        </p:blipFill>
        <p:spPr>
          <a:xfrm>
            <a:off x="965381" y="6293369"/>
            <a:ext cx="1139898" cy="537996"/>
          </a:xfrm>
          <a:prstGeom prst="rect">
            <a:avLst/>
          </a:prstGeom>
        </p:spPr>
      </p:pic>
      <p:sp>
        <p:nvSpPr>
          <p:cNvPr id="5" name="Rechthoek 4">
            <a:extLst>
              <a:ext uri="{FF2B5EF4-FFF2-40B4-BE49-F238E27FC236}">
                <a16:creationId xmlns:a16="http://schemas.microsoft.com/office/drawing/2014/main" id="{6E61E027-9A86-544C-B57C-DDA7A66B0BE1}"/>
              </a:ext>
            </a:extLst>
          </p:cNvPr>
          <p:cNvSpPr/>
          <p:nvPr/>
        </p:nvSpPr>
        <p:spPr>
          <a:xfrm>
            <a:off x="4450813" y="3244334"/>
            <a:ext cx="242374" cy="369332"/>
          </a:xfrm>
          <a:prstGeom prst="rect">
            <a:avLst/>
          </a:prstGeom>
        </p:spPr>
        <p:txBody>
          <a:bodyPr wrap="none">
            <a:spAutoFit/>
          </a:bodyPr>
          <a:lstStyle/>
          <a:p>
            <a:r>
              <a:rPr lang="nl-BE">
                <a:solidFill>
                  <a:srgbClr val="000000"/>
                </a:solidFill>
                <a:latin typeface="Times" pitchFamily="2" charset="0"/>
              </a:rPr>
              <a:t> </a:t>
            </a:r>
            <a:endParaRPr lang="nl-BE"/>
          </a:p>
        </p:txBody>
      </p:sp>
    </p:spTree>
    <p:extLst>
      <p:ext uri="{BB962C8B-B14F-4D97-AF65-F5344CB8AC3E}">
        <p14:creationId xmlns:p14="http://schemas.microsoft.com/office/powerpoint/2010/main" val="1989068925"/>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a:t>AB – Modernisering van de 2de graad en opbouw van de lessentabel</a:t>
            </a:r>
          </a:p>
        </p:txBody>
      </p:sp>
      <p:sp>
        <p:nvSpPr>
          <p:cNvPr id="3" name="Tijdelijke aanduiding voor inhoud 2"/>
          <p:cNvSpPr>
            <a:spLocks noGrp="1"/>
          </p:cNvSpPr>
          <p:nvPr>
            <p:ph idx="1"/>
          </p:nvPr>
        </p:nvSpPr>
        <p:spPr>
          <a:xfrm>
            <a:off x="431470" y="1412776"/>
            <a:ext cx="8461010" cy="4752528"/>
          </a:xfrm>
        </p:spPr>
        <p:txBody>
          <a:bodyPr>
            <a:normAutofit/>
          </a:bodyPr>
          <a:lstStyle/>
          <a:p>
            <a:pPr marL="0" lvl="1" indent="0">
              <a:lnSpc>
                <a:spcPct val="130000"/>
              </a:lnSpc>
              <a:buClr>
                <a:srgbClr val="71B532"/>
              </a:buClr>
              <a:buNone/>
            </a:pPr>
            <a:r>
              <a:rPr lang="nl-BE" sz="2000" b="1"/>
              <a:t>Opbouw lessentabel en belangrijke voorwaarden</a:t>
            </a:r>
          </a:p>
          <a:p>
            <a:pPr fontAlgn="base"/>
            <a:endParaRPr lang="nl-BE" sz="3500"/>
          </a:p>
          <a:p>
            <a:pPr fontAlgn="base"/>
            <a:r>
              <a:rPr lang="nl-BE" sz="3500"/>
              <a:t>​</a:t>
            </a:r>
          </a:p>
          <a:p>
            <a:pPr fontAlgn="base"/>
            <a:r>
              <a:rPr lang="nl-BE" sz="2000"/>
              <a:t>​</a:t>
            </a:r>
          </a:p>
          <a:p>
            <a:pPr fontAlgn="base"/>
            <a:r>
              <a:rPr lang="nl-BE" sz="2000"/>
              <a:t> </a:t>
            </a:r>
          </a:p>
          <a:p>
            <a:pPr>
              <a:buFont typeface="Wingdings" charset="2"/>
              <a:buChar char="§"/>
            </a:pPr>
            <a:endParaRPr lang="nl-BE" sz="2000" b="1"/>
          </a:p>
          <a:p>
            <a:pPr marL="0" indent="0">
              <a:buNone/>
            </a:pPr>
            <a:endParaRPr lang="nl-BE" sz="2000" b="1"/>
          </a:p>
          <a:p>
            <a:pPr>
              <a:buNone/>
            </a:pPr>
            <a:endParaRPr lang="nl-BE" sz="2000" b="1"/>
          </a:p>
        </p:txBody>
      </p:sp>
      <p:sp>
        <p:nvSpPr>
          <p:cNvPr id="4" name="TextBox 3">
            <a:extLst>
              <a:ext uri="{FF2B5EF4-FFF2-40B4-BE49-F238E27FC236}">
                <a16:creationId xmlns:a16="http://schemas.microsoft.com/office/drawing/2014/main" id="{69F51C4D-253E-4C0B-A3C7-BEB4EF7722EC}"/>
              </a:ext>
            </a:extLst>
          </p:cNvPr>
          <p:cNvSpPr txBox="1"/>
          <p:nvPr/>
        </p:nvSpPr>
        <p:spPr>
          <a:xfrm>
            <a:off x="1535330" y="6341498"/>
            <a:ext cx="2194973" cy="441739"/>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cs typeface="Calibri"/>
            </a:endParaRPr>
          </a:p>
        </p:txBody>
      </p:sp>
      <p:pic>
        <p:nvPicPr>
          <p:cNvPr id="8" name="Picture 6">
            <a:extLst>
              <a:ext uri="{FF2B5EF4-FFF2-40B4-BE49-F238E27FC236}">
                <a16:creationId xmlns:a16="http://schemas.microsoft.com/office/drawing/2014/main" id="{01D8F8F9-90D5-4969-B8A4-AF8496EA23F7}"/>
              </a:ext>
            </a:extLst>
          </p:cNvPr>
          <p:cNvPicPr>
            <a:picLocks noChangeAspect="1"/>
          </p:cNvPicPr>
          <p:nvPr/>
        </p:nvPicPr>
        <p:blipFill>
          <a:blip r:embed="rId3"/>
          <a:stretch>
            <a:fillRect/>
          </a:stretch>
        </p:blipFill>
        <p:spPr>
          <a:xfrm>
            <a:off x="965381" y="6293369"/>
            <a:ext cx="1139898" cy="537996"/>
          </a:xfrm>
          <a:prstGeom prst="rect">
            <a:avLst/>
          </a:prstGeom>
        </p:spPr>
      </p:pic>
      <p:sp>
        <p:nvSpPr>
          <p:cNvPr id="5" name="Rechthoek 4">
            <a:extLst>
              <a:ext uri="{FF2B5EF4-FFF2-40B4-BE49-F238E27FC236}">
                <a16:creationId xmlns:a16="http://schemas.microsoft.com/office/drawing/2014/main" id="{6E61E027-9A86-544C-B57C-DDA7A66B0BE1}"/>
              </a:ext>
            </a:extLst>
          </p:cNvPr>
          <p:cNvSpPr/>
          <p:nvPr/>
        </p:nvSpPr>
        <p:spPr>
          <a:xfrm>
            <a:off x="4450813" y="3244334"/>
            <a:ext cx="242374" cy="369332"/>
          </a:xfrm>
          <a:prstGeom prst="rect">
            <a:avLst/>
          </a:prstGeom>
        </p:spPr>
        <p:txBody>
          <a:bodyPr wrap="none">
            <a:spAutoFit/>
          </a:bodyPr>
          <a:lstStyle/>
          <a:p>
            <a:r>
              <a:rPr lang="nl-BE">
                <a:solidFill>
                  <a:srgbClr val="000000"/>
                </a:solidFill>
                <a:latin typeface="Times" pitchFamily="2" charset="0"/>
              </a:rPr>
              <a:t> </a:t>
            </a:r>
            <a:endParaRPr lang="nl-BE"/>
          </a:p>
        </p:txBody>
      </p:sp>
      <p:sp>
        <p:nvSpPr>
          <p:cNvPr id="6" name="Tekstvak 5">
            <a:extLst>
              <a:ext uri="{FF2B5EF4-FFF2-40B4-BE49-F238E27FC236}">
                <a16:creationId xmlns:a16="http://schemas.microsoft.com/office/drawing/2014/main" id="{1E17DB0C-37EE-6C46-93E8-955C3D624DA6}"/>
              </a:ext>
            </a:extLst>
          </p:cNvPr>
          <p:cNvSpPr txBox="1"/>
          <p:nvPr/>
        </p:nvSpPr>
        <p:spPr>
          <a:xfrm>
            <a:off x="0" y="2167116"/>
            <a:ext cx="9144000" cy="2954655"/>
          </a:xfrm>
          <a:prstGeom prst="rect">
            <a:avLst/>
          </a:prstGeom>
          <a:noFill/>
          <a:ln>
            <a:solidFill>
              <a:schemeClr val="tx1"/>
            </a:solidFill>
          </a:ln>
        </p:spPr>
        <p:txBody>
          <a:bodyPr wrap="square" lIns="91440" tIns="45720" rIns="91440" bIns="45720" rtlCol="0" anchor="t">
            <a:spAutoFit/>
          </a:bodyPr>
          <a:lstStyle/>
          <a:p>
            <a:r>
              <a:rPr lang="nl-BE" sz="2800" b="1">
                <a:solidFill>
                  <a:schemeClr val="accent6"/>
                </a:solidFill>
              </a:rPr>
              <a:t>Het kiezen van een studierichting in de tweede graad</a:t>
            </a:r>
          </a:p>
          <a:p>
            <a:pPr algn="ctr"/>
            <a:r>
              <a:rPr lang="nl-BE" sz="2800" b="1">
                <a:solidFill>
                  <a:schemeClr val="accent6"/>
                </a:solidFill>
              </a:rPr>
              <a:t>=</a:t>
            </a:r>
            <a:endParaRPr lang="nl-BE" sz="2800" b="1">
              <a:solidFill>
                <a:schemeClr val="accent6"/>
              </a:solidFill>
              <a:cs typeface="Calibri"/>
            </a:endParaRPr>
          </a:p>
          <a:p>
            <a:pPr algn="ctr"/>
            <a:r>
              <a:rPr lang="nl-BE" sz="2800" b="1">
                <a:solidFill>
                  <a:schemeClr val="accent6"/>
                </a:solidFill>
              </a:rPr>
              <a:t>een belangrijke keuze </a:t>
            </a:r>
            <a:endParaRPr lang="nl-BE" sz="2800" b="1">
              <a:solidFill>
                <a:schemeClr val="accent6"/>
              </a:solidFill>
              <a:cs typeface="Calibri"/>
            </a:endParaRPr>
          </a:p>
          <a:p>
            <a:pPr algn="ctr"/>
            <a:r>
              <a:rPr lang="nl-BE" sz="2800" b="1">
                <a:solidFill>
                  <a:schemeClr val="accent6"/>
                </a:solidFill>
              </a:rPr>
              <a:t>die (grotendeels) bepalend is voor het verdere studietraject, aangezien leerlingen binnen het specifieke deel specifieke doelen dienen te behalen. </a:t>
            </a:r>
            <a:endParaRPr lang="nl-BE" sz="2800" b="1">
              <a:solidFill>
                <a:schemeClr val="accent6"/>
              </a:solidFill>
              <a:cs typeface="Calibri"/>
            </a:endParaRPr>
          </a:p>
          <a:p>
            <a:endParaRPr lang="nl-NL"/>
          </a:p>
        </p:txBody>
      </p:sp>
    </p:spTree>
    <p:extLst>
      <p:ext uri="{BB962C8B-B14F-4D97-AF65-F5344CB8AC3E}">
        <p14:creationId xmlns:p14="http://schemas.microsoft.com/office/powerpoint/2010/main" val="2711581563"/>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a:t>AB – Modernisering van de 2de graad en opbouw van de lessentabel</a:t>
            </a:r>
          </a:p>
        </p:txBody>
      </p:sp>
      <p:sp>
        <p:nvSpPr>
          <p:cNvPr id="3" name="Tijdelijke aanduiding voor inhoud 2"/>
          <p:cNvSpPr>
            <a:spLocks noGrp="1"/>
          </p:cNvSpPr>
          <p:nvPr>
            <p:ph idx="1"/>
          </p:nvPr>
        </p:nvSpPr>
        <p:spPr>
          <a:xfrm>
            <a:off x="431470" y="1412776"/>
            <a:ext cx="8461010" cy="4752528"/>
          </a:xfrm>
        </p:spPr>
        <p:txBody>
          <a:bodyPr vert="horz" lIns="0" tIns="45720" rIns="0" bIns="45720" rtlCol="0" anchor="t">
            <a:normAutofit fontScale="47500" lnSpcReduction="20000"/>
          </a:bodyPr>
          <a:lstStyle/>
          <a:p>
            <a:pPr marL="0" lvl="1" indent="0">
              <a:lnSpc>
                <a:spcPct val="130000"/>
              </a:lnSpc>
              <a:buClr>
                <a:srgbClr val="71B532"/>
              </a:buClr>
              <a:buNone/>
            </a:pPr>
            <a:r>
              <a:rPr lang="nl-BE" sz="2300" b="1"/>
              <a:t>Opbouw lessentabel en belangrijke voorwaarden</a:t>
            </a:r>
          </a:p>
          <a:p>
            <a:pPr fontAlgn="base"/>
            <a:endParaRPr lang="nl-BE" sz="5100"/>
          </a:p>
          <a:p>
            <a:pPr fontAlgn="base"/>
            <a:r>
              <a:rPr lang="nl-BE" sz="5100" b="1"/>
              <a:t>Wat bij een overstap naar een andere richting/keuzegedeelte: </a:t>
            </a:r>
            <a:endParaRPr lang="nl-BE" sz="5100" b="1">
              <a:cs typeface="Calibri"/>
            </a:endParaRPr>
          </a:p>
          <a:p>
            <a:pPr fontAlgn="base"/>
            <a:br>
              <a:rPr lang="nl-BE" sz="5100" b="1"/>
            </a:br>
            <a:r>
              <a:rPr lang="nl-BE" sz="5100" b="1"/>
              <a:t>bijvoorbeeld tussen 3 en 4, van 4 naar 5 of tijdens het schooljaar</a:t>
            </a:r>
            <a:endParaRPr lang="nl-BE" sz="5100" b="1">
              <a:cs typeface="Calibri"/>
            </a:endParaRPr>
          </a:p>
          <a:p>
            <a:pPr marL="457200" indent="-457200" fontAlgn="base">
              <a:buFont typeface="Arial" panose="020B0604020202020204" pitchFamily="34" charset="0"/>
              <a:buChar char="•"/>
            </a:pPr>
            <a:r>
              <a:rPr lang="nl-BE" sz="5100"/>
              <a:t>De leerlingen halen zelfstandig de leerstof in uit het specifiek deel en uit het keuzegedeelte.</a:t>
            </a:r>
            <a:endParaRPr lang="nl-BE" sz="5100">
              <a:cs typeface="Calibri"/>
            </a:endParaRPr>
          </a:p>
          <a:p>
            <a:pPr fontAlgn="base"/>
            <a:endParaRPr lang="nl-BE" sz="5100"/>
          </a:p>
          <a:p>
            <a:pPr marL="457200" indent="-457200" fontAlgn="base">
              <a:buFont typeface="Arial" panose="020B0604020202020204" pitchFamily="34" charset="0"/>
              <a:buChar char="•"/>
            </a:pPr>
            <a:r>
              <a:rPr lang="nl-BE" sz="5100"/>
              <a:t>Er kan daaraan een bijkomende evaluatie worden gekoppeld. </a:t>
            </a:r>
            <a:br>
              <a:rPr lang="nl-BE" sz="5100"/>
            </a:br>
            <a:r>
              <a:rPr lang="nl-BE" sz="5100"/>
              <a:t>Het slagen op het specifieke deel van een studierichting is immers een voorwaarde om te kunnen doorstromen in die specifieke studierichting.</a:t>
            </a:r>
            <a:endParaRPr lang="nl-BE" sz="5100">
              <a:cs typeface="Calibri"/>
            </a:endParaRPr>
          </a:p>
          <a:p>
            <a:pPr fontAlgn="base"/>
            <a:r>
              <a:rPr lang="nl-BE" sz="2000"/>
              <a:t>​</a:t>
            </a:r>
            <a:endParaRPr lang="nl-BE" sz="2000">
              <a:cs typeface="Calibri"/>
            </a:endParaRPr>
          </a:p>
          <a:p>
            <a:pPr>
              <a:buFont typeface="Wingdings" charset="2"/>
              <a:buChar char="§"/>
            </a:pPr>
            <a:endParaRPr lang="nl-BE" sz="2000" b="1"/>
          </a:p>
          <a:p>
            <a:pPr marL="0" indent="0">
              <a:buNone/>
            </a:pPr>
            <a:endParaRPr lang="nl-BE" sz="2000" b="1"/>
          </a:p>
          <a:p>
            <a:pPr>
              <a:buNone/>
            </a:pPr>
            <a:endParaRPr lang="nl-BE" sz="2000" b="1"/>
          </a:p>
        </p:txBody>
      </p:sp>
      <p:sp>
        <p:nvSpPr>
          <p:cNvPr id="4" name="TextBox 3">
            <a:extLst>
              <a:ext uri="{FF2B5EF4-FFF2-40B4-BE49-F238E27FC236}">
                <a16:creationId xmlns:a16="http://schemas.microsoft.com/office/drawing/2014/main" id="{69F51C4D-253E-4C0B-A3C7-BEB4EF7722EC}"/>
              </a:ext>
            </a:extLst>
          </p:cNvPr>
          <p:cNvSpPr txBox="1"/>
          <p:nvPr/>
        </p:nvSpPr>
        <p:spPr>
          <a:xfrm>
            <a:off x="1535330" y="6341498"/>
            <a:ext cx="2194973" cy="441739"/>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cs typeface="Calibri"/>
            </a:endParaRPr>
          </a:p>
        </p:txBody>
      </p:sp>
      <p:pic>
        <p:nvPicPr>
          <p:cNvPr id="8" name="Picture 6">
            <a:extLst>
              <a:ext uri="{FF2B5EF4-FFF2-40B4-BE49-F238E27FC236}">
                <a16:creationId xmlns:a16="http://schemas.microsoft.com/office/drawing/2014/main" id="{01D8F8F9-90D5-4969-B8A4-AF8496EA23F7}"/>
              </a:ext>
            </a:extLst>
          </p:cNvPr>
          <p:cNvPicPr>
            <a:picLocks noChangeAspect="1"/>
          </p:cNvPicPr>
          <p:nvPr/>
        </p:nvPicPr>
        <p:blipFill>
          <a:blip r:embed="rId3"/>
          <a:stretch>
            <a:fillRect/>
          </a:stretch>
        </p:blipFill>
        <p:spPr>
          <a:xfrm>
            <a:off x="965381" y="6293369"/>
            <a:ext cx="1139898" cy="537996"/>
          </a:xfrm>
          <a:prstGeom prst="rect">
            <a:avLst/>
          </a:prstGeom>
        </p:spPr>
      </p:pic>
      <p:sp>
        <p:nvSpPr>
          <p:cNvPr id="5" name="Rechthoek 4">
            <a:extLst>
              <a:ext uri="{FF2B5EF4-FFF2-40B4-BE49-F238E27FC236}">
                <a16:creationId xmlns:a16="http://schemas.microsoft.com/office/drawing/2014/main" id="{6E61E027-9A86-544C-B57C-DDA7A66B0BE1}"/>
              </a:ext>
            </a:extLst>
          </p:cNvPr>
          <p:cNvSpPr/>
          <p:nvPr/>
        </p:nvSpPr>
        <p:spPr>
          <a:xfrm>
            <a:off x="4450813" y="3244334"/>
            <a:ext cx="242374" cy="369332"/>
          </a:xfrm>
          <a:prstGeom prst="rect">
            <a:avLst/>
          </a:prstGeom>
        </p:spPr>
        <p:txBody>
          <a:bodyPr wrap="none">
            <a:spAutoFit/>
          </a:bodyPr>
          <a:lstStyle/>
          <a:p>
            <a:r>
              <a:rPr lang="nl-BE">
                <a:solidFill>
                  <a:srgbClr val="000000"/>
                </a:solidFill>
                <a:latin typeface="Times" pitchFamily="2" charset="0"/>
              </a:rPr>
              <a:t> </a:t>
            </a:r>
            <a:endParaRPr lang="nl-BE"/>
          </a:p>
        </p:txBody>
      </p:sp>
    </p:spTree>
    <p:extLst>
      <p:ext uri="{BB962C8B-B14F-4D97-AF65-F5344CB8AC3E}">
        <p14:creationId xmlns:p14="http://schemas.microsoft.com/office/powerpoint/2010/main" val="1422611144"/>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a:extLst>
              <a:ext uri="{FF2B5EF4-FFF2-40B4-BE49-F238E27FC236}">
                <a16:creationId xmlns:a16="http://schemas.microsoft.com/office/drawing/2014/main" id="{0431C80A-7FDF-A54C-83E5-080C9E8236D6}"/>
              </a:ext>
            </a:extLst>
          </p:cNvPr>
          <p:cNvSpPr txBox="1"/>
          <p:nvPr/>
        </p:nvSpPr>
        <p:spPr>
          <a:xfrm>
            <a:off x="948267" y="6383867"/>
            <a:ext cx="1659466" cy="369332"/>
          </a:xfrm>
          <a:prstGeom prst="rect">
            <a:avLst/>
          </a:prstGeom>
          <a:solidFill>
            <a:schemeClr val="bg1"/>
          </a:solidFill>
        </p:spPr>
        <p:txBody>
          <a:bodyPr wrap="square" rtlCol="0">
            <a:spAutoFit/>
          </a:bodyPr>
          <a:lstStyle/>
          <a:p>
            <a:endParaRPr lang="nl-BE"/>
          </a:p>
        </p:txBody>
      </p:sp>
      <p:sp>
        <p:nvSpPr>
          <p:cNvPr id="2" name="Titel 1">
            <a:extLst>
              <a:ext uri="{FF2B5EF4-FFF2-40B4-BE49-F238E27FC236}">
                <a16:creationId xmlns:a16="http://schemas.microsoft.com/office/drawing/2014/main" id="{AEE4CD72-F738-2D4B-8E99-1BAA584460EF}"/>
              </a:ext>
            </a:extLst>
          </p:cNvPr>
          <p:cNvSpPr>
            <a:spLocks noGrp="1"/>
          </p:cNvSpPr>
          <p:nvPr>
            <p:ph type="title"/>
          </p:nvPr>
        </p:nvSpPr>
        <p:spPr>
          <a:xfrm>
            <a:off x="428097" y="22534"/>
            <a:ext cx="8281059" cy="1237615"/>
          </a:xfrm>
        </p:spPr>
        <p:txBody>
          <a:bodyPr/>
          <a:lstStyle/>
          <a:p>
            <a:r>
              <a:rPr lang="nl-BE"/>
              <a:t>Samenhang studierichtingen</a:t>
            </a:r>
          </a:p>
        </p:txBody>
      </p:sp>
      <p:pic>
        <p:nvPicPr>
          <p:cNvPr id="4" name="Picture 6">
            <a:extLst>
              <a:ext uri="{FF2B5EF4-FFF2-40B4-BE49-F238E27FC236}">
                <a16:creationId xmlns:a16="http://schemas.microsoft.com/office/drawing/2014/main" id="{73E6D135-A7CB-6147-8E2F-247032D367E2}"/>
              </a:ext>
            </a:extLst>
          </p:cNvPr>
          <p:cNvPicPr>
            <a:picLocks noChangeAspect="1"/>
          </p:cNvPicPr>
          <p:nvPr/>
        </p:nvPicPr>
        <p:blipFill>
          <a:blip r:embed="rId3" cstate="print"/>
          <a:stretch>
            <a:fillRect/>
          </a:stretch>
        </p:blipFill>
        <p:spPr>
          <a:xfrm>
            <a:off x="948267" y="6301599"/>
            <a:ext cx="1131149" cy="533867"/>
          </a:xfrm>
          <a:prstGeom prst="rect">
            <a:avLst/>
          </a:prstGeom>
        </p:spPr>
      </p:pic>
      <p:graphicFrame>
        <p:nvGraphicFramePr>
          <p:cNvPr id="11" name="Tabel 11">
            <a:extLst>
              <a:ext uri="{FF2B5EF4-FFF2-40B4-BE49-F238E27FC236}">
                <a16:creationId xmlns:a16="http://schemas.microsoft.com/office/drawing/2014/main" id="{0B0F2FAE-1BEF-A942-8428-A9B3DCA61DE7}"/>
              </a:ext>
            </a:extLst>
          </p:cNvPr>
          <p:cNvGraphicFramePr>
            <a:graphicFrameLocks noGrp="1"/>
          </p:cNvGraphicFramePr>
          <p:nvPr>
            <p:extLst>
              <p:ext uri="{D42A27DB-BD31-4B8C-83A1-F6EECF244321}">
                <p14:modId xmlns:p14="http://schemas.microsoft.com/office/powerpoint/2010/main" val="4172063528"/>
              </p:ext>
            </p:extLst>
          </p:nvPr>
        </p:nvGraphicFramePr>
        <p:xfrm>
          <a:off x="1524000" y="1397000"/>
          <a:ext cx="6096000" cy="494284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316724365"/>
                    </a:ext>
                  </a:extLst>
                </a:gridCol>
                <a:gridCol w="3048000">
                  <a:extLst>
                    <a:ext uri="{9D8B030D-6E8A-4147-A177-3AD203B41FA5}">
                      <a16:colId xmlns:a16="http://schemas.microsoft.com/office/drawing/2014/main" val="2199944313"/>
                    </a:ext>
                  </a:extLst>
                </a:gridCol>
              </a:tblGrid>
              <a:tr h="370840">
                <a:tc>
                  <a:txBody>
                    <a:bodyPr/>
                    <a:lstStyle/>
                    <a:p>
                      <a:r>
                        <a:rPr lang="nl-NL">
                          <a:solidFill>
                            <a:schemeClr val="accent6"/>
                          </a:solidFill>
                        </a:rPr>
                        <a:t>Tweede graad</a:t>
                      </a:r>
                    </a:p>
                  </a:txBody>
                  <a:tcPr>
                    <a:solidFill>
                      <a:schemeClr val="tx2">
                        <a:lumMod val="40000"/>
                        <a:lumOff val="60000"/>
                      </a:schemeClr>
                    </a:solidFill>
                  </a:tcPr>
                </a:tc>
                <a:tc>
                  <a:txBody>
                    <a:bodyPr/>
                    <a:lstStyle/>
                    <a:p>
                      <a:r>
                        <a:rPr lang="nl-NL">
                          <a:solidFill>
                            <a:schemeClr val="accent6"/>
                          </a:solidFill>
                        </a:rPr>
                        <a:t>Derde graad</a:t>
                      </a:r>
                    </a:p>
                  </a:txBody>
                  <a:tcPr>
                    <a:solidFill>
                      <a:schemeClr val="tx2">
                        <a:lumMod val="40000"/>
                        <a:lumOff val="60000"/>
                      </a:schemeClr>
                    </a:solidFill>
                  </a:tcPr>
                </a:tc>
                <a:extLst>
                  <a:ext uri="{0D108BD9-81ED-4DB2-BD59-A6C34878D82A}">
                    <a16:rowId xmlns:a16="http://schemas.microsoft.com/office/drawing/2014/main" val="2088334860"/>
                  </a:ext>
                </a:extLst>
              </a:tr>
              <a:tr h="370840">
                <a:tc>
                  <a:txBody>
                    <a:bodyPr/>
                    <a:lstStyle/>
                    <a:p>
                      <a:pPr marL="0" marR="0" lvl="0" indent="0" algn="l" rtl="0" eaLnBrk="1" fontAlgn="auto" latinLnBrk="0" hangingPunct="1">
                        <a:lnSpc>
                          <a:spcPct val="100000"/>
                        </a:lnSpc>
                        <a:spcBef>
                          <a:spcPts val="0"/>
                        </a:spcBef>
                        <a:spcAft>
                          <a:spcPts val="0"/>
                        </a:spcAft>
                        <a:buClrTx/>
                        <a:buSzTx/>
                        <a:buFontTx/>
                        <a:buNone/>
                      </a:pPr>
                      <a:r>
                        <a:rPr lang="nl-BE" sz="1200" kern="1200">
                          <a:solidFill>
                            <a:schemeClr val="accent6"/>
                          </a:solidFill>
                          <a:effectLst/>
                          <a:latin typeface="+mn-lt"/>
                          <a:ea typeface="+mn-ea"/>
                          <a:cs typeface="+mn-cs"/>
                        </a:rPr>
                        <a:t>Economische wetenschappen </a:t>
                      </a:r>
                      <a:endParaRPr lang="nl-BE" sz="1200">
                        <a:solidFill>
                          <a:schemeClr val="accent6"/>
                        </a:solidFill>
                      </a:endParaRPr>
                    </a:p>
                    <a:p>
                      <a:endParaRPr lang="nl-NL" sz="1200">
                        <a:solidFill>
                          <a:schemeClr val="accent6"/>
                        </a:solidFill>
                      </a:endParaRPr>
                    </a:p>
                  </a:txBody>
                  <a:tcPr>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200" kern="1200">
                          <a:solidFill>
                            <a:schemeClr val="accent6"/>
                          </a:solidFill>
                          <a:effectLst/>
                          <a:latin typeface="+mn-lt"/>
                          <a:ea typeface="+mn-ea"/>
                          <a:cs typeface="+mn-cs"/>
                        </a:rPr>
                        <a:t>(Bedrijfswetenschappen)</a:t>
                      </a:r>
                    </a:p>
                    <a:p>
                      <a:pPr marL="0" marR="0" lvl="0" indent="0" algn="l" defTabSz="914400" rtl="0" eaLnBrk="1" fontAlgn="auto" latinLnBrk="0" hangingPunct="1">
                        <a:lnSpc>
                          <a:spcPct val="100000"/>
                        </a:lnSpc>
                        <a:spcBef>
                          <a:spcPts val="0"/>
                        </a:spcBef>
                        <a:spcAft>
                          <a:spcPts val="0"/>
                        </a:spcAft>
                        <a:buClrTx/>
                        <a:buSzTx/>
                        <a:buFontTx/>
                        <a:buNone/>
                        <a:tabLst/>
                        <a:defRPr/>
                      </a:pPr>
                      <a:r>
                        <a:rPr lang="nl-BE" sz="1200" kern="1200">
                          <a:solidFill>
                            <a:schemeClr val="accent6"/>
                          </a:solidFill>
                          <a:effectLst/>
                          <a:latin typeface="+mn-lt"/>
                          <a:ea typeface="+mn-ea"/>
                          <a:cs typeface="+mn-cs"/>
                        </a:rPr>
                        <a:t>Economie-moderne talen</a:t>
                      </a:r>
                    </a:p>
                    <a:p>
                      <a:pPr marL="0" marR="0" lvl="0" indent="0" algn="l" rtl="0" eaLnBrk="1" fontAlgn="auto" latinLnBrk="0" hangingPunct="1">
                        <a:lnSpc>
                          <a:spcPct val="100000"/>
                        </a:lnSpc>
                        <a:spcBef>
                          <a:spcPts val="0"/>
                        </a:spcBef>
                        <a:spcAft>
                          <a:spcPts val="0"/>
                        </a:spcAft>
                        <a:buClrTx/>
                        <a:buSzTx/>
                        <a:buFontTx/>
                        <a:buNone/>
                      </a:pPr>
                      <a:r>
                        <a:rPr lang="nl-BE" sz="1200" kern="1200">
                          <a:solidFill>
                            <a:schemeClr val="accent6"/>
                          </a:solidFill>
                          <a:effectLst/>
                          <a:latin typeface="+mn-lt"/>
                          <a:ea typeface="+mn-ea"/>
                          <a:cs typeface="+mn-cs"/>
                        </a:rPr>
                        <a:t>Economie-wiskunde </a:t>
                      </a:r>
                      <a:endParaRPr lang="nl-BE" sz="1200">
                        <a:solidFill>
                          <a:schemeClr val="accent6"/>
                        </a:solidFill>
                      </a:endParaRPr>
                    </a:p>
                  </a:txBody>
                  <a:tcPr>
                    <a:solidFill>
                      <a:schemeClr val="tx2">
                        <a:lumMod val="20000"/>
                        <a:lumOff val="80000"/>
                      </a:schemeClr>
                    </a:solidFill>
                  </a:tcPr>
                </a:tc>
                <a:extLst>
                  <a:ext uri="{0D108BD9-81ED-4DB2-BD59-A6C34878D82A}">
                    <a16:rowId xmlns:a16="http://schemas.microsoft.com/office/drawing/2014/main" val="2852234948"/>
                  </a:ext>
                </a:extLst>
              </a:tr>
              <a:tr h="370840">
                <a:tc>
                  <a:txBody>
                    <a:bodyPr/>
                    <a:lstStyle/>
                    <a:p>
                      <a:pPr marL="0" marR="0" lvl="0" indent="0" algn="l" rtl="0" eaLnBrk="1" fontAlgn="auto" latinLnBrk="0" hangingPunct="1">
                        <a:lnSpc>
                          <a:spcPct val="100000"/>
                        </a:lnSpc>
                        <a:spcBef>
                          <a:spcPts val="0"/>
                        </a:spcBef>
                        <a:spcAft>
                          <a:spcPts val="0"/>
                        </a:spcAft>
                        <a:buClrTx/>
                        <a:buSzTx/>
                        <a:buFontTx/>
                        <a:buNone/>
                      </a:pPr>
                      <a:r>
                        <a:rPr lang="nl-BE" sz="1200" kern="1200">
                          <a:solidFill>
                            <a:schemeClr val="accent6"/>
                          </a:solidFill>
                          <a:effectLst/>
                          <a:latin typeface="+mn-lt"/>
                          <a:ea typeface="+mn-ea"/>
                          <a:cs typeface="+mn-cs"/>
                        </a:rPr>
                        <a:t>Humane wetenschappen </a:t>
                      </a:r>
                      <a:endParaRPr lang="nl-BE" sz="1200">
                        <a:solidFill>
                          <a:schemeClr val="accent6"/>
                        </a:solidFill>
                      </a:endParaRPr>
                    </a:p>
                    <a:p>
                      <a:endParaRPr lang="nl-NL" sz="1200">
                        <a:solidFill>
                          <a:schemeClr val="accent6"/>
                        </a:solidFill>
                      </a:endParaRPr>
                    </a:p>
                  </a:txBody>
                  <a:tcPr>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200" kern="1200">
                          <a:solidFill>
                            <a:schemeClr val="accent6"/>
                          </a:solidFill>
                          <a:effectLst/>
                          <a:latin typeface="+mn-lt"/>
                          <a:ea typeface="+mn-ea"/>
                          <a:cs typeface="+mn-cs"/>
                        </a:rPr>
                        <a:t>Humane wetenschappen (Welzijnswetenschappen)</a:t>
                      </a:r>
                      <a:endParaRPr lang="nl-BE" sz="1200">
                        <a:solidFill>
                          <a:schemeClr val="accent6"/>
                        </a:solidFill>
                      </a:endParaRPr>
                    </a:p>
                  </a:txBody>
                  <a:tcPr>
                    <a:solidFill>
                      <a:schemeClr val="tx2">
                        <a:lumMod val="20000"/>
                        <a:lumOff val="80000"/>
                      </a:schemeClr>
                    </a:solidFill>
                  </a:tcPr>
                </a:tc>
                <a:extLst>
                  <a:ext uri="{0D108BD9-81ED-4DB2-BD59-A6C34878D82A}">
                    <a16:rowId xmlns:a16="http://schemas.microsoft.com/office/drawing/2014/main" val="3984901537"/>
                  </a:ext>
                </a:extLst>
              </a:tr>
              <a:tr h="370840">
                <a:tc>
                  <a:txBody>
                    <a:bodyPr/>
                    <a:lstStyle/>
                    <a:p>
                      <a:pPr marL="0" marR="0" lvl="0" indent="0" algn="l" rtl="0" eaLnBrk="1" fontAlgn="auto" latinLnBrk="0" hangingPunct="1">
                        <a:lnSpc>
                          <a:spcPct val="100000"/>
                        </a:lnSpc>
                        <a:spcBef>
                          <a:spcPts val="0"/>
                        </a:spcBef>
                        <a:spcAft>
                          <a:spcPts val="0"/>
                        </a:spcAft>
                        <a:buClrTx/>
                        <a:buSzTx/>
                        <a:buFontTx/>
                        <a:buNone/>
                      </a:pPr>
                      <a:r>
                        <a:rPr lang="nl-BE" sz="1200" kern="1200">
                          <a:solidFill>
                            <a:schemeClr val="accent6"/>
                          </a:solidFill>
                          <a:effectLst/>
                          <a:latin typeface="+mn-lt"/>
                          <a:ea typeface="+mn-ea"/>
                          <a:cs typeface="+mn-cs"/>
                        </a:rPr>
                        <a:t>Grieks-Latijn </a:t>
                      </a:r>
                      <a:endParaRPr lang="nl-BE" sz="1200">
                        <a:solidFill>
                          <a:schemeClr val="accent6"/>
                        </a:solidFill>
                        <a:effectLst/>
                      </a:endParaRPr>
                    </a:p>
                    <a:p>
                      <a:endParaRPr lang="nl-NL" sz="1200">
                        <a:solidFill>
                          <a:schemeClr val="accent6"/>
                        </a:solidFill>
                      </a:endParaRPr>
                    </a:p>
                  </a:txBody>
                  <a:tcPr>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200" kern="1200">
                          <a:solidFill>
                            <a:schemeClr val="accent6"/>
                          </a:solidFill>
                          <a:effectLst/>
                          <a:latin typeface="+mn-lt"/>
                          <a:ea typeface="+mn-ea"/>
                          <a:cs typeface="+mn-cs"/>
                        </a:rPr>
                        <a:t>Grieks-latijn</a:t>
                      </a:r>
                    </a:p>
                    <a:p>
                      <a:pPr marL="0" marR="0" lvl="0" indent="0" algn="l" defTabSz="914400" rtl="0" eaLnBrk="1" fontAlgn="auto" latinLnBrk="0" hangingPunct="1">
                        <a:lnSpc>
                          <a:spcPct val="100000"/>
                        </a:lnSpc>
                        <a:spcBef>
                          <a:spcPts val="0"/>
                        </a:spcBef>
                        <a:spcAft>
                          <a:spcPts val="0"/>
                        </a:spcAft>
                        <a:buClrTx/>
                        <a:buSzTx/>
                        <a:buFontTx/>
                        <a:buNone/>
                        <a:tabLst/>
                        <a:defRPr/>
                      </a:pPr>
                      <a:r>
                        <a:rPr lang="nl-BE" sz="1200" kern="1200">
                          <a:solidFill>
                            <a:schemeClr val="accent6"/>
                          </a:solidFill>
                          <a:effectLst/>
                          <a:latin typeface="+mn-lt"/>
                          <a:ea typeface="+mn-ea"/>
                          <a:cs typeface="+mn-cs"/>
                        </a:rPr>
                        <a:t>(Grieks-wiskunde)</a:t>
                      </a:r>
                    </a:p>
                    <a:p>
                      <a:pPr marL="0" marR="0" lvl="0" indent="0" algn="l" defTabSz="914400" rtl="0" eaLnBrk="1" fontAlgn="auto" latinLnBrk="0" hangingPunct="1">
                        <a:lnSpc>
                          <a:spcPct val="100000"/>
                        </a:lnSpc>
                        <a:spcBef>
                          <a:spcPts val="0"/>
                        </a:spcBef>
                        <a:spcAft>
                          <a:spcPts val="0"/>
                        </a:spcAft>
                        <a:buClrTx/>
                        <a:buSzTx/>
                        <a:buFontTx/>
                        <a:buNone/>
                        <a:tabLst/>
                        <a:defRPr/>
                      </a:pPr>
                      <a:r>
                        <a:rPr lang="nl-BE" sz="1200" kern="1200">
                          <a:solidFill>
                            <a:schemeClr val="accent6"/>
                          </a:solidFill>
                          <a:effectLst/>
                          <a:latin typeface="+mn-lt"/>
                          <a:ea typeface="+mn-ea"/>
                          <a:cs typeface="+mn-cs"/>
                        </a:rPr>
                        <a:t>Latijn-moderne talen</a:t>
                      </a:r>
                    </a:p>
                    <a:p>
                      <a:pPr marL="0" marR="0" lvl="0" indent="0" algn="l" defTabSz="914400" rtl="0" eaLnBrk="1" fontAlgn="auto" latinLnBrk="0" hangingPunct="1">
                        <a:lnSpc>
                          <a:spcPct val="100000"/>
                        </a:lnSpc>
                        <a:spcBef>
                          <a:spcPts val="0"/>
                        </a:spcBef>
                        <a:spcAft>
                          <a:spcPts val="0"/>
                        </a:spcAft>
                        <a:buClrTx/>
                        <a:buSzTx/>
                        <a:buFontTx/>
                        <a:buNone/>
                        <a:tabLst/>
                        <a:defRPr/>
                      </a:pPr>
                      <a:r>
                        <a:rPr lang="nl-BE" sz="1200" kern="1200">
                          <a:solidFill>
                            <a:schemeClr val="accent6"/>
                          </a:solidFill>
                          <a:effectLst/>
                          <a:latin typeface="+mn-lt"/>
                          <a:ea typeface="+mn-ea"/>
                          <a:cs typeface="+mn-cs"/>
                        </a:rPr>
                        <a:t>Latijn-wetenschappen</a:t>
                      </a:r>
                    </a:p>
                    <a:p>
                      <a:pPr marL="0" marR="0" lvl="0" indent="0" algn="l" rtl="0" eaLnBrk="1" fontAlgn="auto" latinLnBrk="0" hangingPunct="1">
                        <a:lnSpc>
                          <a:spcPct val="100000"/>
                        </a:lnSpc>
                        <a:spcBef>
                          <a:spcPts val="0"/>
                        </a:spcBef>
                        <a:spcAft>
                          <a:spcPts val="0"/>
                        </a:spcAft>
                        <a:buClrTx/>
                        <a:buSzTx/>
                        <a:buFontTx/>
                        <a:buNone/>
                      </a:pPr>
                      <a:r>
                        <a:rPr lang="nl-BE" sz="1200" kern="1200">
                          <a:solidFill>
                            <a:schemeClr val="accent6"/>
                          </a:solidFill>
                          <a:effectLst/>
                          <a:latin typeface="+mn-lt"/>
                          <a:ea typeface="+mn-ea"/>
                          <a:cs typeface="+mn-cs"/>
                        </a:rPr>
                        <a:t>Latijn-wiskunde </a:t>
                      </a:r>
                      <a:endParaRPr lang="nl-BE" sz="1200">
                        <a:solidFill>
                          <a:schemeClr val="accent6"/>
                        </a:solidFill>
                        <a:effectLst/>
                      </a:endParaRPr>
                    </a:p>
                  </a:txBody>
                  <a:tcPr>
                    <a:solidFill>
                      <a:schemeClr val="tx2">
                        <a:lumMod val="20000"/>
                        <a:lumOff val="80000"/>
                      </a:schemeClr>
                    </a:solidFill>
                  </a:tcPr>
                </a:tc>
                <a:extLst>
                  <a:ext uri="{0D108BD9-81ED-4DB2-BD59-A6C34878D82A}">
                    <a16:rowId xmlns:a16="http://schemas.microsoft.com/office/drawing/2014/main" val="2361827358"/>
                  </a:ext>
                </a:extLst>
              </a:tr>
              <a:tr h="370840">
                <a:tc>
                  <a:txBody>
                    <a:bodyPr/>
                    <a:lstStyle/>
                    <a:p>
                      <a:pPr marL="0" marR="0" lvl="0" indent="0" algn="l" rtl="0" eaLnBrk="1" fontAlgn="auto" latinLnBrk="0" hangingPunct="1">
                        <a:lnSpc>
                          <a:spcPct val="100000"/>
                        </a:lnSpc>
                        <a:spcBef>
                          <a:spcPts val="0"/>
                        </a:spcBef>
                        <a:spcAft>
                          <a:spcPts val="0"/>
                        </a:spcAft>
                        <a:buClrTx/>
                        <a:buSzTx/>
                        <a:buFontTx/>
                        <a:buNone/>
                      </a:pPr>
                      <a:r>
                        <a:rPr lang="nl-BE" sz="1200" kern="1200">
                          <a:solidFill>
                            <a:schemeClr val="accent6"/>
                          </a:solidFill>
                          <a:effectLst/>
                          <a:latin typeface="+mn-lt"/>
                          <a:ea typeface="+mn-ea"/>
                          <a:cs typeface="+mn-cs"/>
                        </a:rPr>
                        <a:t>Latijn </a:t>
                      </a:r>
                      <a:endParaRPr lang="nl-BE" sz="1200">
                        <a:solidFill>
                          <a:schemeClr val="accent6"/>
                        </a:solidFill>
                      </a:endParaRPr>
                    </a:p>
                    <a:p>
                      <a:endParaRPr lang="nl-NL" sz="1200">
                        <a:solidFill>
                          <a:schemeClr val="accent6"/>
                        </a:solidFill>
                      </a:endParaRPr>
                    </a:p>
                  </a:txBody>
                  <a:tcPr>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200" kern="1200">
                          <a:solidFill>
                            <a:schemeClr val="accent6"/>
                          </a:solidFill>
                          <a:effectLst/>
                          <a:latin typeface="+mn-lt"/>
                          <a:ea typeface="+mn-ea"/>
                          <a:cs typeface="+mn-cs"/>
                        </a:rPr>
                        <a:t>Latijn-moderne talen</a:t>
                      </a:r>
                      <a:br>
                        <a:rPr lang="nl-BE" sz="1200" kern="1200">
                          <a:solidFill>
                            <a:srgbClr val="737373"/>
                          </a:solidFill>
                          <a:effectLst/>
                          <a:latin typeface="+mn-lt"/>
                          <a:ea typeface="+mn-ea"/>
                          <a:cs typeface="+mn-cs"/>
                        </a:rPr>
                      </a:br>
                      <a:r>
                        <a:rPr lang="nl-BE" sz="1200" kern="1200">
                          <a:solidFill>
                            <a:schemeClr val="accent6"/>
                          </a:solidFill>
                          <a:effectLst/>
                          <a:latin typeface="+mn-lt"/>
                          <a:ea typeface="+mn-ea"/>
                          <a:cs typeface="+mn-cs"/>
                        </a:rPr>
                        <a:t>Latijn-wetenschappen</a:t>
                      </a:r>
                      <a:br>
                        <a:rPr lang="nl-BE" sz="1200" kern="1200">
                          <a:solidFill>
                            <a:srgbClr val="737373"/>
                          </a:solidFill>
                          <a:effectLst/>
                          <a:latin typeface="+mn-lt"/>
                          <a:ea typeface="+mn-ea"/>
                          <a:cs typeface="+mn-cs"/>
                        </a:rPr>
                      </a:br>
                      <a:r>
                        <a:rPr lang="nl-BE" sz="1200" kern="1200">
                          <a:solidFill>
                            <a:schemeClr val="accent6"/>
                          </a:solidFill>
                          <a:effectLst/>
                          <a:latin typeface="+mn-lt"/>
                          <a:ea typeface="+mn-ea"/>
                          <a:cs typeface="+mn-cs"/>
                        </a:rPr>
                        <a:t>Latijn-wiskunde</a:t>
                      </a:r>
                      <a:endParaRPr lang="nl-BE" sz="1200">
                        <a:solidFill>
                          <a:schemeClr val="accent6"/>
                        </a:solidFill>
                      </a:endParaRPr>
                    </a:p>
                  </a:txBody>
                  <a:tcPr>
                    <a:solidFill>
                      <a:schemeClr val="tx2">
                        <a:lumMod val="20000"/>
                        <a:lumOff val="80000"/>
                      </a:schemeClr>
                    </a:solidFill>
                  </a:tcPr>
                </a:tc>
                <a:extLst>
                  <a:ext uri="{0D108BD9-81ED-4DB2-BD59-A6C34878D82A}">
                    <a16:rowId xmlns:a16="http://schemas.microsoft.com/office/drawing/2014/main" val="1667760176"/>
                  </a:ext>
                </a:extLst>
              </a:tr>
              <a:tr h="370840">
                <a:tc>
                  <a:txBody>
                    <a:bodyPr/>
                    <a:lstStyle/>
                    <a:p>
                      <a:pPr marL="0" marR="0" lvl="0" indent="0" algn="l" rtl="0" eaLnBrk="1" fontAlgn="auto" latinLnBrk="0" hangingPunct="1">
                        <a:lnSpc>
                          <a:spcPct val="100000"/>
                        </a:lnSpc>
                        <a:spcBef>
                          <a:spcPts val="0"/>
                        </a:spcBef>
                        <a:spcAft>
                          <a:spcPts val="0"/>
                        </a:spcAft>
                        <a:buClrTx/>
                        <a:buSzTx/>
                        <a:buFontTx/>
                        <a:buNone/>
                      </a:pPr>
                      <a:r>
                        <a:rPr lang="nl-BE" sz="1200" kern="1200">
                          <a:solidFill>
                            <a:schemeClr val="accent6"/>
                          </a:solidFill>
                          <a:effectLst/>
                          <a:latin typeface="+mn-lt"/>
                          <a:ea typeface="+mn-ea"/>
                          <a:cs typeface="+mn-cs"/>
                        </a:rPr>
                        <a:t>Moderne talen </a:t>
                      </a:r>
                      <a:endParaRPr lang="nl-BE" sz="1200">
                        <a:solidFill>
                          <a:schemeClr val="accent6"/>
                        </a:solidFill>
                      </a:endParaRPr>
                    </a:p>
                    <a:p>
                      <a:endParaRPr lang="nl-NL" sz="1200">
                        <a:solidFill>
                          <a:schemeClr val="accent6"/>
                        </a:solidFill>
                      </a:endParaRPr>
                    </a:p>
                  </a:txBody>
                  <a:tcPr>
                    <a:solidFill>
                      <a:schemeClr val="tx2">
                        <a:lumMod val="20000"/>
                        <a:lumOff val="80000"/>
                      </a:schemeClr>
                    </a:solidFill>
                  </a:tcPr>
                </a:tc>
                <a:tc>
                  <a:txBody>
                    <a:bodyPr/>
                    <a:lstStyle/>
                    <a:p>
                      <a:pPr marL="0" marR="0" lvl="0" indent="0" algn="l" rtl="0" eaLnBrk="1" fontAlgn="auto" latinLnBrk="0" hangingPunct="1">
                        <a:lnSpc>
                          <a:spcPct val="100000"/>
                        </a:lnSpc>
                        <a:spcBef>
                          <a:spcPts val="0"/>
                        </a:spcBef>
                        <a:spcAft>
                          <a:spcPts val="0"/>
                        </a:spcAft>
                        <a:buClrTx/>
                        <a:buSzTx/>
                        <a:buFontTx/>
                        <a:buNone/>
                      </a:pPr>
                      <a:r>
                        <a:rPr lang="nl-BE" sz="1200" kern="1200">
                          <a:solidFill>
                            <a:schemeClr val="accent6"/>
                          </a:solidFill>
                          <a:effectLst/>
                          <a:latin typeface="+mn-lt"/>
                          <a:ea typeface="+mn-ea"/>
                          <a:cs typeface="+mn-cs"/>
                        </a:rPr>
                        <a:t>Economie-moderne talen</a:t>
                      </a:r>
                      <a:endParaRPr lang="nl-BE" sz="1200">
                        <a:solidFill>
                          <a:schemeClr val="accent6"/>
                        </a:solidFill>
                      </a:endParaRPr>
                    </a:p>
                    <a:p>
                      <a:pPr marL="0" marR="0" lvl="0" indent="0" algn="l">
                        <a:lnSpc>
                          <a:spcPct val="100000"/>
                        </a:lnSpc>
                        <a:spcBef>
                          <a:spcPts val="0"/>
                        </a:spcBef>
                        <a:spcAft>
                          <a:spcPts val="0"/>
                        </a:spcAft>
                        <a:buClrTx/>
                        <a:buSzTx/>
                        <a:buFontTx/>
                        <a:buNone/>
                      </a:pPr>
                      <a:r>
                        <a:rPr lang="nl-BE" sz="1200" kern="1200">
                          <a:solidFill>
                            <a:srgbClr val="737373"/>
                          </a:solidFill>
                          <a:effectLst/>
                          <a:latin typeface="+mn-lt"/>
                          <a:ea typeface="+mn-ea"/>
                          <a:cs typeface="+mn-cs"/>
                        </a:rPr>
                        <a:t>Moderne talen</a:t>
                      </a:r>
                      <a:br>
                        <a:rPr lang="nl-BE" sz="1200" kern="1200">
                          <a:solidFill>
                            <a:srgbClr val="737373"/>
                          </a:solidFill>
                          <a:effectLst/>
                          <a:latin typeface="+mn-lt"/>
                          <a:ea typeface="+mn-ea"/>
                          <a:cs typeface="+mn-cs"/>
                        </a:rPr>
                      </a:br>
                      <a:r>
                        <a:rPr lang="nl-BE" sz="1200" kern="1200">
                          <a:solidFill>
                            <a:schemeClr val="accent6"/>
                          </a:solidFill>
                          <a:effectLst/>
                          <a:latin typeface="+mn-lt"/>
                          <a:ea typeface="+mn-ea"/>
                          <a:cs typeface="+mn-cs"/>
                        </a:rPr>
                        <a:t>Moderne talen-wetenschappen</a:t>
                      </a:r>
                      <a:br>
                        <a:rPr lang="nl-BE" sz="1200" kern="1200">
                          <a:solidFill>
                            <a:srgbClr val="737373"/>
                          </a:solidFill>
                          <a:effectLst/>
                          <a:latin typeface="+mn-lt"/>
                          <a:ea typeface="+mn-ea"/>
                          <a:cs typeface="+mn-cs"/>
                        </a:rPr>
                      </a:br>
                      <a:r>
                        <a:rPr lang="nl-BE" sz="1200" kern="1200">
                          <a:solidFill>
                            <a:schemeClr val="accent6"/>
                          </a:solidFill>
                          <a:effectLst/>
                          <a:latin typeface="+mn-lt"/>
                          <a:ea typeface="+mn-ea"/>
                          <a:cs typeface="+mn-cs"/>
                        </a:rPr>
                        <a:t>(Taal en communicatiewetenschappen) </a:t>
                      </a:r>
                      <a:endParaRPr lang="nl-BE" sz="1200">
                        <a:solidFill>
                          <a:schemeClr val="accent6"/>
                        </a:solidFill>
                      </a:endParaRPr>
                    </a:p>
                    <a:p>
                      <a:endParaRPr lang="nl-NL" sz="1200">
                        <a:solidFill>
                          <a:schemeClr val="accent6"/>
                        </a:solidFill>
                      </a:endParaRPr>
                    </a:p>
                  </a:txBody>
                  <a:tcPr>
                    <a:solidFill>
                      <a:schemeClr val="tx2">
                        <a:lumMod val="20000"/>
                        <a:lumOff val="80000"/>
                      </a:schemeClr>
                    </a:solidFill>
                  </a:tcPr>
                </a:tc>
                <a:extLst>
                  <a:ext uri="{0D108BD9-81ED-4DB2-BD59-A6C34878D82A}">
                    <a16:rowId xmlns:a16="http://schemas.microsoft.com/office/drawing/2014/main" val="161603399"/>
                  </a:ext>
                </a:extLst>
              </a:tr>
              <a:tr h="370840">
                <a:tc>
                  <a:txBody>
                    <a:bodyPr/>
                    <a:lstStyle/>
                    <a:p>
                      <a:pPr marL="0" marR="0" lvl="0" indent="0" algn="l" rtl="0" eaLnBrk="1" fontAlgn="auto" latinLnBrk="0" hangingPunct="1">
                        <a:lnSpc>
                          <a:spcPct val="100000"/>
                        </a:lnSpc>
                        <a:spcBef>
                          <a:spcPts val="0"/>
                        </a:spcBef>
                        <a:spcAft>
                          <a:spcPts val="0"/>
                        </a:spcAft>
                        <a:buClrTx/>
                        <a:buSzTx/>
                        <a:buFontTx/>
                        <a:buNone/>
                      </a:pPr>
                      <a:r>
                        <a:rPr lang="nl-BE" sz="1200" kern="1200">
                          <a:solidFill>
                            <a:schemeClr val="accent6"/>
                          </a:solidFill>
                          <a:effectLst/>
                          <a:latin typeface="+mn-lt"/>
                          <a:ea typeface="+mn-ea"/>
                          <a:cs typeface="+mn-cs"/>
                        </a:rPr>
                        <a:t>Natuurwetenschappen </a:t>
                      </a:r>
                      <a:endParaRPr lang="nl-BE" sz="1200">
                        <a:solidFill>
                          <a:schemeClr val="accent6"/>
                        </a:solidFill>
                      </a:endParaRPr>
                    </a:p>
                    <a:p>
                      <a:endParaRPr lang="nl-NL" sz="1200">
                        <a:solidFill>
                          <a:schemeClr val="accent6"/>
                        </a:solidFill>
                      </a:endParaRPr>
                    </a:p>
                  </a:txBody>
                  <a:tcPr>
                    <a:solidFill>
                      <a:schemeClr val="tx2">
                        <a:lumMod val="20000"/>
                        <a:lumOff val="80000"/>
                      </a:schemeClr>
                    </a:solidFill>
                  </a:tcPr>
                </a:tc>
                <a:tc>
                  <a:txBody>
                    <a:bodyPr/>
                    <a:lstStyle/>
                    <a:p>
                      <a:pPr marL="0" marR="0" lvl="0" indent="0" algn="l" rtl="0" eaLnBrk="1" fontAlgn="auto" latinLnBrk="0" hangingPunct="1">
                        <a:lnSpc>
                          <a:spcPct val="100000"/>
                        </a:lnSpc>
                        <a:spcBef>
                          <a:spcPts val="0"/>
                        </a:spcBef>
                        <a:spcAft>
                          <a:spcPts val="0"/>
                        </a:spcAft>
                        <a:buClrTx/>
                        <a:buSzTx/>
                        <a:buFontTx/>
                        <a:buNone/>
                      </a:pPr>
                      <a:r>
                        <a:rPr lang="nl-BE" sz="1200" kern="1200">
                          <a:solidFill>
                            <a:schemeClr val="accent6"/>
                          </a:solidFill>
                          <a:effectLst/>
                          <a:latin typeface="+mn-lt"/>
                          <a:ea typeface="+mn-ea"/>
                          <a:cs typeface="+mn-cs"/>
                        </a:rPr>
                        <a:t>(Biotechnologische en chemische wetenschappen)</a:t>
                      </a:r>
                      <a:br>
                        <a:rPr lang="nl-BE" sz="1200" kern="1200">
                          <a:solidFill>
                            <a:srgbClr val="737373"/>
                          </a:solidFill>
                          <a:effectLst/>
                          <a:latin typeface="+mn-lt"/>
                          <a:ea typeface="+mn-ea"/>
                          <a:cs typeface="+mn-cs"/>
                        </a:rPr>
                      </a:br>
                      <a:r>
                        <a:rPr lang="nl-BE" sz="1200" kern="1200">
                          <a:solidFill>
                            <a:schemeClr val="accent6"/>
                          </a:solidFill>
                          <a:effectLst/>
                          <a:latin typeface="+mn-lt"/>
                          <a:ea typeface="+mn-ea"/>
                          <a:cs typeface="+mn-cs"/>
                        </a:rPr>
                        <a:t>Moderne talen-wetenschappen Wetenschappen-wiskunde </a:t>
                      </a:r>
                      <a:endParaRPr lang="nl-BE" sz="1200">
                        <a:solidFill>
                          <a:schemeClr val="accent6"/>
                        </a:solidFill>
                      </a:endParaRPr>
                    </a:p>
                  </a:txBody>
                  <a:tcPr>
                    <a:solidFill>
                      <a:schemeClr val="tx2">
                        <a:lumMod val="20000"/>
                        <a:lumOff val="80000"/>
                      </a:schemeClr>
                    </a:solidFill>
                  </a:tcPr>
                </a:tc>
                <a:extLst>
                  <a:ext uri="{0D108BD9-81ED-4DB2-BD59-A6C34878D82A}">
                    <a16:rowId xmlns:a16="http://schemas.microsoft.com/office/drawing/2014/main" val="3495291901"/>
                  </a:ext>
                </a:extLst>
              </a:tr>
            </a:tbl>
          </a:graphicData>
        </a:graphic>
      </p:graphicFrame>
    </p:spTree>
    <p:extLst>
      <p:ext uri="{BB962C8B-B14F-4D97-AF65-F5344CB8AC3E}">
        <p14:creationId xmlns:p14="http://schemas.microsoft.com/office/powerpoint/2010/main" val="723310257"/>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a:extLst>
              <a:ext uri="{FF2B5EF4-FFF2-40B4-BE49-F238E27FC236}">
                <a16:creationId xmlns:a16="http://schemas.microsoft.com/office/drawing/2014/main" id="{0431C80A-7FDF-A54C-83E5-080C9E8236D6}"/>
              </a:ext>
            </a:extLst>
          </p:cNvPr>
          <p:cNvSpPr txBox="1"/>
          <p:nvPr/>
        </p:nvSpPr>
        <p:spPr>
          <a:xfrm>
            <a:off x="948267" y="6383867"/>
            <a:ext cx="1659466" cy="369332"/>
          </a:xfrm>
          <a:prstGeom prst="rect">
            <a:avLst/>
          </a:prstGeom>
          <a:solidFill>
            <a:schemeClr val="bg1"/>
          </a:solidFill>
        </p:spPr>
        <p:txBody>
          <a:bodyPr wrap="square" rtlCol="0">
            <a:spAutoFit/>
          </a:bodyPr>
          <a:lstStyle/>
          <a:p>
            <a:endParaRPr lang="nl-BE"/>
          </a:p>
        </p:txBody>
      </p:sp>
      <p:sp>
        <p:nvSpPr>
          <p:cNvPr id="2" name="Titel 1">
            <a:extLst>
              <a:ext uri="{FF2B5EF4-FFF2-40B4-BE49-F238E27FC236}">
                <a16:creationId xmlns:a16="http://schemas.microsoft.com/office/drawing/2014/main" id="{AEE4CD72-F738-2D4B-8E99-1BAA584460EF}"/>
              </a:ext>
            </a:extLst>
          </p:cNvPr>
          <p:cNvSpPr>
            <a:spLocks noGrp="1"/>
          </p:cNvSpPr>
          <p:nvPr>
            <p:ph type="title"/>
          </p:nvPr>
        </p:nvSpPr>
        <p:spPr>
          <a:xfrm>
            <a:off x="272845" y="22534"/>
            <a:ext cx="8436311" cy="1237615"/>
          </a:xfrm>
        </p:spPr>
        <p:txBody>
          <a:bodyPr>
            <a:normAutofit fontScale="90000"/>
          </a:bodyPr>
          <a:lstStyle/>
          <a:p>
            <a:r>
              <a:rPr lang="nl-BE"/>
              <a:t>Studierichting: Economische wetenschappen (finaliteit: doorstroom en domeinoverschrijdend)</a:t>
            </a:r>
          </a:p>
        </p:txBody>
      </p:sp>
      <p:pic>
        <p:nvPicPr>
          <p:cNvPr id="4" name="Picture 6">
            <a:extLst>
              <a:ext uri="{FF2B5EF4-FFF2-40B4-BE49-F238E27FC236}">
                <a16:creationId xmlns:a16="http://schemas.microsoft.com/office/drawing/2014/main" id="{73E6D135-A7CB-6147-8E2F-247032D367E2}"/>
              </a:ext>
            </a:extLst>
          </p:cNvPr>
          <p:cNvPicPr>
            <a:picLocks noChangeAspect="1"/>
          </p:cNvPicPr>
          <p:nvPr/>
        </p:nvPicPr>
        <p:blipFill>
          <a:blip r:embed="rId3" cstate="print"/>
          <a:stretch>
            <a:fillRect/>
          </a:stretch>
        </p:blipFill>
        <p:spPr>
          <a:xfrm>
            <a:off x="948267" y="6301599"/>
            <a:ext cx="1131149" cy="533867"/>
          </a:xfrm>
          <a:prstGeom prst="rect">
            <a:avLst/>
          </a:prstGeom>
        </p:spPr>
      </p:pic>
      <p:graphicFrame>
        <p:nvGraphicFramePr>
          <p:cNvPr id="11" name="Tabel 11">
            <a:extLst>
              <a:ext uri="{FF2B5EF4-FFF2-40B4-BE49-F238E27FC236}">
                <a16:creationId xmlns:a16="http://schemas.microsoft.com/office/drawing/2014/main" id="{0B0F2FAE-1BEF-A942-8428-A9B3DCA61DE7}"/>
              </a:ext>
            </a:extLst>
          </p:cNvPr>
          <p:cNvGraphicFramePr>
            <a:graphicFrameLocks noGrp="1"/>
          </p:cNvGraphicFramePr>
          <p:nvPr>
            <p:extLst>
              <p:ext uri="{D42A27DB-BD31-4B8C-83A1-F6EECF244321}">
                <p14:modId xmlns:p14="http://schemas.microsoft.com/office/powerpoint/2010/main" val="132664211"/>
              </p:ext>
            </p:extLst>
          </p:nvPr>
        </p:nvGraphicFramePr>
        <p:xfrm>
          <a:off x="1524000" y="1397000"/>
          <a:ext cx="6096000" cy="101092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316724365"/>
                    </a:ext>
                  </a:extLst>
                </a:gridCol>
                <a:gridCol w="3048000">
                  <a:extLst>
                    <a:ext uri="{9D8B030D-6E8A-4147-A177-3AD203B41FA5}">
                      <a16:colId xmlns:a16="http://schemas.microsoft.com/office/drawing/2014/main" val="2199944313"/>
                    </a:ext>
                  </a:extLst>
                </a:gridCol>
              </a:tblGrid>
              <a:tr h="370840">
                <a:tc>
                  <a:txBody>
                    <a:bodyPr/>
                    <a:lstStyle/>
                    <a:p>
                      <a:r>
                        <a:rPr lang="nl-NL">
                          <a:solidFill>
                            <a:schemeClr val="accent6"/>
                          </a:solidFill>
                        </a:rPr>
                        <a:t>Tweede graad</a:t>
                      </a:r>
                    </a:p>
                  </a:txBody>
                  <a:tcPr>
                    <a:solidFill>
                      <a:schemeClr val="tx2">
                        <a:lumMod val="40000"/>
                        <a:lumOff val="60000"/>
                      </a:schemeClr>
                    </a:solidFill>
                  </a:tcPr>
                </a:tc>
                <a:tc>
                  <a:txBody>
                    <a:bodyPr/>
                    <a:lstStyle/>
                    <a:p>
                      <a:r>
                        <a:rPr lang="nl-NL">
                          <a:solidFill>
                            <a:schemeClr val="accent6"/>
                          </a:solidFill>
                        </a:rPr>
                        <a:t>Derde graad</a:t>
                      </a:r>
                    </a:p>
                  </a:txBody>
                  <a:tcPr>
                    <a:solidFill>
                      <a:schemeClr val="tx2">
                        <a:lumMod val="40000"/>
                        <a:lumOff val="60000"/>
                      </a:schemeClr>
                    </a:solidFill>
                  </a:tcPr>
                </a:tc>
                <a:extLst>
                  <a:ext uri="{0D108BD9-81ED-4DB2-BD59-A6C34878D82A}">
                    <a16:rowId xmlns:a16="http://schemas.microsoft.com/office/drawing/2014/main" val="208833486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200" kern="1200">
                          <a:solidFill>
                            <a:schemeClr val="accent6"/>
                          </a:solidFill>
                          <a:effectLst/>
                          <a:latin typeface="+mn-lt"/>
                          <a:ea typeface="+mn-ea"/>
                          <a:cs typeface="+mn-cs"/>
                        </a:rPr>
                        <a:t>Economische wetenschappen </a:t>
                      </a:r>
                      <a:endParaRPr lang="nl-BE" sz="1200">
                        <a:solidFill>
                          <a:schemeClr val="accent6"/>
                        </a:solidFill>
                      </a:endParaRPr>
                    </a:p>
                    <a:p>
                      <a:endParaRPr lang="nl-NL" sz="1200">
                        <a:solidFill>
                          <a:schemeClr val="accent6"/>
                        </a:solidFill>
                      </a:endParaRPr>
                    </a:p>
                  </a:txBody>
                  <a:tcPr>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200" kern="1200">
                          <a:solidFill>
                            <a:schemeClr val="accent6"/>
                          </a:solidFill>
                          <a:effectLst/>
                          <a:latin typeface="+mn-lt"/>
                          <a:ea typeface="+mn-ea"/>
                          <a:cs typeface="+mn-cs"/>
                        </a:rPr>
                        <a:t>(Bedrijfswetenschappen)</a:t>
                      </a:r>
                    </a:p>
                    <a:p>
                      <a:pPr marL="0" marR="0" lvl="0" indent="0" algn="l" defTabSz="914400" rtl="0" eaLnBrk="1" fontAlgn="auto" latinLnBrk="0" hangingPunct="1">
                        <a:lnSpc>
                          <a:spcPct val="100000"/>
                        </a:lnSpc>
                        <a:spcBef>
                          <a:spcPts val="0"/>
                        </a:spcBef>
                        <a:spcAft>
                          <a:spcPts val="0"/>
                        </a:spcAft>
                        <a:buClrTx/>
                        <a:buSzTx/>
                        <a:buFontTx/>
                        <a:buNone/>
                        <a:tabLst/>
                        <a:defRPr/>
                      </a:pPr>
                      <a:r>
                        <a:rPr lang="nl-BE" sz="1200" kern="1200">
                          <a:solidFill>
                            <a:schemeClr val="accent6"/>
                          </a:solidFill>
                          <a:effectLst/>
                          <a:latin typeface="+mn-lt"/>
                          <a:ea typeface="+mn-ea"/>
                          <a:cs typeface="+mn-cs"/>
                        </a:rPr>
                        <a:t>Economie-moderne talen</a:t>
                      </a:r>
                    </a:p>
                    <a:p>
                      <a:pPr marL="0" marR="0" lvl="0" indent="0" algn="l" defTabSz="914400" rtl="0" eaLnBrk="1" fontAlgn="auto" latinLnBrk="0" hangingPunct="1">
                        <a:lnSpc>
                          <a:spcPct val="100000"/>
                        </a:lnSpc>
                        <a:spcBef>
                          <a:spcPts val="0"/>
                        </a:spcBef>
                        <a:spcAft>
                          <a:spcPts val="0"/>
                        </a:spcAft>
                        <a:buClrTx/>
                        <a:buSzTx/>
                        <a:buFontTx/>
                        <a:buNone/>
                        <a:tabLst/>
                        <a:defRPr/>
                      </a:pPr>
                      <a:r>
                        <a:rPr lang="nl-BE" sz="1200" kern="1200">
                          <a:solidFill>
                            <a:schemeClr val="accent6"/>
                          </a:solidFill>
                          <a:effectLst/>
                          <a:latin typeface="+mn-lt"/>
                          <a:ea typeface="+mn-ea"/>
                          <a:cs typeface="+mn-cs"/>
                        </a:rPr>
                        <a:t>Economie-wiskunde </a:t>
                      </a:r>
                      <a:endParaRPr lang="nl-BE" sz="1200">
                        <a:solidFill>
                          <a:schemeClr val="accent6"/>
                        </a:solidFill>
                      </a:endParaRPr>
                    </a:p>
                  </a:txBody>
                  <a:tcPr>
                    <a:solidFill>
                      <a:schemeClr val="tx2">
                        <a:lumMod val="20000"/>
                        <a:lumOff val="80000"/>
                      </a:schemeClr>
                    </a:solidFill>
                  </a:tcPr>
                </a:tc>
                <a:extLst>
                  <a:ext uri="{0D108BD9-81ED-4DB2-BD59-A6C34878D82A}">
                    <a16:rowId xmlns:a16="http://schemas.microsoft.com/office/drawing/2014/main" val="2852234948"/>
                  </a:ext>
                </a:extLst>
              </a:tr>
            </a:tbl>
          </a:graphicData>
        </a:graphic>
      </p:graphicFrame>
      <p:sp>
        <p:nvSpPr>
          <p:cNvPr id="6" name="Rechthoek 5">
            <a:extLst>
              <a:ext uri="{FF2B5EF4-FFF2-40B4-BE49-F238E27FC236}">
                <a16:creationId xmlns:a16="http://schemas.microsoft.com/office/drawing/2014/main" id="{4F22ACF9-C43C-1A40-95DA-F367778803A2}"/>
              </a:ext>
            </a:extLst>
          </p:cNvPr>
          <p:cNvSpPr/>
          <p:nvPr/>
        </p:nvSpPr>
        <p:spPr>
          <a:xfrm>
            <a:off x="118546" y="2490188"/>
            <a:ext cx="8900159" cy="3416320"/>
          </a:xfrm>
          <a:prstGeom prst="rect">
            <a:avLst/>
          </a:prstGeom>
        </p:spPr>
        <p:txBody>
          <a:bodyPr wrap="square" lIns="91440" tIns="45720" rIns="91440" bIns="45720" anchor="t">
            <a:spAutoFit/>
          </a:bodyPr>
          <a:lstStyle/>
          <a:p>
            <a:r>
              <a:rPr lang="nl-BE" b="1">
                <a:solidFill>
                  <a:schemeClr val="accent6"/>
                </a:solidFill>
                <a:latin typeface="Calibri"/>
                <a:cs typeface="Calibri"/>
              </a:rPr>
              <a:t>Visie. </a:t>
            </a:r>
            <a:endParaRPr lang="nl-BE">
              <a:solidFill>
                <a:schemeClr val="accent6"/>
              </a:solidFill>
              <a:latin typeface="Calibri"/>
              <a:cs typeface="Calibri"/>
            </a:endParaRPr>
          </a:p>
          <a:p>
            <a:r>
              <a:rPr lang="nl-BE">
                <a:solidFill>
                  <a:schemeClr val="accent6"/>
                </a:solidFill>
                <a:latin typeface="Calibri"/>
                <a:cs typeface="Calibri"/>
              </a:rPr>
              <a:t>Economische wetenschappen = </a:t>
            </a:r>
            <a:r>
              <a:rPr lang="nl-BE">
                <a:solidFill>
                  <a:schemeClr val="accent6"/>
                </a:solidFill>
                <a:highlight>
                  <a:srgbClr val="FFFF00"/>
                </a:highlight>
                <a:latin typeface="Calibri"/>
                <a:cs typeface="Calibri"/>
              </a:rPr>
              <a:t>studierichting met een brede algemene basisvorming. </a:t>
            </a:r>
            <a:endParaRPr lang="nl-BE">
              <a:solidFill>
                <a:schemeClr val="accent6"/>
              </a:solidFill>
              <a:highlight>
                <a:srgbClr val="FFFF00"/>
              </a:highlight>
              <a:latin typeface="Calibri" panose="020F0502020204030204" pitchFamily="34" charset="0"/>
              <a:cs typeface="Calibri" panose="020F0502020204030204" pitchFamily="34" charset="0"/>
            </a:endParaRPr>
          </a:p>
          <a:p>
            <a:r>
              <a:rPr lang="nl-BE">
                <a:solidFill>
                  <a:schemeClr val="accent6"/>
                </a:solidFill>
                <a:highlight>
                  <a:srgbClr val="FFFF00"/>
                </a:highlight>
                <a:latin typeface="Calibri"/>
                <a:cs typeface="Calibri"/>
              </a:rPr>
              <a:t>In het specifiek gedeelte: elementen van economische wetenschappen (algemene economie en bedrijfswetenschappen)</a:t>
            </a:r>
            <a:r>
              <a:rPr lang="nl-BE">
                <a:solidFill>
                  <a:schemeClr val="accent6"/>
                </a:solidFill>
                <a:latin typeface="Calibri"/>
                <a:cs typeface="Calibri"/>
              </a:rPr>
              <a:t>. Dit wordt aangevuld met wiskunde als voorbereiding op het pakket gevorderde wiskunde in de derde graad (Economie-Wiskunde). </a:t>
            </a:r>
            <a:r>
              <a:rPr lang="nl-BE">
                <a:solidFill>
                  <a:srgbClr val="848484"/>
                </a:solidFill>
                <a:latin typeface="Calibri"/>
                <a:cs typeface="Calibri"/>
              </a:rPr>
              <a:t>Op basis van de keuzes die de school maakt (enerzijds verdiepend maar ook kijkend naar de mogelijkheden in de derde graad), kunnen leerlingen daarenboven in het complementair gedeelte nog een keuze maken</a:t>
            </a:r>
          </a:p>
          <a:p>
            <a:r>
              <a:rPr lang="nl-BE" b="1">
                <a:solidFill>
                  <a:schemeClr val="accent6"/>
                </a:solidFill>
                <a:latin typeface="Calibri"/>
                <a:cs typeface="Calibri"/>
              </a:rPr>
              <a:t>Leerlingenprofiel. </a:t>
            </a:r>
            <a:endParaRPr lang="nl-BE">
              <a:solidFill>
                <a:schemeClr val="accent6"/>
              </a:solidFill>
              <a:latin typeface="Calibri"/>
              <a:cs typeface="Calibri"/>
            </a:endParaRPr>
          </a:p>
          <a:p>
            <a:r>
              <a:rPr lang="nl-BE">
                <a:solidFill>
                  <a:schemeClr val="accent6"/>
                </a:solidFill>
                <a:latin typeface="Calibri"/>
                <a:cs typeface="Calibri"/>
              </a:rPr>
              <a:t>Economische wetenschappen is een studierichting die uitermate geschikt is voor leerlingen met een brede algemene interesse die geboeid zijn door abstract denken binnen economische wetenschappen én wiskunde.</a:t>
            </a:r>
            <a:endParaRPr lang="nl-BE">
              <a:solidFill>
                <a:schemeClr val="accent6"/>
              </a:solidFill>
              <a:effectLst/>
              <a:latin typeface="Calibri"/>
              <a:cs typeface="Calibri"/>
            </a:endParaRPr>
          </a:p>
        </p:txBody>
      </p:sp>
    </p:spTree>
    <p:extLst>
      <p:ext uri="{BB962C8B-B14F-4D97-AF65-F5344CB8AC3E}">
        <p14:creationId xmlns:p14="http://schemas.microsoft.com/office/powerpoint/2010/main" val="1373127787"/>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a:extLst>
              <a:ext uri="{FF2B5EF4-FFF2-40B4-BE49-F238E27FC236}">
                <a16:creationId xmlns:a16="http://schemas.microsoft.com/office/drawing/2014/main" id="{0431C80A-7FDF-A54C-83E5-080C9E8236D6}"/>
              </a:ext>
            </a:extLst>
          </p:cNvPr>
          <p:cNvSpPr txBox="1"/>
          <p:nvPr/>
        </p:nvSpPr>
        <p:spPr>
          <a:xfrm>
            <a:off x="948267" y="6383867"/>
            <a:ext cx="1659466" cy="369332"/>
          </a:xfrm>
          <a:prstGeom prst="rect">
            <a:avLst/>
          </a:prstGeom>
          <a:solidFill>
            <a:schemeClr val="bg1"/>
          </a:solidFill>
        </p:spPr>
        <p:txBody>
          <a:bodyPr wrap="square" rtlCol="0">
            <a:spAutoFit/>
          </a:bodyPr>
          <a:lstStyle/>
          <a:p>
            <a:endParaRPr lang="nl-BE"/>
          </a:p>
        </p:txBody>
      </p:sp>
      <p:sp>
        <p:nvSpPr>
          <p:cNvPr id="2" name="Titel 1">
            <a:extLst>
              <a:ext uri="{FF2B5EF4-FFF2-40B4-BE49-F238E27FC236}">
                <a16:creationId xmlns:a16="http://schemas.microsoft.com/office/drawing/2014/main" id="{AEE4CD72-F738-2D4B-8E99-1BAA584460EF}"/>
              </a:ext>
            </a:extLst>
          </p:cNvPr>
          <p:cNvSpPr>
            <a:spLocks noGrp="1"/>
          </p:cNvSpPr>
          <p:nvPr>
            <p:ph type="title"/>
          </p:nvPr>
        </p:nvSpPr>
        <p:spPr>
          <a:xfrm>
            <a:off x="221227" y="22534"/>
            <a:ext cx="8487930" cy="1237615"/>
          </a:xfrm>
        </p:spPr>
        <p:txBody>
          <a:bodyPr>
            <a:normAutofit fontScale="90000"/>
          </a:bodyPr>
          <a:lstStyle/>
          <a:p>
            <a:r>
              <a:rPr lang="nl-BE"/>
              <a:t>Studierichting: Humane wetenschappen (finaliteit: doorstroom en domeinoverschrijdend)</a:t>
            </a:r>
          </a:p>
        </p:txBody>
      </p:sp>
      <p:pic>
        <p:nvPicPr>
          <p:cNvPr id="4" name="Picture 6">
            <a:extLst>
              <a:ext uri="{FF2B5EF4-FFF2-40B4-BE49-F238E27FC236}">
                <a16:creationId xmlns:a16="http://schemas.microsoft.com/office/drawing/2014/main" id="{73E6D135-A7CB-6147-8E2F-247032D367E2}"/>
              </a:ext>
            </a:extLst>
          </p:cNvPr>
          <p:cNvPicPr>
            <a:picLocks noChangeAspect="1"/>
          </p:cNvPicPr>
          <p:nvPr/>
        </p:nvPicPr>
        <p:blipFill>
          <a:blip r:embed="rId3" cstate="print"/>
          <a:stretch>
            <a:fillRect/>
          </a:stretch>
        </p:blipFill>
        <p:spPr>
          <a:xfrm>
            <a:off x="948267" y="6301599"/>
            <a:ext cx="1131149" cy="533867"/>
          </a:xfrm>
          <a:prstGeom prst="rect">
            <a:avLst/>
          </a:prstGeom>
        </p:spPr>
      </p:pic>
      <p:graphicFrame>
        <p:nvGraphicFramePr>
          <p:cNvPr id="11" name="Tabel 11">
            <a:extLst>
              <a:ext uri="{FF2B5EF4-FFF2-40B4-BE49-F238E27FC236}">
                <a16:creationId xmlns:a16="http://schemas.microsoft.com/office/drawing/2014/main" id="{0B0F2FAE-1BEF-A942-8428-A9B3DCA61DE7}"/>
              </a:ext>
            </a:extLst>
          </p:cNvPr>
          <p:cNvGraphicFramePr>
            <a:graphicFrameLocks noGrp="1"/>
          </p:cNvGraphicFramePr>
          <p:nvPr>
            <p:extLst>
              <p:ext uri="{D42A27DB-BD31-4B8C-83A1-F6EECF244321}">
                <p14:modId xmlns:p14="http://schemas.microsoft.com/office/powerpoint/2010/main" val="2909253543"/>
              </p:ext>
            </p:extLst>
          </p:nvPr>
        </p:nvGraphicFramePr>
        <p:xfrm>
          <a:off x="1513841" y="1291463"/>
          <a:ext cx="6096000" cy="82804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316724365"/>
                    </a:ext>
                  </a:extLst>
                </a:gridCol>
                <a:gridCol w="3048000">
                  <a:extLst>
                    <a:ext uri="{9D8B030D-6E8A-4147-A177-3AD203B41FA5}">
                      <a16:colId xmlns:a16="http://schemas.microsoft.com/office/drawing/2014/main" val="2199944313"/>
                    </a:ext>
                  </a:extLst>
                </a:gridCol>
              </a:tblGrid>
              <a:tr h="370840">
                <a:tc>
                  <a:txBody>
                    <a:bodyPr/>
                    <a:lstStyle/>
                    <a:p>
                      <a:r>
                        <a:rPr lang="nl-NL">
                          <a:solidFill>
                            <a:schemeClr val="accent6"/>
                          </a:solidFill>
                        </a:rPr>
                        <a:t>Tweede graad</a:t>
                      </a:r>
                    </a:p>
                  </a:txBody>
                  <a:tcPr>
                    <a:solidFill>
                      <a:schemeClr val="tx2">
                        <a:lumMod val="40000"/>
                        <a:lumOff val="60000"/>
                      </a:schemeClr>
                    </a:solidFill>
                  </a:tcPr>
                </a:tc>
                <a:tc>
                  <a:txBody>
                    <a:bodyPr/>
                    <a:lstStyle/>
                    <a:p>
                      <a:r>
                        <a:rPr lang="nl-NL">
                          <a:solidFill>
                            <a:schemeClr val="accent6"/>
                          </a:solidFill>
                        </a:rPr>
                        <a:t>Derde graad</a:t>
                      </a:r>
                    </a:p>
                  </a:txBody>
                  <a:tcPr>
                    <a:solidFill>
                      <a:schemeClr val="tx2">
                        <a:lumMod val="40000"/>
                        <a:lumOff val="60000"/>
                      </a:schemeClr>
                    </a:solidFill>
                  </a:tcPr>
                </a:tc>
                <a:extLst>
                  <a:ext uri="{0D108BD9-81ED-4DB2-BD59-A6C34878D82A}">
                    <a16:rowId xmlns:a16="http://schemas.microsoft.com/office/drawing/2014/main" val="208833486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200" kern="1200">
                          <a:solidFill>
                            <a:schemeClr val="accent6"/>
                          </a:solidFill>
                          <a:effectLst/>
                          <a:latin typeface="+mn-lt"/>
                          <a:ea typeface="+mn-ea"/>
                          <a:cs typeface="+mn-cs"/>
                        </a:rPr>
                        <a:t>Humane wetenschappen </a:t>
                      </a:r>
                      <a:endParaRPr lang="nl-BE" sz="1200">
                        <a:solidFill>
                          <a:schemeClr val="accent6"/>
                        </a:solidFill>
                      </a:endParaRPr>
                    </a:p>
                    <a:p>
                      <a:endParaRPr lang="nl-NL" sz="1200">
                        <a:solidFill>
                          <a:schemeClr val="accent6"/>
                        </a:solidFill>
                      </a:endParaRPr>
                    </a:p>
                  </a:txBody>
                  <a:tcPr>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200" kern="1200">
                          <a:solidFill>
                            <a:schemeClr val="accent6"/>
                          </a:solidFill>
                          <a:effectLst/>
                          <a:latin typeface="+mn-lt"/>
                          <a:ea typeface="+mn-ea"/>
                          <a:cs typeface="+mn-cs"/>
                        </a:rPr>
                        <a:t>Humane wetenschappen (Welzijnswetenschappen)</a:t>
                      </a:r>
                      <a:endParaRPr lang="nl-BE" sz="1200">
                        <a:solidFill>
                          <a:schemeClr val="accent6"/>
                        </a:solidFill>
                      </a:endParaRPr>
                    </a:p>
                  </a:txBody>
                  <a:tcPr>
                    <a:solidFill>
                      <a:schemeClr val="tx2">
                        <a:lumMod val="20000"/>
                        <a:lumOff val="80000"/>
                      </a:schemeClr>
                    </a:solidFill>
                  </a:tcPr>
                </a:tc>
                <a:extLst>
                  <a:ext uri="{0D108BD9-81ED-4DB2-BD59-A6C34878D82A}">
                    <a16:rowId xmlns:a16="http://schemas.microsoft.com/office/drawing/2014/main" val="3984901537"/>
                  </a:ext>
                </a:extLst>
              </a:tr>
            </a:tbl>
          </a:graphicData>
        </a:graphic>
      </p:graphicFrame>
      <p:sp>
        <p:nvSpPr>
          <p:cNvPr id="3" name="Rechthoek 2">
            <a:extLst>
              <a:ext uri="{FF2B5EF4-FFF2-40B4-BE49-F238E27FC236}">
                <a16:creationId xmlns:a16="http://schemas.microsoft.com/office/drawing/2014/main" id="{BCF6B080-35C2-194E-81CC-3675991ACCCD}"/>
              </a:ext>
            </a:extLst>
          </p:cNvPr>
          <p:cNvSpPr/>
          <p:nvPr/>
        </p:nvSpPr>
        <p:spPr>
          <a:xfrm>
            <a:off x="-69670" y="2041335"/>
            <a:ext cx="9144000" cy="2031325"/>
          </a:xfrm>
          <a:prstGeom prst="rect">
            <a:avLst/>
          </a:prstGeom>
        </p:spPr>
        <p:txBody>
          <a:bodyPr wrap="square" lIns="91440" tIns="45720" rIns="91440" bIns="45720" anchor="t">
            <a:spAutoFit/>
          </a:bodyPr>
          <a:lstStyle/>
          <a:p>
            <a:r>
              <a:rPr lang="nl-BE" b="1">
                <a:solidFill>
                  <a:srgbClr val="848484"/>
                </a:solidFill>
                <a:latin typeface="Calibri"/>
                <a:ea typeface="Calibri"/>
                <a:cs typeface="Calibri"/>
              </a:rPr>
              <a:t>Visie.</a:t>
            </a:r>
            <a:endParaRPr lang="nl-BE">
              <a:solidFill>
                <a:srgbClr val="848484"/>
              </a:solidFill>
              <a:latin typeface="Calibri"/>
              <a:ea typeface="Calibri"/>
              <a:cs typeface="Calibri"/>
            </a:endParaRPr>
          </a:p>
          <a:p>
            <a:pPr marL="285750" indent="-285750">
              <a:buFont typeface="Arial" panose="020B0604020202020204" pitchFamily="34" charset="0"/>
              <a:buChar char="•"/>
            </a:pPr>
            <a:r>
              <a:rPr lang="nl-BE">
                <a:solidFill>
                  <a:srgbClr val="848484"/>
                </a:solidFill>
                <a:latin typeface="Calibri"/>
                <a:ea typeface="Calibri"/>
                <a:cs typeface="Calibri"/>
              </a:rPr>
              <a:t>De </a:t>
            </a:r>
            <a:r>
              <a:rPr lang="nl-BE">
                <a:solidFill>
                  <a:srgbClr val="848484"/>
                </a:solidFill>
                <a:highlight>
                  <a:srgbClr val="FFFF00"/>
                </a:highlight>
                <a:latin typeface="Calibri"/>
                <a:ea typeface="Calibri"/>
                <a:cs typeface="Calibri"/>
              </a:rPr>
              <a:t>humane wetenschappen </a:t>
            </a:r>
            <a:r>
              <a:rPr lang="nl-BE">
                <a:solidFill>
                  <a:srgbClr val="848484"/>
                </a:solidFill>
                <a:latin typeface="Calibri"/>
                <a:ea typeface="Calibri"/>
                <a:cs typeface="Calibri"/>
              </a:rPr>
              <a:t>= studierichting gericht op een brede waaier aan opleidingen waar </a:t>
            </a:r>
            <a:r>
              <a:rPr lang="nl-BE">
                <a:solidFill>
                  <a:srgbClr val="848484"/>
                </a:solidFill>
                <a:highlight>
                  <a:srgbClr val="FFFF00"/>
                </a:highlight>
                <a:latin typeface="Calibri"/>
                <a:ea typeface="Calibri"/>
                <a:cs typeface="Calibri"/>
              </a:rPr>
              <a:t>mens en samenleving </a:t>
            </a:r>
            <a:r>
              <a:rPr lang="nl-BE">
                <a:solidFill>
                  <a:srgbClr val="848484"/>
                </a:solidFill>
                <a:latin typeface="Calibri"/>
                <a:ea typeface="Calibri"/>
                <a:cs typeface="Calibri"/>
              </a:rPr>
              <a:t>centraal staan.</a:t>
            </a:r>
          </a:p>
          <a:p>
            <a:pPr marL="285750" indent="-285750">
              <a:buFont typeface="Arial" panose="020B0604020202020204" pitchFamily="34" charset="0"/>
              <a:buChar char="•"/>
            </a:pPr>
            <a:r>
              <a:rPr lang="nl-BE">
                <a:solidFill>
                  <a:srgbClr val="848484"/>
                </a:solidFill>
                <a:latin typeface="Calibri"/>
                <a:ea typeface="Calibri"/>
                <a:cs typeface="Calibri"/>
              </a:rPr>
              <a:t>Leerlingen leren daarom theoretische en abstracte leerinhouden verwerken. Zij kunnen de ervaringswereld in een breder perspectief plaatsen en relaties leggen vanuit een </a:t>
            </a:r>
            <a:r>
              <a:rPr lang="nl-BE">
                <a:solidFill>
                  <a:srgbClr val="848484"/>
                </a:solidFill>
                <a:highlight>
                  <a:srgbClr val="FFFF00"/>
                </a:highlight>
                <a:latin typeface="Calibri"/>
                <a:ea typeface="Calibri"/>
                <a:cs typeface="Calibri"/>
              </a:rPr>
              <a:t>psychologisch, pedagogisch, sociologisch, kunstwetenschappelijk en filosofisch </a:t>
            </a:r>
            <a:r>
              <a:rPr lang="nl-BE">
                <a:solidFill>
                  <a:srgbClr val="848484"/>
                </a:solidFill>
                <a:latin typeface="Calibri"/>
                <a:ea typeface="Calibri"/>
                <a:cs typeface="Calibri"/>
              </a:rPr>
              <a:t>referentiekader.</a:t>
            </a:r>
          </a:p>
        </p:txBody>
      </p:sp>
      <p:sp>
        <p:nvSpPr>
          <p:cNvPr id="5" name="Rechthoek 4">
            <a:extLst>
              <a:ext uri="{FF2B5EF4-FFF2-40B4-BE49-F238E27FC236}">
                <a16:creationId xmlns:a16="http://schemas.microsoft.com/office/drawing/2014/main" id="{E5140A17-7292-DC4D-AE36-50C66DD593E7}"/>
              </a:ext>
            </a:extLst>
          </p:cNvPr>
          <p:cNvSpPr/>
          <p:nvPr/>
        </p:nvSpPr>
        <p:spPr>
          <a:xfrm>
            <a:off x="-1" y="4130333"/>
            <a:ext cx="9825925" cy="1754326"/>
          </a:xfrm>
          <a:prstGeom prst="rect">
            <a:avLst/>
          </a:prstGeom>
        </p:spPr>
        <p:txBody>
          <a:bodyPr wrap="square" lIns="91440" tIns="45720" rIns="91440" bIns="45720" anchor="t">
            <a:spAutoFit/>
          </a:bodyPr>
          <a:lstStyle/>
          <a:p>
            <a:r>
              <a:rPr lang="nl-BE" b="1">
                <a:solidFill>
                  <a:srgbClr val="848484"/>
                </a:solidFill>
                <a:latin typeface="Calibri"/>
                <a:ea typeface="Calibri"/>
                <a:cs typeface="Calibri"/>
              </a:rPr>
              <a:t>Leerlingenprofiel.</a:t>
            </a:r>
            <a:endParaRPr lang="nl-BE">
              <a:solidFill>
                <a:srgbClr val="848484"/>
              </a:solidFill>
              <a:latin typeface="Calibri"/>
              <a:ea typeface="Calibri"/>
              <a:cs typeface="Calibri"/>
            </a:endParaRPr>
          </a:p>
          <a:p>
            <a:pPr marL="285750" indent="-285750">
              <a:buFont typeface="Arial" panose="020B0604020202020204" pitchFamily="34" charset="0"/>
              <a:buChar char="•"/>
            </a:pPr>
            <a:r>
              <a:rPr lang="nl-BE">
                <a:solidFill>
                  <a:srgbClr val="848484"/>
                </a:solidFill>
                <a:latin typeface="Calibri"/>
                <a:ea typeface="Calibri"/>
                <a:cs typeface="Calibri"/>
              </a:rPr>
              <a:t>is nieuwsgierig naar vraagstukken </a:t>
            </a:r>
            <a:r>
              <a:rPr lang="nl-BE" err="1">
                <a:solidFill>
                  <a:srgbClr val="848484"/>
                </a:solidFill>
                <a:latin typeface="Calibri"/>
                <a:ea typeface="Calibri"/>
                <a:cs typeface="Calibri"/>
              </a:rPr>
              <a:t>mbt</a:t>
            </a:r>
            <a:r>
              <a:rPr lang="nl-BE">
                <a:solidFill>
                  <a:srgbClr val="848484"/>
                </a:solidFill>
                <a:latin typeface="Calibri"/>
                <a:ea typeface="Calibri"/>
                <a:cs typeface="Calibri"/>
              </a:rPr>
              <a:t> mens en samenleving, </a:t>
            </a:r>
          </a:p>
          <a:p>
            <a:pPr marL="285750" indent="-285750">
              <a:buFont typeface="Arial" panose="020B0604020202020204" pitchFamily="34" charset="0"/>
              <a:buChar char="•"/>
            </a:pPr>
            <a:r>
              <a:rPr lang="nl-BE">
                <a:solidFill>
                  <a:srgbClr val="848484"/>
                </a:solidFill>
                <a:latin typeface="Calibri"/>
                <a:ea typeface="Calibri"/>
                <a:cs typeface="Calibri"/>
              </a:rPr>
              <a:t>is geboeid door de actualiteit en is gevoelig voor kunst en cultuur;</a:t>
            </a:r>
          </a:p>
          <a:p>
            <a:pPr marL="285750" indent="-285750">
              <a:buFont typeface="Arial" panose="020B0604020202020204" pitchFamily="34" charset="0"/>
              <a:buChar char="•"/>
            </a:pPr>
            <a:r>
              <a:rPr lang="nl-BE">
                <a:solidFill>
                  <a:srgbClr val="848484"/>
                </a:solidFill>
                <a:latin typeface="Calibri"/>
                <a:ea typeface="Calibri"/>
                <a:cs typeface="Calibri"/>
              </a:rPr>
              <a:t>is geïnteresseerd in eigen gedrag en dat van anderen (nadenken over levensvragen);</a:t>
            </a:r>
          </a:p>
          <a:p>
            <a:pPr marL="285750" indent="-285750">
              <a:buFont typeface="Arial" panose="020B0604020202020204" pitchFamily="34" charset="0"/>
              <a:buChar char="•"/>
            </a:pPr>
            <a:r>
              <a:rPr lang="nl-BE">
                <a:solidFill>
                  <a:srgbClr val="848484"/>
                </a:solidFill>
                <a:latin typeface="Calibri"/>
                <a:ea typeface="Calibri"/>
                <a:cs typeface="Calibri"/>
              </a:rPr>
              <a:t>verkent mogelijkheden tot maatschappelijk engagement;</a:t>
            </a:r>
          </a:p>
          <a:p>
            <a:pPr marL="285750" indent="-285750">
              <a:buFont typeface="Arial" panose="020B0604020202020204" pitchFamily="34" charset="0"/>
              <a:buChar char="•"/>
            </a:pPr>
            <a:r>
              <a:rPr lang="nl-BE">
                <a:solidFill>
                  <a:srgbClr val="848484"/>
                </a:solidFill>
                <a:latin typeface="Calibri"/>
                <a:ea typeface="Calibri"/>
                <a:cs typeface="Calibri"/>
              </a:rPr>
              <a:t>gaat kritisch om met informatie en maatschappelijke verschijnselen.</a:t>
            </a:r>
          </a:p>
        </p:txBody>
      </p:sp>
    </p:spTree>
    <p:extLst>
      <p:ext uri="{BB962C8B-B14F-4D97-AF65-F5344CB8AC3E}">
        <p14:creationId xmlns:p14="http://schemas.microsoft.com/office/powerpoint/2010/main" val="3637774889"/>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E4CD72-F738-2D4B-8E99-1BAA584460EF}"/>
              </a:ext>
            </a:extLst>
          </p:cNvPr>
          <p:cNvSpPr>
            <a:spLocks noGrp="1"/>
          </p:cNvSpPr>
          <p:nvPr>
            <p:ph type="title"/>
          </p:nvPr>
        </p:nvSpPr>
        <p:spPr/>
        <p:txBody>
          <a:bodyPr/>
          <a:lstStyle/>
          <a:p>
            <a:r>
              <a:rPr lang="nl-BE"/>
              <a:t>PROGRAMMA</a:t>
            </a:r>
          </a:p>
        </p:txBody>
      </p:sp>
      <p:sp>
        <p:nvSpPr>
          <p:cNvPr id="3" name="Tijdelijke aanduiding voor inhoud 2">
            <a:extLst>
              <a:ext uri="{FF2B5EF4-FFF2-40B4-BE49-F238E27FC236}">
                <a16:creationId xmlns:a16="http://schemas.microsoft.com/office/drawing/2014/main" id="{CF20D209-2030-944F-A954-021D1E822687}"/>
              </a:ext>
            </a:extLst>
          </p:cNvPr>
          <p:cNvSpPr>
            <a:spLocks noGrp="1"/>
          </p:cNvSpPr>
          <p:nvPr>
            <p:ph idx="1"/>
          </p:nvPr>
        </p:nvSpPr>
        <p:spPr>
          <a:xfrm>
            <a:off x="1147960" y="1826228"/>
            <a:ext cx="8281058" cy="1980252"/>
          </a:xfrm>
        </p:spPr>
        <p:txBody>
          <a:bodyPr>
            <a:noAutofit/>
          </a:bodyPr>
          <a:lstStyle/>
          <a:p>
            <a:pPr marL="285750" indent="-285750">
              <a:buFont typeface="Arial"/>
              <a:buChar char="•"/>
            </a:pPr>
            <a:r>
              <a:rPr lang="nl-NL" sz="3200">
                <a:cs typeface="Calibri"/>
              </a:rPr>
              <a:t>Waar vind ik hulp?</a:t>
            </a:r>
          </a:p>
          <a:p>
            <a:pPr marL="285750" indent="-285750">
              <a:buFont typeface="Arial"/>
              <a:buChar char="•"/>
            </a:pPr>
            <a:r>
              <a:rPr lang="nl-NL" sz="3200">
                <a:cs typeface="Calibri"/>
              </a:rPr>
              <a:t>Voorstelling lessentabellen</a:t>
            </a:r>
          </a:p>
          <a:p>
            <a:pPr marL="742950" lvl="1" indent="-285750">
              <a:buFont typeface="Arial"/>
              <a:buChar char="•"/>
            </a:pPr>
            <a:r>
              <a:rPr lang="nl-NL" sz="3200" err="1">
                <a:cs typeface="Calibri"/>
              </a:rPr>
              <a:t>Leerlingprofiel</a:t>
            </a:r>
            <a:r>
              <a:rPr lang="nl-NL" sz="3200">
                <a:cs typeface="Calibri"/>
              </a:rPr>
              <a:t> studierichting</a:t>
            </a:r>
          </a:p>
          <a:p>
            <a:pPr marL="742950" lvl="1" indent="-285750">
              <a:buFont typeface="Arial"/>
              <a:buChar char="•"/>
            </a:pPr>
            <a:r>
              <a:rPr lang="nl-NL" sz="3200">
                <a:cs typeface="Calibri"/>
              </a:rPr>
              <a:t>Logische doorstroomrichtingen</a:t>
            </a:r>
          </a:p>
          <a:p>
            <a:pPr marL="285750" indent="-285750">
              <a:buFont typeface="Arial"/>
              <a:buChar char="•"/>
            </a:pPr>
            <a:r>
              <a:rPr lang="nl-NL" sz="3200">
                <a:cs typeface="Calibri"/>
              </a:rPr>
              <a:t>Algemene regelgeving</a:t>
            </a:r>
          </a:p>
          <a:p>
            <a:pPr marL="285750" indent="-285750">
              <a:buFont typeface="Arial"/>
              <a:buChar char="•"/>
            </a:pPr>
            <a:r>
              <a:rPr lang="nl-NL" sz="3200">
                <a:cs typeface="Calibri"/>
              </a:rPr>
              <a:t>Hoe bieden we hulp?</a:t>
            </a:r>
          </a:p>
          <a:p>
            <a:pPr marL="285750" indent="-285750">
              <a:buFont typeface="Arial"/>
              <a:buChar char="•"/>
            </a:pPr>
            <a:r>
              <a:rPr lang="nl-NL" sz="3200">
                <a:cs typeface="Calibri"/>
              </a:rPr>
              <a:t>Vragen  </a:t>
            </a:r>
          </a:p>
        </p:txBody>
      </p:sp>
      <p:sp>
        <p:nvSpPr>
          <p:cNvPr id="4" name="Tekstvak 3">
            <a:extLst>
              <a:ext uri="{FF2B5EF4-FFF2-40B4-BE49-F238E27FC236}">
                <a16:creationId xmlns:a16="http://schemas.microsoft.com/office/drawing/2014/main" id="{8A139BE3-391C-744A-A7DD-B8BC6C0D8EC6}"/>
              </a:ext>
            </a:extLst>
          </p:cNvPr>
          <p:cNvSpPr txBox="1"/>
          <p:nvPr/>
        </p:nvSpPr>
        <p:spPr>
          <a:xfrm>
            <a:off x="899410" y="6325849"/>
            <a:ext cx="1678898" cy="532151"/>
          </a:xfrm>
          <a:prstGeom prst="rect">
            <a:avLst/>
          </a:prstGeom>
          <a:solidFill>
            <a:schemeClr val="accent5">
              <a:lumMod val="20000"/>
              <a:lumOff val="80000"/>
            </a:schemeClr>
          </a:solidFill>
        </p:spPr>
        <p:txBody>
          <a:bodyPr wrap="square" rtlCol="0">
            <a:spAutoFit/>
          </a:bodyPr>
          <a:lstStyle/>
          <a:p>
            <a:endParaRPr lang="nl-BE"/>
          </a:p>
        </p:txBody>
      </p:sp>
      <p:pic>
        <p:nvPicPr>
          <p:cNvPr id="5" name="Picture 6">
            <a:extLst>
              <a:ext uri="{FF2B5EF4-FFF2-40B4-BE49-F238E27FC236}">
                <a16:creationId xmlns:a16="http://schemas.microsoft.com/office/drawing/2014/main" id="{516BAD25-472A-914B-9244-4D0A8EDA534D}"/>
              </a:ext>
            </a:extLst>
          </p:cNvPr>
          <p:cNvPicPr>
            <a:picLocks noChangeAspect="1"/>
          </p:cNvPicPr>
          <p:nvPr/>
        </p:nvPicPr>
        <p:blipFill>
          <a:blip r:embed="rId3" cstate="print"/>
          <a:stretch>
            <a:fillRect/>
          </a:stretch>
        </p:blipFill>
        <p:spPr>
          <a:xfrm>
            <a:off x="951651" y="6317769"/>
            <a:ext cx="1139898" cy="537996"/>
          </a:xfrm>
          <a:prstGeom prst="rect">
            <a:avLst/>
          </a:prstGeom>
        </p:spPr>
      </p:pic>
      <p:pic>
        <p:nvPicPr>
          <p:cNvPr id="6" name="Graphic 5" descr="Voetafdrukken">
            <a:extLst>
              <a:ext uri="{FF2B5EF4-FFF2-40B4-BE49-F238E27FC236}">
                <a16:creationId xmlns:a16="http://schemas.microsoft.com/office/drawing/2014/main" id="{1011E396-9593-A846-A8DD-2B3F343DB55F}"/>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7735419">
            <a:off x="195087" y="2119705"/>
            <a:ext cx="601309" cy="679297"/>
          </a:xfrm>
          <a:prstGeom prst="rect">
            <a:avLst/>
          </a:prstGeom>
        </p:spPr>
      </p:pic>
      <p:pic>
        <p:nvPicPr>
          <p:cNvPr id="7" name="Graphic 6" descr="Voetafdrukken">
            <a:extLst>
              <a:ext uri="{FF2B5EF4-FFF2-40B4-BE49-F238E27FC236}">
                <a16:creationId xmlns:a16="http://schemas.microsoft.com/office/drawing/2014/main" id="{9841B1D6-05E7-094E-A273-1FF55BF10F58}"/>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8444223">
            <a:off x="203258" y="1486579"/>
            <a:ext cx="601309" cy="679297"/>
          </a:xfrm>
          <a:prstGeom prst="rect">
            <a:avLst/>
          </a:prstGeom>
        </p:spPr>
      </p:pic>
      <p:pic>
        <p:nvPicPr>
          <p:cNvPr id="8" name="Graphic 7" descr="Voetafdrukken">
            <a:extLst>
              <a:ext uri="{FF2B5EF4-FFF2-40B4-BE49-F238E27FC236}">
                <a16:creationId xmlns:a16="http://schemas.microsoft.com/office/drawing/2014/main" id="{7A1A7EB4-A0FC-B248-B2A3-6955641FBD2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2084300">
            <a:off x="8265648" y="5497614"/>
            <a:ext cx="601309" cy="679297"/>
          </a:xfrm>
          <a:prstGeom prst="rect">
            <a:avLst/>
          </a:prstGeom>
        </p:spPr>
      </p:pic>
      <p:pic>
        <p:nvPicPr>
          <p:cNvPr id="9" name="Graphic 8" descr="Voetafdrukken">
            <a:extLst>
              <a:ext uri="{FF2B5EF4-FFF2-40B4-BE49-F238E27FC236}">
                <a16:creationId xmlns:a16="http://schemas.microsoft.com/office/drawing/2014/main" id="{B52A2D9F-CF82-CF46-BF9C-569F65E0AFC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7395504">
            <a:off x="8392835" y="4697556"/>
            <a:ext cx="601309" cy="679297"/>
          </a:xfrm>
          <a:prstGeom prst="rect">
            <a:avLst/>
          </a:prstGeom>
        </p:spPr>
      </p:pic>
      <p:pic>
        <p:nvPicPr>
          <p:cNvPr id="10" name="Graphic 9" descr="Voetafdrukken">
            <a:extLst>
              <a:ext uri="{FF2B5EF4-FFF2-40B4-BE49-F238E27FC236}">
                <a16:creationId xmlns:a16="http://schemas.microsoft.com/office/drawing/2014/main" id="{2729399F-1F28-834E-BBA0-646A36B2EF3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0800000">
            <a:off x="7861772" y="6290051"/>
            <a:ext cx="601309" cy="582883"/>
          </a:xfrm>
          <a:prstGeom prst="rect">
            <a:avLst/>
          </a:prstGeom>
        </p:spPr>
      </p:pic>
    </p:spTree>
    <p:extLst>
      <p:ext uri="{BB962C8B-B14F-4D97-AF65-F5344CB8AC3E}">
        <p14:creationId xmlns:p14="http://schemas.microsoft.com/office/powerpoint/2010/main" val="313983043"/>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a:extLst>
              <a:ext uri="{FF2B5EF4-FFF2-40B4-BE49-F238E27FC236}">
                <a16:creationId xmlns:a16="http://schemas.microsoft.com/office/drawing/2014/main" id="{0431C80A-7FDF-A54C-83E5-080C9E8236D6}"/>
              </a:ext>
            </a:extLst>
          </p:cNvPr>
          <p:cNvSpPr txBox="1"/>
          <p:nvPr/>
        </p:nvSpPr>
        <p:spPr>
          <a:xfrm>
            <a:off x="948267" y="6383867"/>
            <a:ext cx="1659466" cy="369332"/>
          </a:xfrm>
          <a:prstGeom prst="rect">
            <a:avLst/>
          </a:prstGeom>
          <a:solidFill>
            <a:schemeClr val="bg1"/>
          </a:solidFill>
        </p:spPr>
        <p:txBody>
          <a:bodyPr wrap="square" rtlCol="0">
            <a:spAutoFit/>
          </a:bodyPr>
          <a:lstStyle/>
          <a:p>
            <a:endParaRPr lang="nl-BE"/>
          </a:p>
        </p:txBody>
      </p:sp>
      <p:sp>
        <p:nvSpPr>
          <p:cNvPr id="2" name="Titel 1">
            <a:extLst>
              <a:ext uri="{FF2B5EF4-FFF2-40B4-BE49-F238E27FC236}">
                <a16:creationId xmlns:a16="http://schemas.microsoft.com/office/drawing/2014/main" id="{AEE4CD72-F738-2D4B-8E99-1BAA584460EF}"/>
              </a:ext>
            </a:extLst>
          </p:cNvPr>
          <p:cNvSpPr>
            <a:spLocks noGrp="1"/>
          </p:cNvSpPr>
          <p:nvPr>
            <p:ph type="title"/>
          </p:nvPr>
        </p:nvSpPr>
        <p:spPr>
          <a:xfrm>
            <a:off x="243349" y="22534"/>
            <a:ext cx="8465808" cy="1237615"/>
          </a:xfrm>
        </p:spPr>
        <p:txBody>
          <a:bodyPr>
            <a:normAutofit fontScale="90000"/>
          </a:bodyPr>
          <a:lstStyle/>
          <a:p>
            <a:r>
              <a:rPr lang="nl-BE"/>
              <a:t>Studierichting: Grieks-Latijn en Latijn </a:t>
            </a:r>
            <a:br>
              <a:rPr lang="nl-BE"/>
            </a:br>
            <a:r>
              <a:rPr lang="nl-BE"/>
              <a:t>(finaliteit: doorstroom en domeinoverschrijdend)</a:t>
            </a:r>
          </a:p>
        </p:txBody>
      </p:sp>
      <p:pic>
        <p:nvPicPr>
          <p:cNvPr id="4" name="Picture 6">
            <a:extLst>
              <a:ext uri="{FF2B5EF4-FFF2-40B4-BE49-F238E27FC236}">
                <a16:creationId xmlns:a16="http://schemas.microsoft.com/office/drawing/2014/main" id="{73E6D135-A7CB-6147-8E2F-247032D367E2}"/>
              </a:ext>
            </a:extLst>
          </p:cNvPr>
          <p:cNvPicPr>
            <a:picLocks noChangeAspect="1"/>
          </p:cNvPicPr>
          <p:nvPr/>
        </p:nvPicPr>
        <p:blipFill>
          <a:blip r:embed="rId3" cstate="print"/>
          <a:stretch>
            <a:fillRect/>
          </a:stretch>
        </p:blipFill>
        <p:spPr>
          <a:xfrm>
            <a:off x="948267" y="6301599"/>
            <a:ext cx="1131149" cy="533867"/>
          </a:xfrm>
          <a:prstGeom prst="rect">
            <a:avLst/>
          </a:prstGeom>
        </p:spPr>
      </p:pic>
      <p:graphicFrame>
        <p:nvGraphicFramePr>
          <p:cNvPr id="11" name="Tabel 11">
            <a:extLst>
              <a:ext uri="{FF2B5EF4-FFF2-40B4-BE49-F238E27FC236}">
                <a16:creationId xmlns:a16="http://schemas.microsoft.com/office/drawing/2014/main" id="{0B0F2FAE-1BEF-A942-8428-A9B3DCA61DE7}"/>
              </a:ext>
            </a:extLst>
          </p:cNvPr>
          <p:cNvGraphicFramePr>
            <a:graphicFrameLocks noGrp="1"/>
          </p:cNvGraphicFramePr>
          <p:nvPr>
            <p:extLst>
              <p:ext uri="{D42A27DB-BD31-4B8C-83A1-F6EECF244321}">
                <p14:modId xmlns:p14="http://schemas.microsoft.com/office/powerpoint/2010/main" val="644903579"/>
              </p:ext>
            </p:extLst>
          </p:nvPr>
        </p:nvGraphicFramePr>
        <p:xfrm>
          <a:off x="1513841" y="1293192"/>
          <a:ext cx="6096000" cy="201676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316724365"/>
                    </a:ext>
                  </a:extLst>
                </a:gridCol>
                <a:gridCol w="3048000">
                  <a:extLst>
                    <a:ext uri="{9D8B030D-6E8A-4147-A177-3AD203B41FA5}">
                      <a16:colId xmlns:a16="http://schemas.microsoft.com/office/drawing/2014/main" val="2199944313"/>
                    </a:ext>
                  </a:extLst>
                </a:gridCol>
              </a:tblGrid>
              <a:tr h="370840">
                <a:tc>
                  <a:txBody>
                    <a:bodyPr/>
                    <a:lstStyle/>
                    <a:p>
                      <a:r>
                        <a:rPr lang="nl-NL">
                          <a:solidFill>
                            <a:schemeClr val="accent6"/>
                          </a:solidFill>
                        </a:rPr>
                        <a:t>Tweede graad</a:t>
                      </a:r>
                    </a:p>
                  </a:txBody>
                  <a:tcPr>
                    <a:solidFill>
                      <a:schemeClr val="tx2">
                        <a:lumMod val="40000"/>
                        <a:lumOff val="60000"/>
                      </a:schemeClr>
                    </a:solidFill>
                  </a:tcPr>
                </a:tc>
                <a:tc>
                  <a:txBody>
                    <a:bodyPr/>
                    <a:lstStyle/>
                    <a:p>
                      <a:r>
                        <a:rPr lang="nl-NL">
                          <a:solidFill>
                            <a:schemeClr val="accent6"/>
                          </a:solidFill>
                        </a:rPr>
                        <a:t>Derde graad</a:t>
                      </a:r>
                    </a:p>
                  </a:txBody>
                  <a:tcPr>
                    <a:solidFill>
                      <a:schemeClr val="tx2">
                        <a:lumMod val="40000"/>
                        <a:lumOff val="60000"/>
                      </a:schemeClr>
                    </a:solidFill>
                  </a:tcPr>
                </a:tc>
                <a:extLst>
                  <a:ext uri="{0D108BD9-81ED-4DB2-BD59-A6C34878D82A}">
                    <a16:rowId xmlns:a16="http://schemas.microsoft.com/office/drawing/2014/main" val="208833486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200" kern="1200">
                          <a:solidFill>
                            <a:schemeClr val="accent6"/>
                          </a:solidFill>
                          <a:effectLst/>
                          <a:latin typeface="+mn-lt"/>
                          <a:ea typeface="+mn-ea"/>
                          <a:cs typeface="+mn-cs"/>
                        </a:rPr>
                        <a:t>Grieks-Latijn </a:t>
                      </a:r>
                      <a:endParaRPr lang="nl-BE" sz="1200">
                        <a:solidFill>
                          <a:schemeClr val="accent6"/>
                        </a:solidFill>
                        <a:effectLst/>
                      </a:endParaRPr>
                    </a:p>
                    <a:p>
                      <a:endParaRPr lang="nl-NL" sz="1200">
                        <a:solidFill>
                          <a:schemeClr val="accent6"/>
                        </a:solidFill>
                      </a:endParaRPr>
                    </a:p>
                  </a:txBody>
                  <a:tcPr>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200" kern="1200">
                          <a:solidFill>
                            <a:schemeClr val="accent6"/>
                          </a:solidFill>
                          <a:effectLst/>
                          <a:latin typeface="+mn-lt"/>
                          <a:ea typeface="+mn-ea"/>
                          <a:cs typeface="+mn-cs"/>
                        </a:rPr>
                        <a:t>Grieks-latijn</a:t>
                      </a:r>
                    </a:p>
                    <a:p>
                      <a:pPr marL="0" marR="0" lvl="0" indent="0" algn="l" defTabSz="914400" rtl="0" eaLnBrk="1" fontAlgn="auto" latinLnBrk="0" hangingPunct="1">
                        <a:lnSpc>
                          <a:spcPct val="100000"/>
                        </a:lnSpc>
                        <a:spcBef>
                          <a:spcPts val="0"/>
                        </a:spcBef>
                        <a:spcAft>
                          <a:spcPts val="0"/>
                        </a:spcAft>
                        <a:buClrTx/>
                        <a:buSzTx/>
                        <a:buFontTx/>
                        <a:buNone/>
                        <a:tabLst/>
                        <a:defRPr/>
                      </a:pPr>
                      <a:r>
                        <a:rPr lang="nl-BE" sz="1200" kern="1200">
                          <a:solidFill>
                            <a:schemeClr val="accent6"/>
                          </a:solidFill>
                          <a:effectLst/>
                          <a:latin typeface="+mn-lt"/>
                          <a:ea typeface="+mn-ea"/>
                          <a:cs typeface="+mn-cs"/>
                        </a:rPr>
                        <a:t>(Grieks-wiskunde)</a:t>
                      </a:r>
                    </a:p>
                    <a:p>
                      <a:pPr marL="0" marR="0" lvl="0" indent="0" algn="l" defTabSz="914400" rtl="0" eaLnBrk="1" fontAlgn="auto" latinLnBrk="0" hangingPunct="1">
                        <a:lnSpc>
                          <a:spcPct val="100000"/>
                        </a:lnSpc>
                        <a:spcBef>
                          <a:spcPts val="0"/>
                        </a:spcBef>
                        <a:spcAft>
                          <a:spcPts val="0"/>
                        </a:spcAft>
                        <a:buClrTx/>
                        <a:buSzTx/>
                        <a:buFontTx/>
                        <a:buNone/>
                        <a:tabLst/>
                        <a:defRPr/>
                      </a:pPr>
                      <a:r>
                        <a:rPr lang="nl-BE" sz="1200" kern="1200">
                          <a:solidFill>
                            <a:schemeClr val="accent6"/>
                          </a:solidFill>
                          <a:effectLst/>
                          <a:latin typeface="+mn-lt"/>
                          <a:ea typeface="+mn-ea"/>
                          <a:cs typeface="+mn-cs"/>
                        </a:rPr>
                        <a:t>Latijn-moderne talen</a:t>
                      </a:r>
                    </a:p>
                    <a:p>
                      <a:pPr marL="0" marR="0" lvl="0" indent="0" algn="l" defTabSz="914400" rtl="0" eaLnBrk="1" fontAlgn="auto" latinLnBrk="0" hangingPunct="1">
                        <a:lnSpc>
                          <a:spcPct val="100000"/>
                        </a:lnSpc>
                        <a:spcBef>
                          <a:spcPts val="0"/>
                        </a:spcBef>
                        <a:spcAft>
                          <a:spcPts val="0"/>
                        </a:spcAft>
                        <a:buClrTx/>
                        <a:buSzTx/>
                        <a:buFontTx/>
                        <a:buNone/>
                        <a:tabLst/>
                        <a:defRPr/>
                      </a:pPr>
                      <a:r>
                        <a:rPr lang="nl-BE" sz="1200" kern="1200">
                          <a:solidFill>
                            <a:schemeClr val="accent6"/>
                          </a:solidFill>
                          <a:effectLst/>
                          <a:latin typeface="+mn-lt"/>
                          <a:ea typeface="+mn-ea"/>
                          <a:cs typeface="+mn-cs"/>
                        </a:rPr>
                        <a:t>Latijn-wetenschappen</a:t>
                      </a:r>
                    </a:p>
                    <a:p>
                      <a:pPr marL="0" marR="0" lvl="0" indent="0" algn="l" defTabSz="914400" rtl="0" eaLnBrk="1" fontAlgn="auto" latinLnBrk="0" hangingPunct="1">
                        <a:lnSpc>
                          <a:spcPct val="100000"/>
                        </a:lnSpc>
                        <a:spcBef>
                          <a:spcPts val="0"/>
                        </a:spcBef>
                        <a:spcAft>
                          <a:spcPts val="0"/>
                        </a:spcAft>
                        <a:buClrTx/>
                        <a:buSzTx/>
                        <a:buFontTx/>
                        <a:buNone/>
                        <a:tabLst/>
                        <a:defRPr/>
                      </a:pPr>
                      <a:r>
                        <a:rPr lang="nl-BE" sz="1200" kern="1200">
                          <a:solidFill>
                            <a:schemeClr val="accent6"/>
                          </a:solidFill>
                          <a:effectLst/>
                          <a:latin typeface="+mn-lt"/>
                          <a:ea typeface="+mn-ea"/>
                          <a:cs typeface="+mn-cs"/>
                        </a:rPr>
                        <a:t>Latijn-wiskunde </a:t>
                      </a:r>
                      <a:endParaRPr lang="nl-BE" sz="1200">
                        <a:solidFill>
                          <a:schemeClr val="accent6"/>
                        </a:solidFill>
                        <a:effectLst/>
                      </a:endParaRPr>
                    </a:p>
                  </a:txBody>
                  <a:tcPr>
                    <a:solidFill>
                      <a:schemeClr val="tx2">
                        <a:lumMod val="20000"/>
                        <a:lumOff val="80000"/>
                      </a:schemeClr>
                    </a:solidFill>
                  </a:tcPr>
                </a:tc>
                <a:extLst>
                  <a:ext uri="{0D108BD9-81ED-4DB2-BD59-A6C34878D82A}">
                    <a16:rowId xmlns:a16="http://schemas.microsoft.com/office/drawing/2014/main" val="236182735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200" kern="1200">
                          <a:solidFill>
                            <a:schemeClr val="accent6"/>
                          </a:solidFill>
                          <a:effectLst/>
                          <a:latin typeface="+mn-lt"/>
                          <a:ea typeface="+mn-ea"/>
                          <a:cs typeface="+mn-cs"/>
                        </a:rPr>
                        <a:t>Latijn </a:t>
                      </a:r>
                      <a:endParaRPr lang="nl-BE" sz="1200">
                        <a:solidFill>
                          <a:schemeClr val="accent6"/>
                        </a:solidFill>
                      </a:endParaRPr>
                    </a:p>
                    <a:p>
                      <a:endParaRPr lang="nl-NL" sz="1200">
                        <a:solidFill>
                          <a:schemeClr val="accent6"/>
                        </a:solidFill>
                      </a:endParaRPr>
                    </a:p>
                  </a:txBody>
                  <a:tcPr>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200" kern="1200">
                          <a:solidFill>
                            <a:schemeClr val="accent6"/>
                          </a:solidFill>
                          <a:effectLst/>
                          <a:latin typeface="+mn-lt"/>
                          <a:ea typeface="+mn-ea"/>
                          <a:cs typeface="+mn-cs"/>
                        </a:rPr>
                        <a:t>Latijn-moderne talen</a:t>
                      </a:r>
                      <a:br>
                        <a:rPr lang="nl-BE" sz="1200" kern="1200">
                          <a:solidFill>
                            <a:schemeClr val="accent6"/>
                          </a:solidFill>
                          <a:effectLst/>
                          <a:latin typeface="+mn-lt"/>
                          <a:ea typeface="+mn-ea"/>
                          <a:cs typeface="+mn-cs"/>
                        </a:rPr>
                      </a:br>
                      <a:r>
                        <a:rPr lang="nl-BE" sz="1200" kern="1200">
                          <a:solidFill>
                            <a:schemeClr val="accent6"/>
                          </a:solidFill>
                          <a:effectLst/>
                          <a:latin typeface="+mn-lt"/>
                          <a:ea typeface="+mn-ea"/>
                          <a:cs typeface="+mn-cs"/>
                        </a:rPr>
                        <a:t>Latijn-wetenschappen</a:t>
                      </a:r>
                      <a:br>
                        <a:rPr lang="nl-BE" sz="1200" kern="1200">
                          <a:solidFill>
                            <a:schemeClr val="accent6"/>
                          </a:solidFill>
                          <a:effectLst/>
                          <a:latin typeface="+mn-lt"/>
                          <a:ea typeface="+mn-ea"/>
                          <a:cs typeface="+mn-cs"/>
                        </a:rPr>
                      </a:br>
                      <a:r>
                        <a:rPr lang="nl-BE" sz="1200" kern="1200">
                          <a:solidFill>
                            <a:schemeClr val="accent6"/>
                          </a:solidFill>
                          <a:effectLst/>
                          <a:latin typeface="+mn-lt"/>
                          <a:ea typeface="+mn-ea"/>
                          <a:cs typeface="+mn-cs"/>
                        </a:rPr>
                        <a:t>Latijn-wiskunde</a:t>
                      </a:r>
                      <a:endParaRPr lang="nl-BE" sz="1200">
                        <a:solidFill>
                          <a:schemeClr val="accent6"/>
                        </a:solidFill>
                      </a:endParaRPr>
                    </a:p>
                  </a:txBody>
                  <a:tcPr>
                    <a:solidFill>
                      <a:schemeClr val="tx2">
                        <a:lumMod val="20000"/>
                        <a:lumOff val="80000"/>
                      </a:schemeClr>
                    </a:solidFill>
                  </a:tcPr>
                </a:tc>
                <a:extLst>
                  <a:ext uri="{0D108BD9-81ED-4DB2-BD59-A6C34878D82A}">
                    <a16:rowId xmlns:a16="http://schemas.microsoft.com/office/drawing/2014/main" val="1667760176"/>
                  </a:ext>
                </a:extLst>
              </a:tr>
            </a:tbl>
          </a:graphicData>
        </a:graphic>
      </p:graphicFrame>
      <p:sp>
        <p:nvSpPr>
          <p:cNvPr id="3" name="Rechthoek 2">
            <a:extLst>
              <a:ext uri="{FF2B5EF4-FFF2-40B4-BE49-F238E27FC236}">
                <a16:creationId xmlns:a16="http://schemas.microsoft.com/office/drawing/2014/main" id="{A81A5E2B-B82D-624D-B2BD-CF3DADD3F87A}"/>
              </a:ext>
            </a:extLst>
          </p:cNvPr>
          <p:cNvSpPr/>
          <p:nvPr/>
        </p:nvSpPr>
        <p:spPr>
          <a:xfrm>
            <a:off x="51620" y="3308246"/>
            <a:ext cx="9092380" cy="2739211"/>
          </a:xfrm>
          <a:prstGeom prst="rect">
            <a:avLst/>
          </a:prstGeom>
        </p:spPr>
        <p:txBody>
          <a:bodyPr wrap="square" lIns="91440" tIns="45720" rIns="91440" bIns="45720" anchor="t">
            <a:spAutoFit/>
          </a:bodyPr>
          <a:lstStyle/>
          <a:p>
            <a:r>
              <a:rPr lang="nl-BE" b="1">
                <a:solidFill>
                  <a:schemeClr val="accent6"/>
                </a:solidFill>
              </a:rPr>
              <a:t>Visie op deze studierichtingen. </a:t>
            </a:r>
            <a:endParaRPr lang="nl-BE">
              <a:solidFill>
                <a:schemeClr val="accent6"/>
              </a:solidFill>
            </a:endParaRPr>
          </a:p>
          <a:p>
            <a:r>
              <a:rPr lang="nl-BE">
                <a:solidFill>
                  <a:schemeClr val="accent6"/>
                </a:solidFill>
              </a:rPr>
              <a:t>In deze studierichtingen krijgen leerlingen een brede algemene vorming. Bovendien zal de studie van </a:t>
            </a:r>
            <a:r>
              <a:rPr lang="nl-BE">
                <a:solidFill>
                  <a:schemeClr val="accent6"/>
                </a:solidFill>
                <a:highlight>
                  <a:srgbClr val="FFFF00"/>
                </a:highlight>
              </a:rPr>
              <a:t>Grieks-Latijn of Latijn je een beter zicht geven op de structuren van de moderne vreemde talen</a:t>
            </a:r>
            <a:r>
              <a:rPr lang="nl-BE"/>
              <a:t>. </a:t>
            </a:r>
            <a:r>
              <a:rPr lang="nl-BE">
                <a:solidFill>
                  <a:schemeClr val="accent6"/>
                </a:solidFill>
                <a:latin typeface="Calibri"/>
                <a:ea typeface="Calibri"/>
                <a:cs typeface="Calibri"/>
              </a:rPr>
              <a:t>Dit wordt aangevuld met wiskunde als voorbereiding op het pakket gevorderde wiskunde in de derde graad (Latijn-Wiskunde). </a:t>
            </a:r>
            <a:endParaRPr lang="nl-BE">
              <a:solidFill>
                <a:schemeClr val="accent6"/>
              </a:solidFill>
            </a:endParaRPr>
          </a:p>
          <a:p>
            <a:endParaRPr lang="nl-BE" sz="1000">
              <a:solidFill>
                <a:schemeClr val="accent6"/>
              </a:solidFill>
            </a:endParaRPr>
          </a:p>
          <a:p>
            <a:r>
              <a:rPr lang="nl-BE">
                <a:solidFill>
                  <a:schemeClr val="accent6"/>
                </a:solidFill>
              </a:rPr>
              <a:t>In de tweede graad </a:t>
            </a:r>
            <a:r>
              <a:rPr lang="nl-BE" b="1">
                <a:solidFill>
                  <a:schemeClr val="accent6"/>
                </a:solidFill>
                <a:highlight>
                  <a:srgbClr val="FFFF00"/>
                </a:highlight>
              </a:rPr>
              <a:t>Grieks-Latijn</a:t>
            </a:r>
            <a:r>
              <a:rPr lang="nl-BE">
                <a:solidFill>
                  <a:schemeClr val="accent6"/>
                </a:solidFill>
              </a:rPr>
              <a:t> gaan we in het specifiek deel dieper in op </a:t>
            </a:r>
            <a:r>
              <a:rPr lang="nl-BE">
                <a:solidFill>
                  <a:schemeClr val="accent6"/>
                </a:solidFill>
                <a:highlight>
                  <a:srgbClr val="FFFF00"/>
                </a:highlight>
              </a:rPr>
              <a:t>de cultuur, de geschiedenis en de literatuur van het Oude Rome en het Oude Griekenland</a:t>
            </a:r>
            <a:r>
              <a:rPr lang="nl-BE">
                <a:solidFill>
                  <a:schemeClr val="accent6"/>
                </a:solidFill>
              </a:rPr>
              <a:t>.</a:t>
            </a:r>
            <a:endParaRPr lang="nl-BE">
              <a:solidFill>
                <a:schemeClr val="accent6"/>
              </a:solidFill>
              <a:ea typeface="Calibri"/>
              <a:cs typeface="Calibri"/>
            </a:endParaRPr>
          </a:p>
          <a:p>
            <a:r>
              <a:rPr lang="nl-BE">
                <a:solidFill>
                  <a:schemeClr val="accent6"/>
                </a:solidFill>
              </a:rPr>
              <a:t>De leerlingen ontdekken op die manier de enorme invloeden van deze oude beschavingen op onze moderne wereld. </a:t>
            </a:r>
            <a:endParaRPr lang="nl-BE">
              <a:solidFill>
                <a:schemeClr val="accent6"/>
              </a:solidFill>
              <a:ea typeface="Calibri"/>
              <a:cs typeface="Calibri"/>
            </a:endParaRPr>
          </a:p>
        </p:txBody>
      </p:sp>
    </p:spTree>
    <p:extLst>
      <p:ext uri="{BB962C8B-B14F-4D97-AF65-F5344CB8AC3E}">
        <p14:creationId xmlns:p14="http://schemas.microsoft.com/office/powerpoint/2010/main" val="3368314664"/>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a:extLst>
              <a:ext uri="{FF2B5EF4-FFF2-40B4-BE49-F238E27FC236}">
                <a16:creationId xmlns:a16="http://schemas.microsoft.com/office/drawing/2014/main" id="{0431C80A-7FDF-A54C-83E5-080C9E8236D6}"/>
              </a:ext>
            </a:extLst>
          </p:cNvPr>
          <p:cNvSpPr txBox="1"/>
          <p:nvPr/>
        </p:nvSpPr>
        <p:spPr>
          <a:xfrm>
            <a:off x="948267" y="6383867"/>
            <a:ext cx="1659466" cy="369332"/>
          </a:xfrm>
          <a:prstGeom prst="rect">
            <a:avLst/>
          </a:prstGeom>
          <a:solidFill>
            <a:schemeClr val="bg1"/>
          </a:solidFill>
        </p:spPr>
        <p:txBody>
          <a:bodyPr wrap="square" rtlCol="0">
            <a:spAutoFit/>
          </a:bodyPr>
          <a:lstStyle/>
          <a:p>
            <a:endParaRPr lang="nl-BE"/>
          </a:p>
        </p:txBody>
      </p:sp>
      <p:sp>
        <p:nvSpPr>
          <p:cNvPr id="2" name="Titel 1">
            <a:extLst>
              <a:ext uri="{FF2B5EF4-FFF2-40B4-BE49-F238E27FC236}">
                <a16:creationId xmlns:a16="http://schemas.microsoft.com/office/drawing/2014/main" id="{AEE4CD72-F738-2D4B-8E99-1BAA584460EF}"/>
              </a:ext>
            </a:extLst>
          </p:cNvPr>
          <p:cNvSpPr>
            <a:spLocks noGrp="1"/>
          </p:cNvSpPr>
          <p:nvPr>
            <p:ph type="title"/>
          </p:nvPr>
        </p:nvSpPr>
        <p:spPr>
          <a:xfrm>
            <a:off x="103632" y="15160"/>
            <a:ext cx="8509426" cy="1237615"/>
          </a:xfrm>
        </p:spPr>
        <p:txBody>
          <a:bodyPr>
            <a:normAutofit fontScale="90000"/>
          </a:bodyPr>
          <a:lstStyle/>
          <a:p>
            <a:r>
              <a:rPr lang="nl-BE"/>
              <a:t>Studierichting: Grieks-Latijn en Latijn </a:t>
            </a:r>
            <a:br>
              <a:rPr lang="nl-BE"/>
            </a:br>
            <a:r>
              <a:rPr lang="nl-BE"/>
              <a:t>(finaliteit: doorstroom en domeinoverschrijdend)</a:t>
            </a:r>
          </a:p>
        </p:txBody>
      </p:sp>
      <p:pic>
        <p:nvPicPr>
          <p:cNvPr id="4" name="Picture 6">
            <a:extLst>
              <a:ext uri="{FF2B5EF4-FFF2-40B4-BE49-F238E27FC236}">
                <a16:creationId xmlns:a16="http://schemas.microsoft.com/office/drawing/2014/main" id="{73E6D135-A7CB-6147-8E2F-247032D367E2}"/>
              </a:ext>
            </a:extLst>
          </p:cNvPr>
          <p:cNvPicPr>
            <a:picLocks noChangeAspect="1"/>
          </p:cNvPicPr>
          <p:nvPr/>
        </p:nvPicPr>
        <p:blipFill>
          <a:blip r:embed="rId3" cstate="print"/>
          <a:stretch>
            <a:fillRect/>
          </a:stretch>
        </p:blipFill>
        <p:spPr>
          <a:xfrm>
            <a:off x="948267" y="6301599"/>
            <a:ext cx="1131149" cy="533867"/>
          </a:xfrm>
          <a:prstGeom prst="rect">
            <a:avLst/>
          </a:prstGeom>
        </p:spPr>
      </p:pic>
      <p:sp>
        <p:nvSpPr>
          <p:cNvPr id="3" name="Rechthoek 2">
            <a:extLst>
              <a:ext uri="{FF2B5EF4-FFF2-40B4-BE49-F238E27FC236}">
                <a16:creationId xmlns:a16="http://schemas.microsoft.com/office/drawing/2014/main" id="{A81A5E2B-B82D-624D-B2BD-CF3DADD3F87A}"/>
              </a:ext>
            </a:extLst>
          </p:cNvPr>
          <p:cNvSpPr/>
          <p:nvPr/>
        </p:nvSpPr>
        <p:spPr>
          <a:xfrm>
            <a:off x="0" y="1339083"/>
            <a:ext cx="9114503" cy="4524315"/>
          </a:xfrm>
          <a:prstGeom prst="rect">
            <a:avLst/>
          </a:prstGeom>
        </p:spPr>
        <p:txBody>
          <a:bodyPr wrap="square" lIns="91440" tIns="45720" rIns="91440" bIns="45720" anchor="t">
            <a:spAutoFit/>
          </a:bodyPr>
          <a:lstStyle/>
          <a:p>
            <a:r>
              <a:rPr lang="nl-BE">
                <a:solidFill>
                  <a:schemeClr val="accent6"/>
                </a:solidFill>
              </a:rPr>
              <a:t>In de tweede graad</a:t>
            </a:r>
            <a:r>
              <a:rPr lang="nl-BE">
                <a:solidFill>
                  <a:schemeClr val="accent6"/>
                </a:solidFill>
                <a:highlight>
                  <a:srgbClr val="FFFF00"/>
                </a:highlight>
              </a:rPr>
              <a:t> </a:t>
            </a:r>
            <a:r>
              <a:rPr lang="nl-BE" b="1">
                <a:solidFill>
                  <a:schemeClr val="accent6"/>
                </a:solidFill>
                <a:highlight>
                  <a:srgbClr val="FFFF00"/>
                </a:highlight>
              </a:rPr>
              <a:t>Latijn</a:t>
            </a:r>
            <a:r>
              <a:rPr lang="nl-BE">
                <a:solidFill>
                  <a:schemeClr val="accent6"/>
                </a:solidFill>
                <a:highlight>
                  <a:srgbClr val="FFFF00"/>
                </a:highlight>
              </a:rPr>
              <a:t> </a:t>
            </a:r>
            <a:r>
              <a:rPr lang="nl-BE">
                <a:solidFill>
                  <a:schemeClr val="accent6"/>
                </a:solidFill>
              </a:rPr>
              <a:t>gaan we dieper in op de cultuur, de geschiedenis en de literatuur van het Oude Rome aan de hand van authentieke teksten van Caesar en Ovidius. Je ontdekt op die manier de enorme invloeden van deze oude beschaving op onze moderne wereld. </a:t>
            </a:r>
            <a:br>
              <a:rPr lang="nl-BE"/>
            </a:br>
            <a:r>
              <a:rPr lang="nl-BE">
                <a:solidFill>
                  <a:srgbClr val="848484"/>
                </a:solidFill>
              </a:rPr>
              <a:t>Op basis van de keuzes die de school maakt </a:t>
            </a:r>
            <a:r>
              <a:rPr lang="nl-BE">
                <a:solidFill>
                  <a:srgbClr val="848484"/>
                </a:solidFill>
                <a:cs typeface="Calibri"/>
              </a:rPr>
              <a:t>(enerzijds verdiepend maar ook kijkend naar de mogelijkheden in de derde graad), kunnen leerlingen daarenboven in het complementair gedeelte kiezen uit een optiepakket wetenschap of taal.</a:t>
            </a:r>
            <a:br>
              <a:rPr lang="nl-BE">
                <a:latin typeface="Calibri" panose="020F0502020204030204" pitchFamily="34" charset="0"/>
                <a:cs typeface="Calibri" panose="020F0502020204030204" pitchFamily="34" charset="0"/>
              </a:rPr>
            </a:br>
            <a:endParaRPr lang="nl-BE">
              <a:solidFill>
                <a:srgbClr val="737373"/>
              </a:solidFill>
              <a:latin typeface="Calibri" panose="020F0502020204030204" pitchFamily="34" charset="0"/>
              <a:cs typeface="Calibri" panose="020F0502020204030204" pitchFamily="34" charset="0"/>
            </a:endParaRPr>
          </a:p>
          <a:p>
            <a:r>
              <a:rPr lang="nl-BE" b="1">
                <a:solidFill>
                  <a:schemeClr val="accent6"/>
                </a:solidFill>
              </a:rPr>
              <a:t>Leerlingenprofiel voor deze richtingen.</a:t>
            </a:r>
            <a:endParaRPr lang="nl-BE">
              <a:solidFill>
                <a:schemeClr val="accent6"/>
              </a:solidFill>
            </a:endParaRPr>
          </a:p>
          <a:p>
            <a:r>
              <a:rPr lang="nl-BE">
                <a:solidFill>
                  <a:schemeClr val="accent6"/>
                </a:solidFill>
              </a:rPr>
              <a:t>Deze studierichting spreekt leerlingen aan die</a:t>
            </a:r>
            <a:endParaRPr lang="nl-BE">
              <a:solidFill>
                <a:schemeClr val="accent6"/>
              </a:solidFill>
              <a:ea typeface="Calibri"/>
              <a:cs typeface="Calibri"/>
            </a:endParaRPr>
          </a:p>
          <a:p>
            <a:pPr marL="285750" indent="-285750">
              <a:buFont typeface="Arial" panose="020B0604020202020204" pitchFamily="34" charset="0"/>
              <a:buChar char="•"/>
            </a:pPr>
            <a:r>
              <a:rPr lang="nl-BE">
                <a:solidFill>
                  <a:schemeClr val="accent6"/>
                </a:solidFill>
              </a:rPr>
              <a:t>ruim geïnteresseerd zijn in de </a:t>
            </a:r>
            <a:r>
              <a:rPr lang="nl-BE">
                <a:solidFill>
                  <a:schemeClr val="accent6"/>
                </a:solidFill>
                <a:highlight>
                  <a:srgbClr val="FFFF00"/>
                </a:highlight>
              </a:rPr>
              <a:t>taal, cultuur, geschiedenis en samenleving waarbinnen teksten in het Latijn en/of Grieks zijn geschreven</a:t>
            </a:r>
            <a:r>
              <a:rPr lang="nl-BE">
                <a:solidFill>
                  <a:schemeClr val="accent6"/>
                </a:solidFill>
              </a:rPr>
              <a:t>,</a:t>
            </a:r>
            <a:endParaRPr lang="nl-BE">
              <a:solidFill>
                <a:schemeClr val="accent6"/>
              </a:solidFill>
              <a:ea typeface="Calibri"/>
              <a:cs typeface="Calibri"/>
            </a:endParaRPr>
          </a:p>
          <a:p>
            <a:pPr marL="285750" indent="-285750">
              <a:buFont typeface="Arial" panose="020B0604020202020204" pitchFamily="34" charset="0"/>
              <a:buChar char="•"/>
            </a:pPr>
            <a:r>
              <a:rPr lang="nl-BE">
                <a:solidFill>
                  <a:schemeClr val="accent6"/>
                </a:solidFill>
              </a:rPr>
              <a:t>de literatuur in het Latijn en/of Grieks van de klassieke Oudheid tot nu willen ontdekken,</a:t>
            </a:r>
            <a:endParaRPr lang="nl-BE">
              <a:solidFill>
                <a:schemeClr val="accent6"/>
              </a:solidFill>
              <a:ea typeface="Calibri"/>
              <a:cs typeface="Calibri"/>
            </a:endParaRPr>
          </a:p>
          <a:p>
            <a:pPr marL="285750" indent="-285750">
              <a:buFont typeface="Arial" panose="020B0604020202020204" pitchFamily="34" charset="0"/>
              <a:buChar char="•"/>
            </a:pPr>
            <a:r>
              <a:rPr lang="nl-BE">
                <a:solidFill>
                  <a:schemeClr val="accent6"/>
                </a:solidFill>
              </a:rPr>
              <a:t>ervan genieten om op een gestructureerde manier met taal aan de slag te gaan,</a:t>
            </a:r>
            <a:endParaRPr lang="nl-BE">
              <a:solidFill>
                <a:schemeClr val="accent6"/>
              </a:solidFill>
              <a:ea typeface="Calibri"/>
              <a:cs typeface="Calibri"/>
            </a:endParaRPr>
          </a:p>
          <a:p>
            <a:pPr marL="285750" indent="-285750">
              <a:buFont typeface="Arial" panose="020B0604020202020204" pitchFamily="34" charset="0"/>
              <a:buChar char="•"/>
            </a:pPr>
            <a:r>
              <a:rPr lang="nl-BE">
                <a:solidFill>
                  <a:schemeClr val="accent6"/>
                </a:solidFill>
              </a:rPr>
              <a:t>het als een uitdaging ervaren om met taal te spelen door te zoeken naar het juiste woord op de juiste plaats en iets nieuws te creëren.</a:t>
            </a:r>
            <a:endParaRPr lang="nl-BE">
              <a:solidFill>
                <a:schemeClr val="accent6"/>
              </a:solidFill>
              <a:ea typeface="Calibri"/>
              <a:cs typeface="Calibri"/>
            </a:endParaRPr>
          </a:p>
          <a:p>
            <a:pPr marL="285750" indent="-285750">
              <a:buFont typeface="Arial" panose="020B0604020202020204" pitchFamily="34" charset="0"/>
              <a:buChar char="•"/>
            </a:pPr>
            <a:r>
              <a:rPr lang="nl-BE">
                <a:solidFill>
                  <a:schemeClr val="accent6"/>
                </a:solidFill>
              </a:rPr>
              <a:t>je bent bereid en deinst niet terug voor wat geheugentraining.</a:t>
            </a:r>
            <a:endParaRPr lang="nl-BE">
              <a:solidFill>
                <a:schemeClr val="accent6"/>
              </a:solidFill>
              <a:effectLst/>
              <a:ea typeface="Calibri"/>
              <a:cs typeface="Calibri"/>
            </a:endParaRPr>
          </a:p>
        </p:txBody>
      </p:sp>
    </p:spTree>
    <p:extLst>
      <p:ext uri="{BB962C8B-B14F-4D97-AF65-F5344CB8AC3E}">
        <p14:creationId xmlns:p14="http://schemas.microsoft.com/office/powerpoint/2010/main" val="474064409"/>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a:extLst>
              <a:ext uri="{FF2B5EF4-FFF2-40B4-BE49-F238E27FC236}">
                <a16:creationId xmlns:a16="http://schemas.microsoft.com/office/drawing/2014/main" id="{0431C80A-7FDF-A54C-83E5-080C9E8236D6}"/>
              </a:ext>
            </a:extLst>
          </p:cNvPr>
          <p:cNvSpPr txBox="1"/>
          <p:nvPr/>
        </p:nvSpPr>
        <p:spPr>
          <a:xfrm>
            <a:off x="948267" y="6383867"/>
            <a:ext cx="1659466" cy="369332"/>
          </a:xfrm>
          <a:prstGeom prst="rect">
            <a:avLst/>
          </a:prstGeom>
          <a:solidFill>
            <a:schemeClr val="bg1"/>
          </a:solidFill>
        </p:spPr>
        <p:txBody>
          <a:bodyPr wrap="square" rtlCol="0">
            <a:spAutoFit/>
          </a:bodyPr>
          <a:lstStyle/>
          <a:p>
            <a:endParaRPr lang="nl-BE"/>
          </a:p>
        </p:txBody>
      </p:sp>
      <p:sp>
        <p:nvSpPr>
          <p:cNvPr id="2" name="Titel 1">
            <a:extLst>
              <a:ext uri="{FF2B5EF4-FFF2-40B4-BE49-F238E27FC236}">
                <a16:creationId xmlns:a16="http://schemas.microsoft.com/office/drawing/2014/main" id="{AEE4CD72-F738-2D4B-8E99-1BAA584460EF}"/>
              </a:ext>
            </a:extLst>
          </p:cNvPr>
          <p:cNvSpPr>
            <a:spLocks noGrp="1"/>
          </p:cNvSpPr>
          <p:nvPr>
            <p:ph type="title"/>
          </p:nvPr>
        </p:nvSpPr>
        <p:spPr>
          <a:xfrm>
            <a:off x="132735" y="22534"/>
            <a:ext cx="8576421" cy="1237615"/>
          </a:xfrm>
        </p:spPr>
        <p:txBody>
          <a:bodyPr>
            <a:normAutofit fontScale="90000"/>
          </a:bodyPr>
          <a:lstStyle/>
          <a:p>
            <a:r>
              <a:rPr lang="nl-BE"/>
              <a:t>Studierichting: Moderne talen</a:t>
            </a:r>
            <a:br>
              <a:rPr lang="nl-BE"/>
            </a:br>
            <a:r>
              <a:rPr lang="nl-BE"/>
              <a:t>(finaliteit: doorstroom en domeinoverschrijdend)</a:t>
            </a:r>
          </a:p>
        </p:txBody>
      </p:sp>
      <p:pic>
        <p:nvPicPr>
          <p:cNvPr id="4" name="Picture 6">
            <a:extLst>
              <a:ext uri="{FF2B5EF4-FFF2-40B4-BE49-F238E27FC236}">
                <a16:creationId xmlns:a16="http://schemas.microsoft.com/office/drawing/2014/main" id="{73E6D135-A7CB-6147-8E2F-247032D367E2}"/>
              </a:ext>
            </a:extLst>
          </p:cNvPr>
          <p:cNvPicPr>
            <a:picLocks noChangeAspect="1"/>
          </p:cNvPicPr>
          <p:nvPr/>
        </p:nvPicPr>
        <p:blipFill>
          <a:blip r:embed="rId3" cstate="print"/>
          <a:stretch>
            <a:fillRect/>
          </a:stretch>
        </p:blipFill>
        <p:spPr>
          <a:xfrm>
            <a:off x="948267" y="6301599"/>
            <a:ext cx="1131149" cy="533867"/>
          </a:xfrm>
          <a:prstGeom prst="rect">
            <a:avLst/>
          </a:prstGeom>
        </p:spPr>
      </p:pic>
      <p:graphicFrame>
        <p:nvGraphicFramePr>
          <p:cNvPr id="11" name="Tabel 11">
            <a:extLst>
              <a:ext uri="{FF2B5EF4-FFF2-40B4-BE49-F238E27FC236}">
                <a16:creationId xmlns:a16="http://schemas.microsoft.com/office/drawing/2014/main" id="{0B0F2FAE-1BEF-A942-8428-A9B3DCA61DE7}"/>
              </a:ext>
            </a:extLst>
          </p:cNvPr>
          <p:cNvGraphicFramePr>
            <a:graphicFrameLocks noGrp="1"/>
          </p:cNvGraphicFramePr>
          <p:nvPr>
            <p:extLst>
              <p:ext uri="{D42A27DB-BD31-4B8C-83A1-F6EECF244321}">
                <p14:modId xmlns:p14="http://schemas.microsoft.com/office/powerpoint/2010/main" val="3942189099"/>
              </p:ext>
            </p:extLst>
          </p:nvPr>
        </p:nvGraphicFramePr>
        <p:xfrm>
          <a:off x="1524000" y="1397000"/>
          <a:ext cx="6096000" cy="101092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316724365"/>
                    </a:ext>
                  </a:extLst>
                </a:gridCol>
                <a:gridCol w="3048000">
                  <a:extLst>
                    <a:ext uri="{9D8B030D-6E8A-4147-A177-3AD203B41FA5}">
                      <a16:colId xmlns:a16="http://schemas.microsoft.com/office/drawing/2014/main" val="2199944313"/>
                    </a:ext>
                  </a:extLst>
                </a:gridCol>
              </a:tblGrid>
              <a:tr h="370840">
                <a:tc>
                  <a:txBody>
                    <a:bodyPr/>
                    <a:lstStyle/>
                    <a:p>
                      <a:r>
                        <a:rPr lang="nl-NL">
                          <a:solidFill>
                            <a:schemeClr val="accent6"/>
                          </a:solidFill>
                        </a:rPr>
                        <a:t>Tweede graad</a:t>
                      </a:r>
                    </a:p>
                  </a:txBody>
                  <a:tcPr>
                    <a:solidFill>
                      <a:schemeClr val="tx2">
                        <a:lumMod val="40000"/>
                        <a:lumOff val="60000"/>
                      </a:schemeClr>
                    </a:solidFill>
                  </a:tcPr>
                </a:tc>
                <a:tc>
                  <a:txBody>
                    <a:bodyPr/>
                    <a:lstStyle/>
                    <a:p>
                      <a:r>
                        <a:rPr lang="nl-NL">
                          <a:solidFill>
                            <a:schemeClr val="accent6"/>
                          </a:solidFill>
                        </a:rPr>
                        <a:t>Derde graad</a:t>
                      </a:r>
                    </a:p>
                  </a:txBody>
                  <a:tcPr>
                    <a:solidFill>
                      <a:schemeClr val="tx2">
                        <a:lumMod val="40000"/>
                        <a:lumOff val="60000"/>
                      </a:schemeClr>
                    </a:solidFill>
                  </a:tcPr>
                </a:tc>
                <a:extLst>
                  <a:ext uri="{0D108BD9-81ED-4DB2-BD59-A6C34878D82A}">
                    <a16:rowId xmlns:a16="http://schemas.microsoft.com/office/drawing/2014/main" val="208833486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200" kern="1200">
                          <a:solidFill>
                            <a:schemeClr val="accent6"/>
                          </a:solidFill>
                          <a:effectLst/>
                          <a:latin typeface="+mn-lt"/>
                          <a:ea typeface="+mn-ea"/>
                          <a:cs typeface="+mn-cs"/>
                        </a:rPr>
                        <a:t>Moderne talen </a:t>
                      </a:r>
                      <a:endParaRPr lang="nl-BE" sz="1200">
                        <a:solidFill>
                          <a:schemeClr val="accent6"/>
                        </a:solidFill>
                      </a:endParaRPr>
                    </a:p>
                    <a:p>
                      <a:endParaRPr lang="nl-NL" sz="1200">
                        <a:solidFill>
                          <a:schemeClr val="accent6"/>
                        </a:solidFill>
                      </a:endParaRPr>
                    </a:p>
                  </a:txBody>
                  <a:tcPr>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200" kern="1200">
                          <a:solidFill>
                            <a:schemeClr val="accent6"/>
                          </a:solidFill>
                          <a:effectLst/>
                          <a:latin typeface="+mn-lt"/>
                          <a:ea typeface="+mn-ea"/>
                          <a:cs typeface="+mn-cs"/>
                        </a:rPr>
                        <a:t>Economie-moderne talen</a:t>
                      </a:r>
                      <a:br>
                        <a:rPr lang="nl-BE" sz="1200" kern="1200">
                          <a:solidFill>
                            <a:schemeClr val="accent6"/>
                          </a:solidFill>
                          <a:effectLst/>
                          <a:latin typeface="+mn-lt"/>
                          <a:ea typeface="+mn-ea"/>
                          <a:cs typeface="+mn-cs"/>
                        </a:rPr>
                      </a:br>
                      <a:r>
                        <a:rPr lang="nl-BE" sz="1200" kern="1200">
                          <a:solidFill>
                            <a:schemeClr val="accent6"/>
                          </a:solidFill>
                          <a:effectLst/>
                          <a:latin typeface="+mn-lt"/>
                          <a:ea typeface="+mn-ea"/>
                          <a:cs typeface="+mn-cs"/>
                        </a:rPr>
                        <a:t>Moderne talen-wetenschappen</a:t>
                      </a:r>
                      <a:br>
                        <a:rPr lang="nl-BE" sz="1200" kern="1200">
                          <a:solidFill>
                            <a:schemeClr val="accent6"/>
                          </a:solidFill>
                          <a:effectLst/>
                          <a:latin typeface="+mn-lt"/>
                          <a:ea typeface="+mn-ea"/>
                          <a:cs typeface="+mn-cs"/>
                        </a:rPr>
                      </a:br>
                      <a:r>
                        <a:rPr lang="nl-BE" sz="1200" kern="1200">
                          <a:solidFill>
                            <a:schemeClr val="accent6"/>
                          </a:solidFill>
                          <a:effectLst/>
                          <a:latin typeface="+mn-lt"/>
                          <a:ea typeface="+mn-ea"/>
                          <a:cs typeface="+mn-cs"/>
                        </a:rPr>
                        <a:t>(Taal en communicatiewetenschappen)</a:t>
                      </a:r>
                      <a:endParaRPr lang="nl-BE" sz="1200">
                        <a:solidFill>
                          <a:schemeClr val="accent6"/>
                        </a:solidFill>
                      </a:endParaRPr>
                    </a:p>
                  </a:txBody>
                  <a:tcPr>
                    <a:solidFill>
                      <a:schemeClr val="tx2">
                        <a:lumMod val="20000"/>
                        <a:lumOff val="80000"/>
                      </a:schemeClr>
                    </a:solidFill>
                  </a:tcPr>
                </a:tc>
                <a:extLst>
                  <a:ext uri="{0D108BD9-81ED-4DB2-BD59-A6C34878D82A}">
                    <a16:rowId xmlns:a16="http://schemas.microsoft.com/office/drawing/2014/main" val="161603399"/>
                  </a:ext>
                </a:extLst>
              </a:tr>
            </a:tbl>
          </a:graphicData>
        </a:graphic>
      </p:graphicFrame>
      <p:sp>
        <p:nvSpPr>
          <p:cNvPr id="3" name="Rechthoek 2">
            <a:extLst>
              <a:ext uri="{FF2B5EF4-FFF2-40B4-BE49-F238E27FC236}">
                <a16:creationId xmlns:a16="http://schemas.microsoft.com/office/drawing/2014/main" id="{B99C3B25-9AEE-2045-85A4-402850B054B1}"/>
              </a:ext>
            </a:extLst>
          </p:cNvPr>
          <p:cNvSpPr/>
          <p:nvPr/>
        </p:nvSpPr>
        <p:spPr>
          <a:xfrm>
            <a:off x="39188" y="2699550"/>
            <a:ext cx="9065623" cy="2585323"/>
          </a:xfrm>
          <a:prstGeom prst="rect">
            <a:avLst/>
          </a:prstGeom>
        </p:spPr>
        <p:txBody>
          <a:bodyPr wrap="square" lIns="91440" tIns="45720" rIns="91440" bIns="45720" anchor="t">
            <a:spAutoFit/>
          </a:bodyPr>
          <a:lstStyle/>
          <a:p>
            <a:r>
              <a:rPr lang="nl-BE" b="1">
                <a:solidFill>
                  <a:srgbClr val="848484"/>
                </a:solidFill>
                <a:latin typeface="Calibri"/>
                <a:ea typeface="Calibri"/>
                <a:cs typeface="Calibri"/>
              </a:rPr>
              <a:t>Visie op de studierichting.</a:t>
            </a:r>
            <a:endParaRPr lang="nl-BE">
              <a:solidFill>
                <a:srgbClr val="848484"/>
              </a:solidFill>
              <a:latin typeface="Calibri"/>
              <a:ea typeface="Calibri"/>
              <a:cs typeface="Calibri"/>
            </a:endParaRPr>
          </a:p>
          <a:p>
            <a:r>
              <a:rPr lang="nl-BE">
                <a:solidFill>
                  <a:srgbClr val="848484"/>
                </a:solidFill>
                <a:latin typeface="Calibri"/>
                <a:ea typeface="Calibri"/>
                <a:cs typeface="Calibri"/>
              </a:rPr>
              <a:t>Leerlingen verdiepen in deze studierichting hun </a:t>
            </a:r>
            <a:r>
              <a:rPr lang="nl-BE">
                <a:solidFill>
                  <a:srgbClr val="848484"/>
                </a:solidFill>
                <a:highlight>
                  <a:srgbClr val="FFFF00"/>
                </a:highlight>
                <a:latin typeface="Calibri"/>
                <a:ea typeface="Calibri"/>
                <a:cs typeface="Calibri"/>
              </a:rPr>
              <a:t>communicatievaardigheden in het Engels, Frans en Nederlands</a:t>
            </a:r>
            <a:r>
              <a:rPr lang="nl-BE">
                <a:solidFill>
                  <a:srgbClr val="848484"/>
                </a:solidFill>
                <a:latin typeface="Calibri"/>
                <a:ea typeface="Calibri"/>
                <a:cs typeface="Calibri"/>
              </a:rPr>
              <a:t>. Daarnaast krijgen zij een extra vreemde taal in het specifiek deel, nl. het Duits. Op basis van de keuzes die de school maakt, (enerzijds verdiepend maar ook kijkend naar de mogelijkheden in de derde graad), kunnen leerlingen daarenboven in het complementair gedeelte nog een keuze maken.</a:t>
            </a:r>
          </a:p>
          <a:p>
            <a:r>
              <a:rPr lang="nl-BE">
                <a:solidFill>
                  <a:srgbClr val="848484"/>
                </a:solidFill>
                <a:latin typeface="Calibri"/>
                <a:ea typeface="Calibri"/>
                <a:cs typeface="Calibri"/>
              </a:rPr>
              <a:t>Deze studierichting daagt leerlingen tevens uit op basis van verschillende componenten van het wetenschapsdomein moderne talen: pragmatiek, sociolinguïstiek, taalsystematiek en literatuur.</a:t>
            </a:r>
          </a:p>
          <a:p>
            <a:endParaRPr lang="nl-BE" b="0" i="0" u="none" strike="noStrike">
              <a:solidFill>
                <a:srgbClr val="848484"/>
              </a:solidFill>
              <a:effectLst/>
              <a:latin typeface="Poppins"/>
            </a:endParaRPr>
          </a:p>
        </p:txBody>
      </p:sp>
    </p:spTree>
    <p:extLst>
      <p:ext uri="{BB962C8B-B14F-4D97-AF65-F5344CB8AC3E}">
        <p14:creationId xmlns:p14="http://schemas.microsoft.com/office/powerpoint/2010/main" val="2370018776"/>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a:extLst>
              <a:ext uri="{FF2B5EF4-FFF2-40B4-BE49-F238E27FC236}">
                <a16:creationId xmlns:a16="http://schemas.microsoft.com/office/drawing/2014/main" id="{0431C80A-7FDF-A54C-83E5-080C9E8236D6}"/>
              </a:ext>
            </a:extLst>
          </p:cNvPr>
          <p:cNvSpPr txBox="1"/>
          <p:nvPr/>
        </p:nvSpPr>
        <p:spPr>
          <a:xfrm>
            <a:off x="948267" y="6383867"/>
            <a:ext cx="1659466" cy="369332"/>
          </a:xfrm>
          <a:prstGeom prst="rect">
            <a:avLst/>
          </a:prstGeom>
          <a:solidFill>
            <a:schemeClr val="bg1"/>
          </a:solidFill>
        </p:spPr>
        <p:txBody>
          <a:bodyPr wrap="square" rtlCol="0">
            <a:spAutoFit/>
          </a:bodyPr>
          <a:lstStyle/>
          <a:p>
            <a:endParaRPr lang="nl-BE"/>
          </a:p>
        </p:txBody>
      </p:sp>
      <p:sp>
        <p:nvSpPr>
          <p:cNvPr id="2" name="Titel 1">
            <a:extLst>
              <a:ext uri="{FF2B5EF4-FFF2-40B4-BE49-F238E27FC236}">
                <a16:creationId xmlns:a16="http://schemas.microsoft.com/office/drawing/2014/main" id="{AEE4CD72-F738-2D4B-8E99-1BAA584460EF}"/>
              </a:ext>
            </a:extLst>
          </p:cNvPr>
          <p:cNvSpPr>
            <a:spLocks noGrp="1"/>
          </p:cNvSpPr>
          <p:nvPr>
            <p:ph type="title"/>
          </p:nvPr>
        </p:nvSpPr>
        <p:spPr>
          <a:xfrm>
            <a:off x="132735" y="22534"/>
            <a:ext cx="8576421" cy="1237615"/>
          </a:xfrm>
        </p:spPr>
        <p:txBody>
          <a:bodyPr>
            <a:normAutofit fontScale="90000"/>
          </a:bodyPr>
          <a:lstStyle/>
          <a:p>
            <a:r>
              <a:rPr lang="nl-BE"/>
              <a:t>Studierichting: Moderne talen</a:t>
            </a:r>
            <a:br>
              <a:rPr lang="nl-BE"/>
            </a:br>
            <a:r>
              <a:rPr lang="nl-BE"/>
              <a:t>(finaliteit: doorstroom en domeinoverschrijdend)</a:t>
            </a:r>
          </a:p>
        </p:txBody>
      </p:sp>
      <p:pic>
        <p:nvPicPr>
          <p:cNvPr id="4" name="Picture 6">
            <a:extLst>
              <a:ext uri="{FF2B5EF4-FFF2-40B4-BE49-F238E27FC236}">
                <a16:creationId xmlns:a16="http://schemas.microsoft.com/office/drawing/2014/main" id="{73E6D135-A7CB-6147-8E2F-247032D367E2}"/>
              </a:ext>
            </a:extLst>
          </p:cNvPr>
          <p:cNvPicPr>
            <a:picLocks noChangeAspect="1"/>
          </p:cNvPicPr>
          <p:nvPr/>
        </p:nvPicPr>
        <p:blipFill>
          <a:blip r:embed="rId3" cstate="print"/>
          <a:stretch>
            <a:fillRect/>
          </a:stretch>
        </p:blipFill>
        <p:spPr>
          <a:xfrm>
            <a:off x="948267" y="6301599"/>
            <a:ext cx="1131149" cy="533867"/>
          </a:xfrm>
          <a:prstGeom prst="rect">
            <a:avLst/>
          </a:prstGeom>
        </p:spPr>
      </p:pic>
      <p:graphicFrame>
        <p:nvGraphicFramePr>
          <p:cNvPr id="11" name="Tabel 11">
            <a:extLst>
              <a:ext uri="{FF2B5EF4-FFF2-40B4-BE49-F238E27FC236}">
                <a16:creationId xmlns:a16="http://schemas.microsoft.com/office/drawing/2014/main" id="{0B0F2FAE-1BEF-A942-8428-A9B3DCA61DE7}"/>
              </a:ext>
            </a:extLst>
          </p:cNvPr>
          <p:cNvGraphicFramePr>
            <a:graphicFrameLocks noGrp="1"/>
          </p:cNvGraphicFramePr>
          <p:nvPr/>
        </p:nvGraphicFramePr>
        <p:xfrm>
          <a:off x="1524000" y="1397000"/>
          <a:ext cx="6096000" cy="101092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316724365"/>
                    </a:ext>
                  </a:extLst>
                </a:gridCol>
                <a:gridCol w="3048000">
                  <a:extLst>
                    <a:ext uri="{9D8B030D-6E8A-4147-A177-3AD203B41FA5}">
                      <a16:colId xmlns:a16="http://schemas.microsoft.com/office/drawing/2014/main" val="2199944313"/>
                    </a:ext>
                  </a:extLst>
                </a:gridCol>
              </a:tblGrid>
              <a:tr h="370840">
                <a:tc>
                  <a:txBody>
                    <a:bodyPr/>
                    <a:lstStyle/>
                    <a:p>
                      <a:r>
                        <a:rPr lang="nl-NL">
                          <a:solidFill>
                            <a:schemeClr val="accent6"/>
                          </a:solidFill>
                        </a:rPr>
                        <a:t>Tweede graad</a:t>
                      </a:r>
                    </a:p>
                  </a:txBody>
                  <a:tcPr>
                    <a:solidFill>
                      <a:schemeClr val="tx2">
                        <a:lumMod val="40000"/>
                        <a:lumOff val="60000"/>
                      </a:schemeClr>
                    </a:solidFill>
                  </a:tcPr>
                </a:tc>
                <a:tc>
                  <a:txBody>
                    <a:bodyPr/>
                    <a:lstStyle/>
                    <a:p>
                      <a:r>
                        <a:rPr lang="nl-NL">
                          <a:solidFill>
                            <a:schemeClr val="accent6"/>
                          </a:solidFill>
                        </a:rPr>
                        <a:t>Derde graad</a:t>
                      </a:r>
                    </a:p>
                  </a:txBody>
                  <a:tcPr>
                    <a:solidFill>
                      <a:schemeClr val="tx2">
                        <a:lumMod val="40000"/>
                        <a:lumOff val="60000"/>
                      </a:schemeClr>
                    </a:solidFill>
                  </a:tcPr>
                </a:tc>
                <a:extLst>
                  <a:ext uri="{0D108BD9-81ED-4DB2-BD59-A6C34878D82A}">
                    <a16:rowId xmlns:a16="http://schemas.microsoft.com/office/drawing/2014/main" val="208833486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200" kern="1200">
                          <a:solidFill>
                            <a:schemeClr val="accent6"/>
                          </a:solidFill>
                          <a:effectLst/>
                          <a:latin typeface="+mn-lt"/>
                          <a:ea typeface="+mn-ea"/>
                          <a:cs typeface="+mn-cs"/>
                        </a:rPr>
                        <a:t>Moderne talen </a:t>
                      </a:r>
                      <a:endParaRPr lang="nl-BE" sz="1200">
                        <a:solidFill>
                          <a:schemeClr val="accent6"/>
                        </a:solidFill>
                      </a:endParaRPr>
                    </a:p>
                    <a:p>
                      <a:endParaRPr lang="nl-NL" sz="1200">
                        <a:solidFill>
                          <a:schemeClr val="accent6"/>
                        </a:solidFill>
                      </a:endParaRPr>
                    </a:p>
                  </a:txBody>
                  <a:tcPr>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200" kern="1200">
                          <a:solidFill>
                            <a:schemeClr val="accent6"/>
                          </a:solidFill>
                          <a:effectLst/>
                          <a:latin typeface="+mn-lt"/>
                          <a:ea typeface="+mn-ea"/>
                          <a:cs typeface="+mn-cs"/>
                        </a:rPr>
                        <a:t>Economie-moderne talen</a:t>
                      </a:r>
                      <a:br>
                        <a:rPr lang="nl-BE" sz="1200" kern="1200">
                          <a:solidFill>
                            <a:schemeClr val="accent6"/>
                          </a:solidFill>
                          <a:effectLst/>
                          <a:latin typeface="+mn-lt"/>
                          <a:ea typeface="+mn-ea"/>
                          <a:cs typeface="+mn-cs"/>
                        </a:rPr>
                      </a:br>
                      <a:r>
                        <a:rPr lang="nl-BE" sz="1200" kern="1200">
                          <a:solidFill>
                            <a:schemeClr val="accent6"/>
                          </a:solidFill>
                          <a:effectLst/>
                          <a:latin typeface="+mn-lt"/>
                          <a:ea typeface="+mn-ea"/>
                          <a:cs typeface="+mn-cs"/>
                        </a:rPr>
                        <a:t>Moderne talen-wetenschappen</a:t>
                      </a:r>
                      <a:br>
                        <a:rPr lang="nl-BE" sz="1200" kern="1200">
                          <a:solidFill>
                            <a:schemeClr val="accent6"/>
                          </a:solidFill>
                          <a:effectLst/>
                          <a:latin typeface="+mn-lt"/>
                          <a:ea typeface="+mn-ea"/>
                          <a:cs typeface="+mn-cs"/>
                        </a:rPr>
                      </a:br>
                      <a:r>
                        <a:rPr lang="nl-BE" sz="1200" kern="1200">
                          <a:solidFill>
                            <a:schemeClr val="accent6"/>
                          </a:solidFill>
                          <a:effectLst/>
                          <a:latin typeface="+mn-lt"/>
                          <a:ea typeface="+mn-ea"/>
                          <a:cs typeface="+mn-cs"/>
                        </a:rPr>
                        <a:t>(Taal en communicatiewetenschappen)</a:t>
                      </a:r>
                      <a:endParaRPr lang="nl-BE" sz="1200">
                        <a:solidFill>
                          <a:schemeClr val="accent6"/>
                        </a:solidFill>
                      </a:endParaRPr>
                    </a:p>
                  </a:txBody>
                  <a:tcPr>
                    <a:solidFill>
                      <a:schemeClr val="tx2">
                        <a:lumMod val="20000"/>
                        <a:lumOff val="80000"/>
                      </a:schemeClr>
                    </a:solidFill>
                  </a:tcPr>
                </a:tc>
                <a:extLst>
                  <a:ext uri="{0D108BD9-81ED-4DB2-BD59-A6C34878D82A}">
                    <a16:rowId xmlns:a16="http://schemas.microsoft.com/office/drawing/2014/main" val="161603399"/>
                  </a:ext>
                </a:extLst>
              </a:tr>
            </a:tbl>
          </a:graphicData>
        </a:graphic>
      </p:graphicFrame>
      <p:sp>
        <p:nvSpPr>
          <p:cNvPr id="3" name="Rechthoek 2">
            <a:extLst>
              <a:ext uri="{FF2B5EF4-FFF2-40B4-BE49-F238E27FC236}">
                <a16:creationId xmlns:a16="http://schemas.microsoft.com/office/drawing/2014/main" id="{B99C3B25-9AEE-2045-85A4-402850B054B1}"/>
              </a:ext>
            </a:extLst>
          </p:cNvPr>
          <p:cNvSpPr/>
          <p:nvPr/>
        </p:nvSpPr>
        <p:spPr>
          <a:xfrm>
            <a:off x="39188" y="2401220"/>
            <a:ext cx="9065623" cy="1754326"/>
          </a:xfrm>
          <a:prstGeom prst="rect">
            <a:avLst/>
          </a:prstGeom>
        </p:spPr>
        <p:txBody>
          <a:bodyPr wrap="square" lIns="91440" tIns="45720" rIns="91440" bIns="45720" anchor="t">
            <a:spAutoFit/>
          </a:bodyPr>
          <a:lstStyle/>
          <a:p>
            <a:endParaRPr lang="nl-BE" b="1">
              <a:solidFill>
                <a:srgbClr val="848484"/>
              </a:solidFill>
              <a:latin typeface="Poppins"/>
            </a:endParaRPr>
          </a:p>
          <a:p>
            <a:r>
              <a:rPr lang="nl-BE" b="1">
                <a:solidFill>
                  <a:srgbClr val="848484"/>
                </a:solidFill>
                <a:latin typeface="Calibri"/>
                <a:ea typeface="Calibri"/>
                <a:cs typeface="Calibri"/>
              </a:rPr>
              <a:t>Leerlingenprofiel.</a:t>
            </a:r>
            <a:endParaRPr lang="nl-BE">
              <a:solidFill>
                <a:srgbClr val="848484"/>
              </a:solidFill>
              <a:latin typeface="Calibri"/>
              <a:ea typeface="Calibri"/>
              <a:cs typeface="Calibri"/>
            </a:endParaRPr>
          </a:p>
          <a:p>
            <a:r>
              <a:rPr lang="nl-BE">
                <a:solidFill>
                  <a:srgbClr val="848484"/>
                </a:solidFill>
                <a:latin typeface="Calibri"/>
                <a:ea typeface="Calibri"/>
                <a:cs typeface="Calibri"/>
              </a:rPr>
              <a:t>Deze studierichting is bestemd voor leerlingen met een </a:t>
            </a:r>
            <a:r>
              <a:rPr lang="nl-BE">
                <a:solidFill>
                  <a:srgbClr val="848484"/>
                </a:solidFill>
                <a:highlight>
                  <a:srgbClr val="FFFF00"/>
                </a:highlight>
                <a:latin typeface="Calibri"/>
                <a:ea typeface="Calibri"/>
                <a:cs typeface="Calibri"/>
              </a:rPr>
              <a:t>brede talige en culturele interesse.</a:t>
            </a:r>
            <a:r>
              <a:rPr lang="nl-BE">
                <a:solidFill>
                  <a:srgbClr val="848484"/>
                </a:solidFill>
                <a:latin typeface="Calibri"/>
                <a:ea typeface="Calibri"/>
                <a:cs typeface="Calibri"/>
              </a:rPr>
              <a:t> Zij zijn hongerig naar vele talen, spreken graag meerdere vreemde talen, zijn nieuwsgierig naar hoe taal als systeem werkt en willen weten wat de impact van taal op cultuur en samenleving is. Zij lezen ook graag en staan open voor allerlei vormen van literatuur.</a:t>
            </a:r>
            <a:endParaRPr lang="nl-BE" b="0" i="0" u="none" strike="noStrike">
              <a:solidFill>
                <a:srgbClr val="848484"/>
              </a:solidFill>
              <a:effectLst/>
              <a:latin typeface="Calibri"/>
              <a:ea typeface="Calibri"/>
              <a:cs typeface="Calibri"/>
            </a:endParaRPr>
          </a:p>
        </p:txBody>
      </p:sp>
    </p:spTree>
    <p:extLst>
      <p:ext uri="{BB962C8B-B14F-4D97-AF65-F5344CB8AC3E}">
        <p14:creationId xmlns:p14="http://schemas.microsoft.com/office/powerpoint/2010/main" val="3370890151"/>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a:extLst>
              <a:ext uri="{FF2B5EF4-FFF2-40B4-BE49-F238E27FC236}">
                <a16:creationId xmlns:a16="http://schemas.microsoft.com/office/drawing/2014/main" id="{0431C80A-7FDF-A54C-83E5-080C9E8236D6}"/>
              </a:ext>
            </a:extLst>
          </p:cNvPr>
          <p:cNvSpPr txBox="1"/>
          <p:nvPr/>
        </p:nvSpPr>
        <p:spPr>
          <a:xfrm>
            <a:off x="948267" y="6383867"/>
            <a:ext cx="1659466" cy="369332"/>
          </a:xfrm>
          <a:prstGeom prst="rect">
            <a:avLst/>
          </a:prstGeom>
          <a:solidFill>
            <a:schemeClr val="bg1"/>
          </a:solidFill>
        </p:spPr>
        <p:txBody>
          <a:bodyPr wrap="square" rtlCol="0">
            <a:spAutoFit/>
          </a:bodyPr>
          <a:lstStyle/>
          <a:p>
            <a:endParaRPr lang="nl-BE"/>
          </a:p>
        </p:txBody>
      </p:sp>
      <p:pic>
        <p:nvPicPr>
          <p:cNvPr id="4" name="Picture 6">
            <a:extLst>
              <a:ext uri="{FF2B5EF4-FFF2-40B4-BE49-F238E27FC236}">
                <a16:creationId xmlns:a16="http://schemas.microsoft.com/office/drawing/2014/main" id="{73E6D135-A7CB-6147-8E2F-247032D367E2}"/>
              </a:ext>
            </a:extLst>
          </p:cNvPr>
          <p:cNvPicPr>
            <a:picLocks noChangeAspect="1"/>
          </p:cNvPicPr>
          <p:nvPr/>
        </p:nvPicPr>
        <p:blipFill>
          <a:blip r:embed="rId3" cstate="print"/>
          <a:stretch>
            <a:fillRect/>
          </a:stretch>
        </p:blipFill>
        <p:spPr>
          <a:xfrm>
            <a:off x="948267" y="6301599"/>
            <a:ext cx="1131149" cy="533867"/>
          </a:xfrm>
          <a:prstGeom prst="rect">
            <a:avLst/>
          </a:prstGeom>
        </p:spPr>
      </p:pic>
      <p:graphicFrame>
        <p:nvGraphicFramePr>
          <p:cNvPr id="11" name="Tabel 11">
            <a:extLst>
              <a:ext uri="{FF2B5EF4-FFF2-40B4-BE49-F238E27FC236}">
                <a16:creationId xmlns:a16="http://schemas.microsoft.com/office/drawing/2014/main" id="{0B0F2FAE-1BEF-A942-8428-A9B3DCA61DE7}"/>
              </a:ext>
            </a:extLst>
          </p:cNvPr>
          <p:cNvGraphicFramePr>
            <a:graphicFrameLocks noGrp="1"/>
          </p:cNvGraphicFramePr>
          <p:nvPr>
            <p:extLst>
              <p:ext uri="{D42A27DB-BD31-4B8C-83A1-F6EECF244321}">
                <p14:modId xmlns:p14="http://schemas.microsoft.com/office/powerpoint/2010/main" val="1516725199"/>
              </p:ext>
            </p:extLst>
          </p:nvPr>
        </p:nvGraphicFramePr>
        <p:xfrm>
          <a:off x="1499093" y="1305858"/>
          <a:ext cx="6543368" cy="1193800"/>
        </p:xfrm>
        <a:graphic>
          <a:graphicData uri="http://schemas.openxmlformats.org/drawingml/2006/table">
            <a:tbl>
              <a:tblPr firstRow="1" bandRow="1">
                <a:tableStyleId>{5C22544A-7EE6-4342-B048-85BDC9FD1C3A}</a:tableStyleId>
              </a:tblPr>
              <a:tblGrid>
                <a:gridCol w="3271684">
                  <a:extLst>
                    <a:ext uri="{9D8B030D-6E8A-4147-A177-3AD203B41FA5}">
                      <a16:colId xmlns:a16="http://schemas.microsoft.com/office/drawing/2014/main" val="2316724365"/>
                    </a:ext>
                  </a:extLst>
                </a:gridCol>
                <a:gridCol w="3271684">
                  <a:extLst>
                    <a:ext uri="{9D8B030D-6E8A-4147-A177-3AD203B41FA5}">
                      <a16:colId xmlns:a16="http://schemas.microsoft.com/office/drawing/2014/main" val="2199944313"/>
                    </a:ext>
                  </a:extLst>
                </a:gridCol>
              </a:tblGrid>
              <a:tr h="370840">
                <a:tc>
                  <a:txBody>
                    <a:bodyPr/>
                    <a:lstStyle/>
                    <a:p>
                      <a:r>
                        <a:rPr lang="nl-NL">
                          <a:solidFill>
                            <a:schemeClr val="accent6"/>
                          </a:solidFill>
                        </a:rPr>
                        <a:t>Tweede graad</a:t>
                      </a:r>
                    </a:p>
                  </a:txBody>
                  <a:tcPr>
                    <a:solidFill>
                      <a:schemeClr val="tx2">
                        <a:lumMod val="40000"/>
                        <a:lumOff val="60000"/>
                      </a:schemeClr>
                    </a:solidFill>
                  </a:tcPr>
                </a:tc>
                <a:tc>
                  <a:txBody>
                    <a:bodyPr/>
                    <a:lstStyle/>
                    <a:p>
                      <a:r>
                        <a:rPr lang="nl-NL">
                          <a:solidFill>
                            <a:schemeClr val="accent6"/>
                          </a:solidFill>
                        </a:rPr>
                        <a:t>Derde graad</a:t>
                      </a:r>
                    </a:p>
                  </a:txBody>
                  <a:tcPr>
                    <a:solidFill>
                      <a:schemeClr val="tx2">
                        <a:lumMod val="40000"/>
                        <a:lumOff val="60000"/>
                      </a:schemeClr>
                    </a:solidFill>
                  </a:tcPr>
                </a:tc>
                <a:extLst>
                  <a:ext uri="{0D108BD9-81ED-4DB2-BD59-A6C34878D82A}">
                    <a16:rowId xmlns:a16="http://schemas.microsoft.com/office/drawing/2014/main" val="208833486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200" kern="1200">
                          <a:solidFill>
                            <a:schemeClr val="accent6"/>
                          </a:solidFill>
                          <a:effectLst/>
                          <a:latin typeface="+mn-lt"/>
                          <a:ea typeface="+mn-ea"/>
                          <a:cs typeface="+mn-cs"/>
                        </a:rPr>
                        <a:t>Natuurwetenschappen </a:t>
                      </a:r>
                      <a:endParaRPr lang="nl-BE" sz="1200">
                        <a:solidFill>
                          <a:schemeClr val="accent6"/>
                        </a:solidFill>
                      </a:endParaRPr>
                    </a:p>
                    <a:p>
                      <a:endParaRPr lang="nl-NL" sz="1200">
                        <a:solidFill>
                          <a:schemeClr val="accent6"/>
                        </a:solidFill>
                      </a:endParaRPr>
                    </a:p>
                  </a:txBody>
                  <a:tcPr>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200" kern="1200">
                          <a:solidFill>
                            <a:schemeClr val="accent6"/>
                          </a:solidFill>
                          <a:effectLst/>
                          <a:latin typeface="+mn-lt"/>
                          <a:ea typeface="+mn-ea"/>
                          <a:cs typeface="+mn-cs"/>
                        </a:rPr>
                        <a:t>(Biotechnologische en chemische wetenschappen)</a:t>
                      </a:r>
                    </a:p>
                    <a:p>
                      <a:pPr marL="0" marR="0" lvl="0" indent="0" algn="l" defTabSz="914400" rtl="0" eaLnBrk="1" fontAlgn="auto" latinLnBrk="0" hangingPunct="1">
                        <a:lnSpc>
                          <a:spcPct val="100000"/>
                        </a:lnSpc>
                        <a:spcBef>
                          <a:spcPts val="0"/>
                        </a:spcBef>
                        <a:spcAft>
                          <a:spcPts val="0"/>
                        </a:spcAft>
                        <a:buClrTx/>
                        <a:buSzTx/>
                        <a:buFontTx/>
                        <a:buNone/>
                        <a:tabLst/>
                        <a:defRPr/>
                      </a:pPr>
                      <a:r>
                        <a:rPr lang="nl-BE" sz="1200" kern="1200">
                          <a:solidFill>
                            <a:schemeClr val="accent6"/>
                          </a:solidFill>
                          <a:effectLst/>
                          <a:latin typeface="+mn-lt"/>
                          <a:ea typeface="+mn-ea"/>
                          <a:cs typeface="+mn-cs"/>
                        </a:rPr>
                        <a:t>Moderne talen-wetenschappen</a:t>
                      </a:r>
                    </a:p>
                    <a:p>
                      <a:pPr marL="0" marR="0" lvl="0" indent="0" algn="l" defTabSz="914400" rtl="0" eaLnBrk="1" fontAlgn="auto" latinLnBrk="0" hangingPunct="1">
                        <a:lnSpc>
                          <a:spcPct val="100000"/>
                        </a:lnSpc>
                        <a:spcBef>
                          <a:spcPts val="0"/>
                        </a:spcBef>
                        <a:spcAft>
                          <a:spcPts val="0"/>
                        </a:spcAft>
                        <a:buClrTx/>
                        <a:buSzTx/>
                        <a:buFontTx/>
                        <a:buNone/>
                        <a:tabLst/>
                        <a:defRPr/>
                      </a:pPr>
                      <a:r>
                        <a:rPr lang="nl-BE" sz="1200" kern="1200">
                          <a:solidFill>
                            <a:schemeClr val="accent6"/>
                          </a:solidFill>
                          <a:effectLst/>
                          <a:latin typeface="+mn-lt"/>
                          <a:ea typeface="+mn-ea"/>
                          <a:cs typeface="+mn-cs"/>
                        </a:rPr>
                        <a:t>Wetenschappen-wiskunde </a:t>
                      </a:r>
                      <a:endParaRPr lang="nl-BE" sz="1200">
                        <a:solidFill>
                          <a:schemeClr val="accent6"/>
                        </a:solidFill>
                      </a:endParaRPr>
                    </a:p>
                  </a:txBody>
                  <a:tcPr>
                    <a:solidFill>
                      <a:schemeClr val="tx2">
                        <a:lumMod val="20000"/>
                        <a:lumOff val="80000"/>
                      </a:schemeClr>
                    </a:solidFill>
                  </a:tcPr>
                </a:tc>
                <a:extLst>
                  <a:ext uri="{0D108BD9-81ED-4DB2-BD59-A6C34878D82A}">
                    <a16:rowId xmlns:a16="http://schemas.microsoft.com/office/drawing/2014/main" val="3495291901"/>
                  </a:ext>
                </a:extLst>
              </a:tr>
            </a:tbl>
          </a:graphicData>
        </a:graphic>
      </p:graphicFrame>
      <p:sp>
        <p:nvSpPr>
          <p:cNvPr id="3" name="Rechthoek 2">
            <a:extLst>
              <a:ext uri="{FF2B5EF4-FFF2-40B4-BE49-F238E27FC236}">
                <a16:creationId xmlns:a16="http://schemas.microsoft.com/office/drawing/2014/main" id="{2961C790-BA8A-6449-A421-061C20C0FC9B}"/>
              </a:ext>
            </a:extLst>
          </p:cNvPr>
          <p:cNvSpPr/>
          <p:nvPr/>
        </p:nvSpPr>
        <p:spPr>
          <a:xfrm>
            <a:off x="75003" y="2799274"/>
            <a:ext cx="9117242" cy="2831544"/>
          </a:xfrm>
          <a:prstGeom prst="rect">
            <a:avLst/>
          </a:prstGeom>
        </p:spPr>
        <p:txBody>
          <a:bodyPr wrap="square" lIns="91440" tIns="45720" rIns="91440" bIns="45720" anchor="t">
            <a:spAutoFit/>
          </a:bodyPr>
          <a:lstStyle/>
          <a:p>
            <a:r>
              <a:rPr lang="nl-BE" sz="1600" b="1">
                <a:solidFill>
                  <a:srgbClr val="848484"/>
                </a:solidFill>
                <a:latin typeface="Poppins"/>
              </a:rPr>
              <a:t>Visie op de studierichting. </a:t>
            </a:r>
            <a:endParaRPr lang="nl-BE" sz="1600">
              <a:solidFill>
                <a:srgbClr val="848484"/>
              </a:solidFill>
              <a:latin typeface="Poppins"/>
            </a:endParaRPr>
          </a:p>
          <a:p>
            <a:endParaRPr lang="nl-BE" sz="1600" b="1">
              <a:solidFill>
                <a:srgbClr val="848484"/>
              </a:solidFill>
              <a:latin typeface="Poppins"/>
            </a:endParaRPr>
          </a:p>
          <a:p>
            <a:r>
              <a:rPr lang="nl-BE" sz="1600">
                <a:solidFill>
                  <a:srgbClr val="848484"/>
                </a:solidFill>
                <a:highlight>
                  <a:srgbClr val="FFFF00"/>
                </a:highlight>
                <a:latin typeface="Calibri"/>
                <a:cs typeface="Calibri"/>
              </a:rPr>
              <a:t>Natuurwetenschappen</a:t>
            </a:r>
            <a:r>
              <a:rPr lang="nl-BE" sz="1600">
                <a:solidFill>
                  <a:srgbClr val="848484"/>
                </a:solidFill>
                <a:latin typeface="Calibri"/>
                <a:cs typeface="Calibri"/>
              </a:rPr>
              <a:t> = een wetenschappelijke studierichting in de tweede graad. </a:t>
            </a:r>
            <a:endParaRPr lang="nl-BE" sz="1600">
              <a:solidFill>
                <a:srgbClr val="848484"/>
              </a:solidFill>
              <a:latin typeface="Calibri"/>
              <a:ea typeface="Calibri"/>
              <a:cs typeface="Calibri"/>
            </a:endParaRPr>
          </a:p>
          <a:p>
            <a:r>
              <a:rPr lang="nl-BE" sz="1600">
                <a:solidFill>
                  <a:srgbClr val="848484"/>
                </a:solidFill>
                <a:latin typeface="Calibri"/>
                <a:cs typeface="Calibri"/>
              </a:rPr>
              <a:t>Het </a:t>
            </a:r>
            <a:r>
              <a:rPr lang="nl-BE" sz="1600" err="1">
                <a:solidFill>
                  <a:srgbClr val="848484"/>
                </a:solidFill>
                <a:latin typeface="Calibri"/>
                <a:cs typeface="Calibri"/>
              </a:rPr>
              <a:t>domeinoverschrijdend</a:t>
            </a:r>
            <a:r>
              <a:rPr lang="nl-BE" sz="1600">
                <a:solidFill>
                  <a:srgbClr val="848484"/>
                </a:solidFill>
                <a:latin typeface="Calibri"/>
                <a:cs typeface="Calibri"/>
              </a:rPr>
              <a:t> karakter biedt de leerlingen een brede, algemene vorming </a:t>
            </a:r>
            <a:r>
              <a:rPr lang="nl-BE" sz="1600">
                <a:solidFill>
                  <a:schemeClr val="accent6"/>
                </a:solidFill>
              </a:rPr>
              <a:t>met deductief, empirisch en </a:t>
            </a:r>
            <a:r>
              <a:rPr lang="nl-BE" sz="1600">
                <a:solidFill>
                  <a:schemeClr val="accent6"/>
                </a:solidFill>
                <a:highlight>
                  <a:srgbClr val="FFFF00"/>
                </a:highlight>
              </a:rPr>
              <a:t>probleemoplossend leren vanuit de kernwetenschappen biologie, chemie, fysica en wiskunde</a:t>
            </a:r>
            <a:r>
              <a:rPr lang="nl-BE" sz="1600">
                <a:solidFill>
                  <a:schemeClr val="accent6"/>
                </a:solidFill>
              </a:rPr>
              <a:t>. </a:t>
            </a:r>
            <a:endParaRPr lang="nl-BE" sz="1600">
              <a:solidFill>
                <a:schemeClr val="accent6"/>
              </a:solidFill>
              <a:cs typeface="Calibri"/>
            </a:endParaRPr>
          </a:p>
          <a:p>
            <a:r>
              <a:rPr lang="nl-BE" sz="1600">
                <a:solidFill>
                  <a:srgbClr val="848484"/>
                </a:solidFill>
                <a:latin typeface="Calibri"/>
                <a:cs typeface="Calibri"/>
              </a:rPr>
              <a:t>Het specifiek gedeelte zorgt voor een </a:t>
            </a:r>
            <a:r>
              <a:rPr lang="nl-BE" sz="1600">
                <a:solidFill>
                  <a:srgbClr val="848484"/>
                </a:solidFill>
                <a:highlight>
                  <a:srgbClr val="FFFF00"/>
                </a:highlight>
                <a:latin typeface="Calibri"/>
                <a:cs typeface="Calibri"/>
              </a:rPr>
              <a:t>verdieping in de wetenschapsvakken</a:t>
            </a:r>
            <a:r>
              <a:rPr lang="nl-BE" sz="1600">
                <a:solidFill>
                  <a:srgbClr val="848484"/>
                </a:solidFill>
                <a:latin typeface="Calibri"/>
                <a:cs typeface="Calibri"/>
              </a:rPr>
              <a:t>. </a:t>
            </a:r>
            <a:r>
              <a:rPr lang="nl-BE" sz="1600">
                <a:solidFill>
                  <a:schemeClr val="accent6"/>
                </a:solidFill>
                <a:latin typeface="Calibri"/>
                <a:cs typeface="Calibri"/>
              </a:rPr>
              <a:t>Dit wordt aangevuld met wiskunde als voorbereiding op het pakket gevorderde wiskunde in de derde graad (wetenschappen-wiskunde).</a:t>
            </a:r>
          </a:p>
          <a:p>
            <a:r>
              <a:rPr lang="nl-BE" sz="1600">
                <a:solidFill>
                  <a:srgbClr val="848484"/>
                </a:solidFill>
                <a:latin typeface="Calibri"/>
                <a:cs typeface="Calibri"/>
              </a:rPr>
              <a:t>Natuurwetenschappen stoomt leerlingen klaar voor een wetenschappelijke studierichting in de derde graad uit de finaliteit doorstroom, met de intentie tot een vervolg in het hoger onderwijs.</a:t>
            </a:r>
            <a:endParaRPr lang="nl-BE" sz="1600">
              <a:solidFill>
                <a:srgbClr val="848484"/>
              </a:solidFill>
              <a:latin typeface="Calibri"/>
              <a:ea typeface="Calibri"/>
              <a:cs typeface="Calibri"/>
            </a:endParaRPr>
          </a:p>
          <a:p>
            <a:endParaRPr lang="nl-BE">
              <a:solidFill>
                <a:srgbClr val="848484"/>
              </a:solidFill>
              <a:latin typeface="Poppins"/>
            </a:endParaRPr>
          </a:p>
        </p:txBody>
      </p:sp>
      <p:sp>
        <p:nvSpPr>
          <p:cNvPr id="8" name="Titel 1">
            <a:extLst>
              <a:ext uri="{FF2B5EF4-FFF2-40B4-BE49-F238E27FC236}">
                <a16:creationId xmlns:a16="http://schemas.microsoft.com/office/drawing/2014/main" id="{DC13AEF0-AF31-964F-8F90-A59E82CF29B2}"/>
              </a:ext>
            </a:extLst>
          </p:cNvPr>
          <p:cNvSpPr txBox="1">
            <a:spLocks/>
          </p:cNvSpPr>
          <p:nvPr/>
        </p:nvSpPr>
        <p:spPr>
          <a:xfrm>
            <a:off x="75003" y="104801"/>
            <a:ext cx="8576421" cy="1237615"/>
          </a:xfrm>
          <a:prstGeom prst="rect">
            <a:avLst/>
          </a:prstGeom>
        </p:spPr>
        <p:txBody>
          <a:bodyPr vert="horz" lIns="0" tIns="45720" rIns="0" bIns="45720" rtlCol="0" anchor="ctr">
            <a:normAutofit fontScale="90000"/>
          </a:bodyPr>
          <a:lstStyle>
            <a:lvl1pPr algn="l" defTabSz="914400" rtl="0" eaLnBrk="1" latinLnBrk="0" hangingPunct="1">
              <a:spcBef>
                <a:spcPct val="0"/>
              </a:spcBef>
              <a:buNone/>
              <a:defRPr sz="3600" b="1" kern="1200">
                <a:solidFill>
                  <a:schemeClr val="tx2"/>
                </a:solidFill>
                <a:latin typeface="+mj-lt"/>
                <a:ea typeface="+mj-ea"/>
                <a:cs typeface="+mj-cs"/>
              </a:defRPr>
            </a:lvl1pPr>
          </a:lstStyle>
          <a:p>
            <a:r>
              <a:rPr lang="nl-BE"/>
              <a:t>Studierichting: Natuurwetenschappen</a:t>
            </a:r>
            <a:br>
              <a:rPr lang="nl-BE"/>
            </a:br>
            <a:r>
              <a:rPr lang="nl-BE"/>
              <a:t>(finaliteit: doorstroom en domeinoverschrijdend)</a:t>
            </a:r>
          </a:p>
        </p:txBody>
      </p:sp>
    </p:spTree>
    <p:extLst>
      <p:ext uri="{BB962C8B-B14F-4D97-AF65-F5344CB8AC3E}">
        <p14:creationId xmlns:p14="http://schemas.microsoft.com/office/powerpoint/2010/main" val="2791873143"/>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a:extLst>
              <a:ext uri="{FF2B5EF4-FFF2-40B4-BE49-F238E27FC236}">
                <a16:creationId xmlns:a16="http://schemas.microsoft.com/office/drawing/2014/main" id="{0431C80A-7FDF-A54C-83E5-080C9E8236D6}"/>
              </a:ext>
            </a:extLst>
          </p:cNvPr>
          <p:cNvSpPr txBox="1"/>
          <p:nvPr/>
        </p:nvSpPr>
        <p:spPr>
          <a:xfrm>
            <a:off x="948267" y="6383867"/>
            <a:ext cx="1659466" cy="369332"/>
          </a:xfrm>
          <a:prstGeom prst="rect">
            <a:avLst/>
          </a:prstGeom>
          <a:solidFill>
            <a:schemeClr val="bg1"/>
          </a:solidFill>
        </p:spPr>
        <p:txBody>
          <a:bodyPr wrap="square" rtlCol="0">
            <a:spAutoFit/>
          </a:bodyPr>
          <a:lstStyle/>
          <a:p>
            <a:endParaRPr lang="nl-BE"/>
          </a:p>
        </p:txBody>
      </p:sp>
      <p:sp>
        <p:nvSpPr>
          <p:cNvPr id="2" name="Titel 1">
            <a:extLst>
              <a:ext uri="{FF2B5EF4-FFF2-40B4-BE49-F238E27FC236}">
                <a16:creationId xmlns:a16="http://schemas.microsoft.com/office/drawing/2014/main" id="{AEE4CD72-F738-2D4B-8E99-1BAA584460EF}"/>
              </a:ext>
            </a:extLst>
          </p:cNvPr>
          <p:cNvSpPr>
            <a:spLocks noGrp="1"/>
          </p:cNvSpPr>
          <p:nvPr>
            <p:ph type="title"/>
          </p:nvPr>
        </p:nvSpPr>
        <p:spPr>
          <a:xfrm>
            <a:off x="132735" y="22534"/>
            <a:ext cx="8576421" cy="1237615"/>
          </a:xfrm>
        </p:spPr>
        <p:txBody>
          <a:bodyPr>
            <a:normAutofit fontScale="90000"/>
          </a:bodyPr>
          <a:lstStyle/>
          <a:p>
            <a:r>
              <a:rPr lang="nl-BE"/>
              <a:t>Studierichting: Natuurwetenschappen</a:t>
            </a:r>
            <a:br>
              <a:rPr lang="nl-BE"/>
            </a:br>
            <a:r>
              <a:rPr lang="nl-BE"/>
              <a:t>(finaliteit: doorstroom en domeinoverschrijdend)</a:t>
            </a:r>
          </a:p>
        </p:txBody>
      </p:sp>
      <p:pic>
        <p:nvPicPr>
          <p:cNvPr id="4" name="Picture 6">
            <a:extLst>
              <a:ext uri="{FF2B5EF4-FFF2-40B4-BE49-F238E27FC236}">
                <a16:creationId xmlns:a16="http://schemas.microsoft.com/office/drawing/2014/main" id="{73E6D135-A7CB-6147-8E2F-247032D367E2}"/>
              </a:ext>
            </a:extLst>
          </p:cNvPr>
          <p:cNvPicPr>
            <a:picLocks noChangeAspect="1"/>
          </p:cNvPicPr>
          <p:nvPr/>
        </p:nvPicPr>
        <p:blipFill>
          <a:blip r:embed="rId3" cstate="print"/>
          <a:stretch>
            <a:fillRect/>
          </a:stretch>
        </p:blipFill>
        <p:spPr>
          <a:xfrm>
            <a:off x="948267" y="6301599"/>
            <a:ext cx="1131149" cy="533867"/>
          </a:xfrm>
          <a:prstGeom prst="rect">
            <a:avLst/>
          </a:prstGeom>
        </p:spPr>
      </p:pic>
      <p:sp>
        <p:nvSpPr>
          <p:cNvPr id="3" name="Rechthoek 2">
            <a:extLst>
              <a:ext uri="{FF2B5EF4-FFF2-40B4-BE49-F238E27FC236}">
                <a16:creationId xmlns:a16="http://schemas.microsoft.com/office/drawing/2014/main" id="{2961C790-BA8A-6449-A421-061C20C0FC9B}"/>
              </a:ext>
            </a:extLst>
          </p:cNvPr>
          <p:cNvSpPr/>
          <p:nvPr/>
        </p:nvSpPr>
        <p:spPr>
          <a:xfrm>
            <a:off x="75003" y="2350612"/>
            <a:ext cx="8987246" cy="4247317"/>
          </a:xfrm>
          <a:prstGeom prst="rect">
            <a:avLst/>
          </a:prstGeom>
        </p:spPr>
        <p:txBody>
          <a:bodyPr wrap="square">
            <a:spAutoFit/>
          </a:bodyPr>
          <a:lstStyle/>
          <a:p>
            <a:endParaRPr lang="nl-BE">
              <a:solidFill>
                <a:srgbClr val="848484"/>
              </a:solidFill>
              <a:latin typeface="Poppins"/>
            </a:endParaRPr>
          </a:p>
          <a:p>
            <a:endParaRPr lang="nl-BE" b="1">
              <a:solidFill>
                <a:srgbClr val="848484"/>
              </a:solidFill>
              <a:latin typeface="Poppins"/>
            </a:endParaRPr>
          </a:p>
          <a:p>
            <a:r>
              <a:rPr lang="nl-BE" b="1">
                <a:solidFill>
                  <a:srgbClr val="848484"/>
                </a:solidFill>
                <a:latin typeface="Poppins"/>
              </a:rPr>
              <a:t>Leerlingenprofiel.</a:t>
            </a:r>
            <a:endParaRPr lang="nl-BE">
              <a:solidFill>
                <a:srgbClr val="848484"/>
              </a:solidFill>
              <a:latin typeface="Poppins"/>
            </a:endParaRPr>
          </a:p>
          <a:p>
            <a:r>
              <a:rPr lang="nl-BE">
                <a:solidFill>
                  <a:schemeClr val="accent6"/>
                </a:solidFill>
              </a:rPr>
              <a:t>Deze leerlingen tonen voor het geheel van de vorming inzicht in complexe leerinhouden, leggen vlot verbanden tussen leerinhouden en kunnen logisch redeneren. </a:t>
            </a:r>
          </a:p>
          <a:p>
            <a:r>
              <a:rPr lang="nl-BE">
                <a:solidFill>
                  <a:schemeClr val="accent6"/>
                </a:solidFill>
              </a:rPr>
              <a:t>Ze zijn in staat om </a:t>
            </a:r>
            <a:r>
              <a:rPr lang="nl-BE">
                <a:solidFill>
                  <a:schemeClr val="accent6"/>
                </a:solidFill>
                <a:highlight>
                  <a:srgbClr val="FFFF00"/>
                </a:highlight>
              </a:rPr>
              <a:t>geordend te denken en wiskundig abstracte begrippen en concepten te hanteren en inzichtelijk aan te wenden in natuurwetenschappelijke contexten</a:t>
            </a:r>
            <a:r>
              <a:rPr lang="nl-BE">
                <a:solidFill>
                  <a:schemeClr val="accent6"/>
                </a:solidFill>
              </a:rPr>
              <a:t>. Ze exploreren planmatig verbanden en mogelijkheden bij het onderzoeken van fenomenen en het oplossen van problemen in biologie, chemie en fysica. Ze zien het als een uitdaging om een brede waaier aan wiskundige en natuurwetenschappelijke inzichten doelgericht met elkaar in verband te brengen door middel van analytisch en inzichtelijk denken. </a:t>
            </a:r>
          </a:p>
          <a:p>
            <a:r>
              <a:rPr lang="nl-BE">
                <a:solidFill>
                  <a:schemeClr val="accent6"/>
                </a:solidFill>
              </a:rPr>
              <a:t>Deze leerlingen zien voor zichzelf een toekomst weggelegd in een wetenschappelijke vervolgopleiding in het hoger onderwijs.</a:t>
            </a:r>
          </a:p>
          <a:p>
            <a:endParaRPr lang="nl-BE" b="0" i="0" u="none" strike="noStrike">
              <a:solidFill>
                <a:srgbClr val="848484"/>
              </a:solidFill>
              <a:effectLst/>
              <a:latin typeface="Poppins"/>
            </a:endParaRPr>
          </a:p>
          <a:p>
            <a:endParaRPr lang="nl-BE" b="0" i="0" u="none" strike="noStrike">
              <a:solidFill>
                <a:srgbClr val="848484"/>
              </a:solidFill>
              <a:effectLst/>
              <a:latin typeface="Poppins"/>
            </a:endParaRPr>
          </a:p>
        </p:txBody>
      </p:sp>
      <p:graphicFrame>
        <p:nvGraphicFramePr>
          <p:cNvPr id="8" name="Tabel 11">
            <a:extLst>
              <a:ext uri="{FF2B5EF4-FFF2-40B4-BE49-F238E27FC236}">
                <a16:creationId xmlns:a16="http://schemas.microsoft.com/office/drawing/2014/main" id="{11AFB729-0748-864C-A138-07807CFCFA77}"/>
              </a:ext>
            </a:extLst>
          </p:cNvPr>
          <p:cNvGraphicFramePr>
            <a:graphicFrameLocks noGrp="1"/>
          </p:cNvGraphicFramePr>
          <p:nvPr>
            <p:extLst>
              <p:ext uri="{D42A27DB-BD31-4B8C-83A1-F6EECF244321}">
                <p14:modId xmlns:p14="http://schemas.microsoft.com/office/powerpoint/2010/main" val="567658333"/>
              </p:ext>
            </p:extLst>
          </p:nvPr>
        </p:nvGraphicFramePr>
        <p:xfrm>
          <a:off x="1524000" y="1397000"/>
          <a:ext cx="6543368" cy="1193800"/>
        </p:xfrm>
        <a:graphic>
          <a:graphicData uri="http://schemas.openxmlformats.org/drawingml/2006/table">
            <a:tbl>
              <a:tblPr firstRow="1" bandRow="1">
                <a:tableStyleId>{5C22544A-7EE6-4342-B048-85BDC9FD1C3A}</a:tableStyleId>
              </a:tblPr>
              <a:tblGrid>
                <a:gridCol w="3271684">
                  <a:extLst>
                    <a:ext uri="{9D8B030D-6E8A-4147-A177-3AD203B41FA5}">
                      <a16:colId xmlns:a16="http://schemas.microsoft.com/office/drawing/2014/main" val="2316724365"/>
                    </a:ext>
                  </a:extLst>
                </a:gridCol>
                <a:gridCol w="3271684">
                  <a:extLst>
                    <a:ext uri="{9D8B030D-6E8A-4147-A177-3AD203B41FA5}">
                      <a16:colId xmlns:a16="http://schemas.microsoft.com/office/drawing/2014/main" val="2199944313"/>
                    </a:ext>
                  </a:extLst>
                </a:gridCol>
              </a:tblGrid>
              <a:tr h="370840">
                <a:tc>
                  <a:txBody>
                    <a:bodyPr/>
                    <a:lstStyle/>
                    <a:p>
                      <a:r>
                        <a:rPr lang="nl-NL">
                          <a:solidFill>
                            <a:schemeClr val="accent6"/>
                          </a:solidFill>
                        </a:rPr>
                        <a:t>Tweede graad</a:t>
                      </a:r>
                    </a:p>
                  </a:txBody>
                  <a:tcPr>
                    <a:solidFill>
                      <a:schemeClr val="tx2">
                        <a:lumMod val="40000"/>
                        <a:lumOff val="60000"/>
                      </a:schemeClr>
                    </a:solidFill>
                  </a:tcPr>
                </a:tc>
                <a:tc>
                  <a:txBody>
                    <a:bodyPr/>
                    <a:lstStyle/>
                    <a:p>
                      <a:r>
                        <a:rPr lang="nl-NL">
                          <a:solidFill>
                            <a:schemeClr val="accent6"/>
                          </a:solidFill>
                        </a:rPr>
                        <a:t>Derde graad</a:t>
                      </a:r>
                    </a:p>
                  </a:txBody>
                  <a:tcPr>
                    <a:solidFill>
                      <a:schemeClr val="tx2">
                        <a:lumMod val="40000"/>
                        <a:lumOff val="60000"/>
                      </a:schemeClr>
                    </a:solidFill>
                  </a:tcPr>
                </a:tc>
                <a:extLst>
                  <a:ext uri="{0D108BD9-81ED-4DB2-BD59-A6C34878D82A}">
                    <a16:rowId xmlns:a16="http://schemas.microsoft.com/office/drawing/2014/main" val="208833486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200" kern="1200">
                          <a:solidFill>
                            <a:schemeClr val="accent6"/>
                          </a:solidFill>
                          <a:effectLst/>
                          <a:latin typeface="+mn-lt"/>
                          <a:ea typeface="+mn-ea"/>
                          <a:cs typeface="+mn-cs"/>
                        </a:rPr>
                        <a:t>Natuurwetenschappen </a:t>
                      </a:r>
                      <a:endParaRPr lang="nl-BE" sz="1200">
                        <a:solidFill>
                          <a:schemeClr val="accent6"/>
                        </a:solidFill>
                      </a:endParaRPr>
                    </a:p>
                    <a:p>
                      <a:endParaRPr lang="nl-NL" sz="1200">
                        <a:solidFill>
                          <a:schemeClr val="accent6"/>
                        </a:solidFill>
                      </a:endParaRPr>
                    </a:p>
                  </a:txBody>
                  <a:tcPr>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200" kern="1200">
                          <a:solidFill>
                            <a:schemeClr val="accent6"/>
                          </a:solidFill>
                          <a:effectLst/>
                          <a:latin typeface="+mn-lt"/>
                          <a:ea typeface="+mn-ea"/>
                          <a:cs typeface="+mn-cs"/>
                        </a:rPr>
                        <a:t>(Biotechnologische en chemische wetenschappen)</a:t>
                      </a:r>
                    </a:p>
                    <a:p>
                      <a:pPr marL="0" marR="0" lvl="0" indent="0" algn="l" defTabSz="914400" rtl="0" eaLnBrk="1" fontAlgn="auto" latinLnBrk="0" hangingPunct="1">
                        <a:lnSpc>
                          <a:spcPct val="100000"/>
                        </a:lnSpc>
                        <a:spcBef>
                          <a:spcPts val="0"/>
                        </a:spcBef>
                        <a:spcAft>
                          <a:spcPts val="0"/>
                        </a:spcAft>
                        <a:buClrTx/>
                        <a:buSzTx/>
                        <a:buFontTx/>
                        <a:buNone/>
                        <a:tabLst/>
                        <a:defRPr/>
                      </a:pPr>
                      <a:r>
                        <a:rPr lang="nl-BE" sz="1200" kern="1200">
                          <a:solidFill>
                            <a:schemeClr val="accent6"/>
                          </a:solidFill>
                          <a:effectLst/>
                          <a:latin typeface="+mn-lt"/>
                          <a:ea typeface="+mn-ea"/>
                          <a:cs typeface="+mn-cs"/>
                        </a:rPr>
                        <a:t>Moderne talen-wetenschappen</a:t>
                      </a:r>
                    </a:p>
                    <a:p>
                      <a:pPr marL="0" marR="0" lvl="0" indent="0" algn="l" defTabSz="914400" rtl="0" eaLnBrk="1" fontAlgn="auto" latinLnBrk="0" hangingPunct="1">
                        <a:lnSpc>
                          <a:spcPct val="100000"/>
                        </a:lnSpc>
                        <a:spcBef>
                          <a:spcPts val="0"/>
                        </a:spcBef>
                        <a:spcAft>
                          <a:spcPts val="0"/>
                        </a:spcAft>
                        <a:buClrTx/>
                        <a:buSzTx/>
                        <a:buFontTx/>
                        <a:buNone/>
                        <a:tabLst/>
                        <a:defRPr/>
                      </a:pPr>
                      <a:r>
                        <a:rPr lang="nl-BE" sz="1200" kern="1200">
                          <a:solidFill>
                            <a:schemeClr val="accent6"/>
                          </a:solidFill>
                          <a:effectLst/>
                          <a:latin typeface="+mn-lt"/>
                          <a:ea typeface="+mn-ea"/>
                          <a:cs typeface="+mn-cs"/>
                        </a:rPr>
                        <a:t>Wetenschappen-wiskunde </a:t>
                      </a:r>
                      <a:endParaRPr lang="nl-BE" sz="1200">
                        <a:solidFill>
                          <a:schemeClr val="accent6"/>
                        </a:solidFill>
                      </a:endParaRPr>
                    </a:p>
                  </a:txBody>
                  <a:tcPr>
                    <a:solidFill>
                      <a:schemeClr val="tx2">
                        <a:lumMod val="20000"/>
                        <a:lumOff val="80000"/>
                      </a:schemeClr>
                    </a:solidFill>
                  </a:tcPr>
                </a:tc>
                <a:extLst>
                  <a:ext uri="{0D108BD9-81ED-4DB2-BD59-A6C34878D82A}">
                    <a16:rowId xmlns:a16="http://schemas.microsoft.com/office/drawing/2014/main" val="3495291901"/>
                  </a:ext>
                </a:extLst>
              </a:tr>
            </a:tbl>
          </a:graphicData>
        </a:graphic>
      </p:graphicFrame>
    </p:spTree>
    <p:extLst>
      <p:ext uri="{BB962C8B-B14F-4D97-AF65-F5344CB8AC3E}">
        <p14:creationId xmlns:p14="http://schemas.microsoft.com/office/powerpoint/2010/main" val="2200705576"/>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74F18FCB-B14B-7240-A5FF-2E87BC2C68F0}"/>
              </a:ext>
            </a:extLst>
          </p:cNvPr>
          <p:cNvSpPr/>
          <p:nvPr/>
        </p:nvSpPr>
        <p:spPr>
          <a:xfrm>
            <a:off x="159490" y="2032757"/>
            <a:ext cx="8825020" cy="2675099"/>
          </a:xfrm>
          <a:prstGeom prst="rect">
            <a:avLst/>
          </a:prstGeom>
          <a:solidFill>
            <a:schemeClr val="tx2">
              <a:lumMod val="20000"/>
              <a:lumOff val="80000"/>
            </a:schemeClr>
          </a:solidFill>
          <a:ln>
            <a:solidFill>
              <a:srgbClr val="4DB3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Tekstvak 6">
            <a:extLst>
              <a:ext uri="{FF2B5EF4-FFF2-40B4-BE49-F238E27FC236}">
                <a16:creationId xmlns:a16="http://schemas.microsoft.com/office/drawing/2014/main" id="{0431C80A-7FDF-A54C-83E5-080C9E8236D6}"/>
              </a:ext>
            </a:extLst>
          </p:cNvPr>
          <p:cNvSpPr txBox="1"/>
          <p:nvPr/>
        </p:nvSpPr>
        <p:spPr>
          <a:xfrm>
            <a:off x="948267" y="6383867"/>
            <a:ext cx="1659466" cy="369332"/>
          </a:xfrm>
          <a:prstGeom prst="rect">
            <a:avLst/>
          </a:prstGeom>
          <a:solidFill>
            <a:schemeClr val="bg1"/>
          </a:solidFill>
        </p:spPr>
        <p:txBody>
          <a:bodyPr wrap="square" rtlCol="0">
            <a:spAutoFit/>
          </a:bodyPr>
          <a:lstStyle/>
          <a:p>
            <a:endParaRPr lang="nl-BE"/>
          </a:p>
        </p:txBody>
      </p:sp>
      <p:sp>
        <p:nvSpPr>
          <p:cNvPr id="2" name="Titel 1">
            <a:extLst>
              <a:ext uri="{FF2B5EF4-FFF2-40B4-BE49-F238E27FC236}">
                <a16:creationId xmlns:a16="http://schemas.microsoft.com/office/drawing/2014/main" id="{AEE4CD72-F738-2D4B-8E99-1BAA584460EF}"/>
              </a:ext>
            </a:extLst>
          </p:cNvPr>
          <p:cNvSpPr>
            <a:spLocks noGrp="1"/>
          </p:cNvSpPr>
          <p:nvPr>
            <p:ph type="title"/>
          </p:nvPr>
        </p:nvSpPr>
        <p:spPr>
          <a:xfrm>
            <a:off x="428097" y="22534"/>
            <a:ext cx="8281059" cy="1237615"/>
          </a:xfrm>
        </p:spPr>
        <p:txBody>
          <a:bodyPr/>
          <a:lstStyle/>
          <a:p>
            <a:r>
              <a:rPr lang="nl-BE"/>
              <a:t>Overgang van de 1</a:t>
            </a:r>
            <a:r>
              <a:rPr lang="nl-BE" baseline="30000"/>
              <a:t>ste</a:t>
            </a:r>
            <a:r>
              <a:rPr lang="nl-BE"/>
              <a:t>  naar de 2</a:t>
            </a:r>
            <a:r>
              <a:rPr lang="nl-BE" baseline="30000"/>
              <a:t>de</a:t>
            </a:r>
            <a:r>
              <a:rPr lang="nl-BE"/>
              <a:t> graad in functie van de 3</a:t>
            </a:r>
            <a:r>
              <a:rPr lang="nl-BE" baseline="30000"/>
              <a:t>de</a:t>
            </a:r>
            <a:r>
              <a:rPr lang="nl-BE"/>
              <a:t> graad</a:t>
            </a:r>
          </a:p>
        </p:txBody>
      </p:sp>
      <p:sp>
        <p:nvSpPr>
          <p:cNvPr id="3" name="Tijdelijke aanduiding voor inhoud 2">
            <a:extLst>
              <a:ext uri="{FF2B5EF4-FFF2-40B4-BE49-F238E27FC236}">
                <a16:creationId xmlns:a16="http://schemas.microsoft.com/office/drawing/2014/main" id="{CF20D209-2030-944F-A954-021D1E822687}"/>
              </a:ext>
            </a:extLst>
          </p:cNvPr>
          <p:cNvSpPr>
            <a:spLocks noGrp="1"/>
          </p:cNvSpPr>
          <p:nvPr>
            <p:ph idx="1"/>
          </p:nvPr>
        </p:nvSpPr>
        <p:spPr>
          <a:xfrm>
            <a:off x="0" y="1571091"/>
            <a:ext cx="9144000" cy="369332"/>
          </a:xfrm>
        </p:spPr>
        <p:txBody>
          <a:bodyPr vert="horz" lIns="0" tIns="45720" rIns="0" bIns="45720" rtlCol="0" anchor="t">
            <a:normAutofit fontScale="25000" lnSpcReduction="20000"/>
          </a:bodyPr>
          <a:lstStyle/>
          <a:p>
            <a:pPr algn="ctr"/>
            <a:r>
              <a:rPr lang="nl-NL" sz="9600"/>
              <a:t>Basisvorming: wiskunde = 4 uren</a:t>
            </a:r>
          </a:p>
          <a:p>
            <a:pPr algn="ctr"/>
            <a:endParaRPr lang="nl-NL" sz="2000"/>
          </a:p>
          <a:p>
            <a:pPr algn="ctr"/>
            <a:endParaRPr lang="nl-BE" sz="8000"/>
          </a:p>
          <a:p>
            <a:pPr algn="ctr"/>
            <a:r>
              <a:rPr lang="nl-BE" sz="8000"/>
              <a:t>Richtingen met </a:t>
            </a:r>
            <a:r>
              <a:rPr lang="nl-BE" sz="8000" b="1"/>
              <a:t>1 uur wiskunde extra</a:t>
            </a:r>
            <a:endParaRPr lang="nl-BE" sz="8000" b="1">
              <a:cs typeface="Calibri"/>
            </a:endParaRPr>
          </a:p>
          <a:p>
            <a:pPr algn="ctr"/>
            <a:endParaRPr lang="nl-BE" sz="8000"/>
          </a:p>
          <a:p>
            <a:pPr algn="ctr"/>
            <a:r>
              <a:rPr lang="nl-BE" sz="8000">
                <a:ea typeface="Calibri"/>
                <a:cs typeface="Calibri"/>
              </a:rPr>
              <a:t>Economische wetenschappen optie wiskunde </a:t>
            </a:r>
          </a:p>
          <a:p>
            <a:pPr algn="ctr"/>
            <a:r>
              <a:rPr lang="nl-BE" sz="8000">
                <a:ea typeface="Calibri"/>
                <a:cs typeface="Calibri"/>
              </a:rPr>
              <a:t>Grieks-Latijn</a:t>
            </a:r>
          </a:p>
          <a:p>
            <a:pPr algn="ctr"/>
            <a:r>
              <a:rPr lang="nl-BE" sz="8000">
                <a:solidFill>
                  <a:srgbClr val="737373"/>
                </a:solidFill>
                <a:ea typeface="Calibri"/>
                <a:cs typeface="Calibri"/>
              </a:rPr>
              <a:t>Latijn met optie wiskunde</a:t>
            </a:r>
          </a:p>
          <a:p>
            <a:pPr algn="ctr"/>
            <a:r>
              <a:rPr lang="nl-BE" sz="8000">
                <a:solidFill>
                  <a:srgbClr val="737373"/>
                </a:solidFill>
                <a:ea typeface="Calibri"/>
                <a:cs typeface="Calibri"/>
              </a:rPr>
              <a:t>Natuurwetenschappen</a:t>
            </a:r>
          </a:p>
          <a:p>
            <a:pPr algn="ctr"/>
            <a:endParaRPr lang="nl-BE" sz="9600">
              <a:solidFill>
                <a:srgbClr val="000000"/>
              </a:solidFill>
              <a:ea typeface="Calibri"/>
              <a:cs typeface="Calibri"/>
            </a:endParaRPr>
          </a:p>
          <a:p>
            <a:pPr algn="ctr"/>
            <a:endParaRPr lang="nl-BE" sz="13800">
              <a:ea typeface="Calibri"/>
              <a:cs typeface="Calibri"/>
            </a:endParaRPr>
          </a:p>
        </p:txBody>
      </p:sp>
      <p:pic>
        <p:nvPicPr>
          <p:cNvPr id="4" name="Picture 6">
            <a:extLst>
              <a:ext uri="{FF2B5EF4-FFF2-40B4-BE49-F238E27FC236}">
                <a16:creationId xmlns:a16="http://schemas.microsoft.com/office/drawing/2014/main" id="{73E6D135-A7CB-6147-8E2F-247032D367E2}"/>
              </a:ext>
            </a:extLst>
          </p:cNvPr>
          <p:cNvPicPr>
            <a:picLocks noChangeAspect="1"/>
          </p:cNvPicPr>
          <p:nvPr/>
        </p:nvPicPr>
        <p:blipFill>
          <a:blip r:embed="rId3" cstate="print"/>
          <a:stretch>
            <a:fillRect/>
          </a:stretch>
        </p:blipFill>
        <p:spPr>
          <a:xfrm>
            <a:off x="948267" y="6301599"/>
            <a:ext cx="1131149" cy="533867"/>
          </a:xfrm>
          <a:prstGeom prst="rect">
            <a:avLst/>
          </a:prstGeom>
        </p:spPr>
      </p:pic>
      <p:sp>
        <p:nvSpPr>
          <p:cNvPr id="13" name="Rechthoek 12"/>
          <p:cNvSpPr/>
          <p:nvPr/>
        </p:nvSpPr>
        <p:spPr>
          <a:xfrm>
            <a:off x="3378" y="5264903"/>
            <a:ext cx="9143995" cy="1015663"/>
          </a:xfrm>
          <a:prstGeom prst="rect">
            <a:avLst/>
          </a:prstGeom>
        </p:spPr>
        <p:txBody>
          <a:bodyPr wrap="square" lIns="91440" tIns="45720" rIns="91440" bIns="45720" anchor="t">
            <a:spAutoFit/>
          </a:bodyPr>
          <a:lstStyle/>
          <a:p>
            <a:pPr algn="ctr">
              <a:spcBef>
                <a:spcPct val="50000"/>
              </a:spcBef>
            </a:pPr>
            <a:r>
              <a:rPr lang="nl-BE" sz="2000" b="1">
                <a:solidFill>
                  <a:schemeClr val="accent6"/>
                </a:solidFill>
              </a:rPr>
              <a:t>Voorbereiding op richtingen in de 3</a:t>
            </a:r>
            <a:r>
              <a:rPr lang="nl-BE" sz="2000" b="1" baseline="30000">
                <a:solidFill>
                  <a:schemeClr val="accent6"/>
                </a:solidFill>
              </a:rPr>
              <a:t>de</a:t>
            </a:r>
            <a:r>
              <a:rPr lang="nl-BE" sz="2000" b="1">
                <a:solidFill>
                  <a:schemeClr val="accent6"/>
                </a:solidFill>
              </a:rPr>
              <a:t> graad met specifieke eindtermen in gevorderde wiskunde: </a:t>
            </a:r>
            <a:r>
              <a:rPr lang="nl-NL" sz="2000" b="1">
                <a:solidFill>
                  <a:schemeClr val="accent6"/>
                </a:solidFill>
                <a:ea typeface="+mn-lt"/>
                <a:cs typeface="+mn-lt"/>
              </a:rPr>
              <a:t>Economie-wiskunde</a:t>
            </a:r>
            <a:r>
              <a:rPr lang="nl-NL" sz="2000" b="1">
                <a:solidFill>
                  <a:schemeClr val="accent6"/>
                </a:solidFill>
              </a:rPr>
              <a:t>, (Grieks-wiskunde,) Latijn-wiskunde,  Wetenschappen-wiskunde</a:t>
            </a:r>
            <a:r>
              <a:rPr lang="nl-BE" sz="2000" b="1">
                <a:solidFill>
                  <a:schemeClr val="accent6"/>
                </a:solidFill>
              </a:rPr>
              <a:t> </a:t>
            </a:r>
            <a:endParaRPr lang="nl-NL" sz="2000" b="1">
              <a:solidFill>
                <a:schemeClr val="accent6"/>
              </a:solidFill>
            </a:endParaRPr>
          </a:p>
        </p:txBody>
      </p:sp>
      <p:cxnSp>
        <p:nvCxnSpPr>
          <p:cNvPr id="17" name="Rechte verbindingslijn met pijl 16"/>
          <p:cNvCxnSpPr>
            <a:cxnSpLocks/>
          </p:cNvCxnSpPr>
          <p:nvPr/>
        </p:nvCxnSpPr>
        <p:spPr>
          <a:xfrm flipH="1">
            <a:off x="4568625" y="4757367"/>
            <a:ext cx="1" cy="441737"/>
          </a:xfrm>
          <a:prstGeom prst="straightConnector1">
            <a:avLst/>
          </a:prstGeom>
          <a:ln w="28575">
            <a:solidFill>
              <a:srgbClr val="4DB34D"/>
            </a:solidFill>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834597757"/>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74F18FCB-B14B-7240-A5FF-2E87BC2C68F0}"/>
              </a:ext>
            </a:extLst>
          </p:cNvPr>
          <p:cNvSpPr/>
          <p:nvPr/>
        </p:nvSpPr>
        <p:spPr>
          <a:xfrm>
            <a:off x="186596" y="2248318"/>
            <a:ext cx="8728804" cy="1744375"/>
          </a:xfrm>
          <a:prstGeom prst="rect">
            <a:avLst/>
          </a:prstGeom>
          <a:solidFill>
            <a:schemeClr val="tx2">
              <a:lumMod val="20000"/>
              <a:lumOff val="80000"/>
            </a:schemeClr>
          </a:solidFill>
          <a:ln>
            <a:solidFill>
              <a:srgbClr val="4DB3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Tekstvak 6">
            <a:extLst>
              <a:ext uri="{FF2B5EF4-FFF2-40B4-BE49-F238E27FC236}">
                <a16:creationId xmlns:a16="http://schemas.microsoft.com/office/drawing/2014/main" id="{0431C80A-7FDF-A54C-83E5-080C9E8236D6}"/>
              </a:ext>
            </a:extLst>
          </p:cNvPr>
          <p:cNvSpPr txBox="1"/>
          <p:nvPr/>
        </p:nvSpPr>
        <p:spPr>
          <a:xfrm>
            <a:off x="948267" y="6383867"/>
            <a:ext cx="1659466" cy="369332"/>
          </a:xfrm>
          <a:prstGeom prst="rect">
            <a:avLst/>
          </a:prstGeom>
          <a:solidFill>
            <a:schemeClr val="bg1"/>
          </a:solidFill>
        </p:spPr>
        <p:txBody>
          <a:bodyPr wrap="square" rtlCol="0">
            <a:spAutoFit/>
          </a:bodyPr>
          <a:lstStyle/>
          <a:p>
            <a:endParaRPr lang="nl-BE"/>
          </a:p>
        </p:txBody>
      </p:sp>
      <p:sp>
        <p:nvSpPr>
          <p:cNvPr id="2" name="Titel 1">
            <a:extLst>
              <a:ext uri="{FF2B5EF4-FFF2-40B4-BE49-F238E27FC236}">
                <a16:creationId xmlns:a16="http://schemas.microsoft.com/office/drawing/2014/main" id="{AEE4CD72-F738-2D4B-8E99-1BAA584460EF}"/>
              </a:ext>
            </a:extLst>
          </p:cNvPr>
          <p:cNvSpPr>
            <a:spLocks noGrp="1"/>
          </p:cNvSpPr>
          <p:nvPr>
            <p:ph type="title"/>
          </p:nvPr>
        </p:nvSpPr>
        <p:spPr>
          <a:xfrm>
            <a:off x="428097" y="22534"/>
            <a:ext cx="8281059" cy="1237615"/>
          </a:xfrm>
        </p:spPr>
        <p:txBody>
          <a:bodyPr/>
          <a:lstStyle/>
          <a:p>
            <a:r>
              <a:rPr lang="nl-BE"/>
              <a:t>Overgang van de 1</a:t>
            </a:r>
            <a:r>
              <a:rPr lang="nl-BE" baseline="30000"/>
              <a:t>ste</a:t>
            </a:r>
            <a:r>
              <a:rPr lang="nl-BE"/>
              <a:t>  naar de 2</a:t>
            </a:r>
            <a:r>
              <a:rPr lang="nl-BE" baseline="30000"/>
              <a:t>de</a:t>
            </a:r>
            <a:r>
              <a:rPr lang="nl-BE"/>
              <a:t> graad in functie van de 3</a:t>
            </a:r>
            <a:r>
              <a:rPr lang="nl-BE" baseline="30000"/>
              <a:t>de</a:t>
            </a:r>
            <a:r>
              <a:rPr lang="nl-BE"/>
              <a:t> graad</a:t>
            </a:r>
          </a:p>
        </p:txBody>
      </p:sp>
      <p:sp>
        <p:nvSpPr>
          <p:cNvPr id="3" name="Tijdelijke aanduiding voor inhoud 2">
            <a:extLst>
              <a:ext uri="{FF2B5EF4-FFF2-40B4-BE49-F238E27FC236}">
                <a16:creationId xmlns:a16="http://schemas.microsoft.com/office/drawing/2014/main" id="{CF20D209-2030-944F-A954-021D1E822687}"/>
              </a:ext>
            </a:extLst>
          </p:cNvPr>
          <p:cNvSpPr>
            <a:spLocks noGrp="1"/>
          </p:cNvSpPr>
          <p:nvPr>
            <p:ph idx="1"/>
          </p:nvPr>
        </p:nvSpPr>
        <p:spPr>
          <a:xfrm>
            <a:off x="159490" y="1569568"/>
            <a:ext cx="9144000" cy="369332"/>
          </a:xfrm>
        </p:spPr>
        <p:txBody>
          <a:bodyPr vert="horz" lIns="0" tIns="45720" rIns="0" bIns="45720" rtlCol="0" anchor="t">
            <a:noAutofit/>
          </a:bodyPr>
          <a:lstStyle/>
          <a:p>
            <a:pPr algn="ctr"/>
            <a:r>
              <a:rPr lang="nl-NL"/>
              <a:t>Basisvorming: wiskunde = 4 uren</a:t>
            </a:r>
          </a:p>
          <a:p>
            <a:pPr algn="ctr"/>
            <a:endParaRPr lang="nl-NL" sz="1000"/>
          </a:p>
          <a:p>
            <a:pPr algn="ctr"/>
            <a:endParaRPr lang="nl-BE" sz="400"/>
          </a:p>
          <a:p>
            <a:pPr algn="ctr"/>
            <a:r>
              <a:rPr lang="nl-BE" sz="1400"/>
              <a:t>Richtingen zonder extra </a:t>
            </a:r>
            <a:r>
              <a:rPr lang="nl-BE" sz="1400" b="1"/>
              <a:t>wiskunde in de 2</a:t>
            </a:r>
            <a:r>
              <a:rPr lang="nl-BE" sz="1400" b="1" baseline="30000"/>
              <a:t>de</a:t>
            </a:r>
            <a:r>
              <a:rPr lang="nl-BE" sz="1400" b="1"/>
              <a:t> graad</a:t>
            </a:r>
          </a:p>
          <a:p>
            <a:pPr algn="ctr"/>
            <a:r>
              <a:rPr lang="nl-BE" sz="2000">
                <a:ea typeface="Calibri"/>
                <a:cs typeface="Calibri"/>
              </a:rPr>
              <a:t>Economie met optie talen</a:t>
            </a:r>
            <a:endParaRPr lang="nl-BE" sz="2000"/>
          </a:p>
          <a:p>
            <a:pPr algn="ctr"/>
            <a:r>
              <a:rPr lang="nl-BE" sz="2000">
                <a:ea typeface="+mn-lt"/>
                <a:cs typeface="+mn-lt"/>
              </a:rPr>
              <a:t>Humane wetenschappen</a:t>
            </a:r>
            <a:endParaRPr lang="nl-BE" sz="2000"/>
          </a:p>
          <a:p>
            <a:pPr algn="ctr"/>
            <a:r>
              <a:rPr lang="nl-BE" sz="2000"/>
              <a:t>Latijn met optie talen</a:t>
            </a:r>
          </a:p>
          <a:p>
            <a:pPr algn="ctr"/>
            <a:r>
              <a:rPr lang="nl-BE" sz="2000"/>
              <a:t>Moderne talen</a:t>
            </a:r>
            <a:br>
              <a:rPr lang="nl-BE" sz="1400"/>
            </a:br>
            <a:endParaRPr lang="nl-BE" sz="1400">
              <a:ea typeface="Calibri"/>
              <a:cs typeface="Calibri"/>
            </a:endParaRPr>
          </a:p>
          <a:p>
            <a:pPr algn="ctr"/>
            <a:endParaRPr lang="nl-BE" sz="1400"/>
          </a:p>
          <a:p>
            <a:pPr algn="ctr"/>
            <a:endParaRPr lang="nl-BE" sz="1000">
              <a:solidFill>
                <a:srgbClr val="000000"/>
              </a:solidFill>
            </a:endParaRPr>
          </a:p>
          <a:p>
            <a:pPr algn="ctr"/>
            <a:endParaRPr lang="nl-BE" sz="1000"/>
          </a:p>
        </p:txBody>
      </p:sp>
      <p:pic>
        <p:nvPicPr>
          <p:cNvPr id="4" name="Picture 6">
            <a:extLst>
              <a:ext uri="{FF2B5EF4-FFF2-40B4-BE49-F238E27FC236}">
                <a16:creationId xmlns:a16="http://schemas.microsoft.com/office/drawing/2014/main" id="{73E6D135-A7CB-6147-8E2F-247032D367E2}"/>
              </a:ext>
            </a:extLst>
          </p:cNvPr>
          <p:cNvPicPr>
            <a:picLocks noChangeAspect="1"/>
          </p:cNvPicPr>
          <p:nvPr/>
        </p:nvPicPr>
        <p:blipFill>
          <a:blip r:embed="rId3" cstate="print"/>
          <a:stretch>
            <a:fillRect/>
          </a:stretch>
        </p:blipFill>
        <p:spPr>
          <a:xfrm>
            <a:off x="948267" y="6301599"/>
            <a:ext cx="1131149" cy="533867"/>
          </a:xfrm>
          <a:prstGeom prst="rect">
            <a:avLst/>
          </a:prstGeom>
        </p:spPr>
      </p:pic>
      <p:cxnSp>
        <p:nvCxnSpPr>
          <p:cNvPr id="17" name="Rechte verbindingslijn met pijl 16"/>
          <p:cNvCxnSpPr>
            <a:cxnSpLocks/>
          </p:cNvCxnSpPr>
          <p:nvPr/>
        </p:nvCxnSpPr>
        <p:spPr>
          <a:xfrm flipH="1">
            <a:off x="4673127" y="4042782"/>
            <a:ext cx="1" cy="286098"/>
          </a:xfrm>
          <a:prstGeom prst="straightConnector1">
            <a:avLst/>
          </a:prstGeom>
          <a:ln w="28575">
            <a:solidFill>
              <a:srgbClr val="4DB34D"/>
            </a:solidFill>
            <a:tailEnd type="arrow"/>
          </a:ln>
        </p:spPr>
        <p:style>
          <a:lnRef idx="1">
            <a:schemeClr val="dk1"/>
          </a:lnRef>
          <a:fillRef idx="0">
            <a:schemeClr val="dk1"/>
          </a:fillRef>
          <a:effectRef idx="0">
            <a:schemeClr val="dk1"/>
          </a:effectRef>
          <a:fontRef idx="minor">
            <a:schemeClr val="tx1"/>
          </a:fontRef>
        </p:style>
      </p:cxnSp>
      <p:sp>
        <p:nvSpPr>
          <p:cNvPr id="10" name="Rechthoek 9">
            <a:extLst>
              <a:ext uri="{FF2B5EF4-FFF2-40B4-BE49-F238E27FC236}">
                <a16:creationId xmlns:a16="http://schemas.microsoft.com/office/drawing/2014/main" id="{8247FB80-258D-A241-AAAD-F51EB61A2963}"/>
              </a:ext>
            </a:extLst>
          </p:cNvPr>
          <p:cNvSpPr/>
          <p:nvPr/>
        </p:nvSpPr>
        <p:spPr>
          <a:xfrm>
            <a:off x="101130" y="4355549"/>
            <a:ext cx="9143995" cy="2246769"/>
          </a:xfrm>
          <a:prstGeom prst="rect">
            <a:avLst/>
          </a:prstGeom>
        </p:spPr>
        <p:txBody>
          <a:bodyPr wrap="square" lIns="91440" tIns="45720" rIns="91440" bIns="45720" anchor="t">
            <a:spAutoFit/>
          </a:bodyPr>
          <a:lstStyle/>
          <a:p>
            <a:pPr algn="ctr">
              <a:spcBef>
                <a:spcPct val="50000"/>
              </a:spcBef>
            </a:pPr>
            <a:r>
              <a:rPr lang="nl-BE" sz="2000" b="1">
                <a:solidFill>
                  <a:schemeClr val="accent6"/>
                </a:solidFill>
                <a:ea typeface="+mn-lt"/>
                <a:cs typeface="+mn-lt"/>
              </a:rPr>
              <a:t>Voorbereiding op richtingen in de 3</a:t>
            </a:r>
            <a:r>
              <a:rPr lang="nl-BE" sz="2000" b="1" baseline="30000">
                <a:solidFill>
                  <a:schemeClr val="accent6"/>
                </a:solidFill>
                <a:ea typeface="+mn-lt"/>
                <a:cs typeface="+mn-lt"/>
              </a:rPr>
              <a:t>de</a:t>
            </a:r>
            <a:r>
              <a:rPr lang="nl-BE" sz="2000" b="1">
                <a:solidFill>
                  <a:schemeClr val="accent6"/>
                </a:solidFill>
                <a:ea typeface="+mn-lt"/>
                <a:cs typeface="+mn-lt"/>
              </a:rPr>
              <a:t> graad met uitbreiding wiskunde in functie van:</a:t>
            </a:r>
            <a:endParaRPr lang="nl-NL">
              <a:solidFill>
                <a:schemeClr val="accent6"/>
              </a:solidFill>
            </a:endParaRPr>
          </a:p>
          <a:p>
            <a:pPr marL="742950" lvl="1" indent="-285750">
              <a:buFont typeface="Arial" panose="020B0604020202020204" pitchFamily="34" charset="0"/>
              <a:buChar char="•"/>
            </a:pPr>
            <a:r>
              <a:rPr lang="nl-NL">
                <a:solidFill>
                  <a:schemeClr val="accent6"/>
                </a:solidFill>
                <a:ea typeface="+mn-lt"/>
                <a:cs typeface="+mn-lt"/>
              </a:rPr>
              <a:t>Economie-moderne Talen</a:t>
            </a:r>
            <a:endParaRPr lang="nl-NL">
              <a:solidFill>
                <a:schemeClr val="accent6"/>
              </a:solidFill>
              <a:ea typeface="Calibri"/>
              <a:cs typeface="Calibri"/>
            </a:endParaRPr>
          </a:p>
          <a:p>
            <a:pPr marL="742950" lvl="1" indent="-285750">
              <a:buFont typeface="Arial" panose="020B0604020202020204" pitchFamily="34" charset="0"/>
              <a:buChar char="•"/>
            </a:pPr>
            <a:r>
              <a:rPr lang="nl-NL">
                <a:solidFill>
                  <a:schemeClr val="accent6"/>
                </a:solidFill>
                <a:ea typeface="Calibri"/>
                <a:cs typeface="Calibri"/>
              </a:rPr>
              <a:t>Grieks-Latijn</a:t>
            </a:r>
          </a:p>
          <a:p>
            <a:pPr marL="742950" lvl="1" indent="-285750">
              <a:buFont typeface="Arial" panose="020B0604020202020204" pitchFamily="34" charset="0"/>
              <a:buChar char="•"/>
            </a:pPr>
            <a:r>
              <a:rPr lang="nl-NL">
                <a:solidFill>
                  <a:schemeClr val="accent6"/>
                </a:solidFill>
                <a:ea typeface="+mn-lt"/>
                <a:cs typeface="+mn-lt"/>
              </a:rPr>
              <a:t>Humane Wetenschappen</a:t>
            </a:r>
          </a:p>
          <a:p>
            <a:pPr marL="742950" lvl="1" indent="-285750">
              <a:buFont typeface="Arial" panose="020B0604020202020204" pitchFamily="34" charset="0"/>
              <a:buChar char="•"/>
            </a:pPr>
            <a:r>
              <a:rPr lang="nl-NL">
                <a:solidFill>
                  <a:schemeClr val="accent6"/>
                </a:solidFill>
                <a:ea typeface="Calibri"/>
                <a:cs typeface="Calibri"/>
              </a:rPr>
              <a:t>Latijn-moderne</a:t>
            </a:r>
            <a:r>
              <a:rPr lang="nl-NL">
                <a:solidFill>
                  <a:schemeClr val="accent6"/>
                </a:solidFill>
                <a:ea typeface="+mn-lt"/>
                <a:cs typeface="+mn-lt"/>
              </a:rPr>
              <a:t> talen</a:t>
            </a:r>
          </a:p>
          <a:p>
            <a:pPr marL="742950" lvl="1" indent="-285750">
              <a:buFont typeface="Arial" panose="020B0604020202020204" pitchFamily="34" charset="0"/>
              <a:buChar char="•"/>
            </a:pPr>
            <a:r>
              <a:rPr lang="nl-NL">
                <a:solidFill>
                  <a:schemeClr val="accent6"/>
                </a:solidFill>
                <a:ea typeface="Calibri"/>
                <a:cs typeface="Calibri"/>
              </a:rPr>
              <a:t>Moderne-talen</a:t>
            </a:r>
          </a:p>
          <a:p>
            <a:pPr algn="ctr">
              <a:spcBef>
                <a:spcPct val="50000"/>
              </a:spcBef>
            </a:pPr>
            <a:endParaRPr lang="nl-NL" sz="2000" b="1">
              <a:solidFill>
                <a:srgbClr val="000000"/>
              </a:solidFill>
              <a:ea typeface="Calibri"/>
              <a:cs typeface="Calibri"/>
            </a:endParaRPr>
          </a:p>
        </p:txBody>
      </p:sp>
    </p:spTree>
    <p:extLst>
      <p:ext uri="{BB962C8B-B14F-4D97-AF65-F5344CB8AC3E}">
        <p14:creationId xmlns:p14="http://schemas.microsoft.com/office/powerpoint/2010/main" val="1154245402"/>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74F18FCB-B14B-7240-A5FF-2E87BC2C68F0}"/>
              </a:ext>
            </a:extLst>
          </p:cNvPr>
          <p:cNvSpPr/>
          <p:nvPr/>
        </p:nvSpPr>
        <p:spPr>
          <a:xfrm>
            <a:off x="186986" y="1806958"/>
            <a:ext cx="8797505" cy="1622042"/>
          </a:xfrm>
          <a:prstGeom prst="rect">
            <a:avLst/>
          </a:prstGeom>
          <a:solidFill>
            <a:schemeClr val="tx2">
              <a:lumMod val="20000"/>
              <a:lumOff val="80000"/>
            </a:schemeClr>
          </a:solidFill>
          <a:ln>
            <a:solidFill>
              <a:srgbClr val="4DB3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Tekstvak 6">
            <a:extLst>
              <a:ext uri="{FF2B5EF4-FFF2-40B4-BE49-F238E27FC236}">
                <a16:creationId xmlns:a16="http://schemas.microsoft.com/office/drawing/2014/main" id="{0431C80A-7FDF-A54C-83E5-080C9E8236D6}"/>
              </a:ext>
            </a:extLst>
          </p:cNvPr>
          <p:cNvSpPr txBox="1"/>
          <p:nvPr/>
        </p:nvSpPr>
        <p:spPr>
          <a:xfrm>
            <a:off x="948267" y="6383867"/>
            <a:ext cx="1659466" cy="369332"/>
          </a:xfrm>
          <a:prstGeom prst="rect">
            <a:avLst/>
          </a:prstGeom>
          <a:solidFill>
            <a:schemeClr val="bg1"/>
          </a:solidFill>
        </p:spPr>
        <p:txBody>
          <a:bodyPr wrap="square" rtlCol="0">
            <a:spAutoFit/>
          </a:bodyPr>
          <a:lstStyle/>
          <a:p>
            <a:endParaRPr lang="nl-BE"/>
          </a:p>
        </p:txBody>
      </p:sp>
      <p:sp>
        <p:nvSpPr>
          <p:cNvPr id="2" name="Titel 1">
            <a:extLst>
              <a:ext uri="{FF2B5EF4-FFF2-40B4-BE49-F238E27FC236}">
                <a16:creationId xmlns:a16="http://schemas.microsoft.com/office/drawing/2014/main" id="{AEE4CD72-F738-2D4B-8E99-1BAA584460EF}"/>
              </a:ext>
            </a:extLst>
          </p:cNvPr>
          <p:cNvSpPr>
            <a:spLocks noGrp="1"/>
          </p:cNvSpPr>
          <p:nvPr>
            <p:ph type="title"/>
          </p:nvPr>
        </p:nvSpPr>
        <p:spPr>
          <a:xfrm>
            <a:off x="428097" y="22534"/>
            <a:ext cx="8281059" cy="1237615"/>
          </a:xfrm>
        </p:spPr>
        <p:txBody>
          <a:bodyPr/>
          <a:lstStyle/>
          <a:p>
            <a:r>
              <a:rPr lang="nl-BE"/>
              <a:t>Overgang van de 1</a:t>
            </a:r>
            <a:r>
              <a:rPr lang="nl-BE" baseline="30000"/>
              <a:t>ste</a:t>
            </a:r>
            <a:r>
              <a:rPr lang="nl-BE"/>
              <a:t>  naar de 2</a:t>
            </a:r>
            <a:r>
              <a:rPr lang="nl-BE" baseline="30000"/>
              <a:t>de</a:t>
            </a:r>
            <a:r>
              <a:rPr lang="nl-BE"/>
              <a:t> graad in functie van de 3</a:t>
            </a:r>
            <a:r>
              <a:rPr lang="nl-BE" baseline="30000"/>
              <a:t>de</a:t>
            </a:r>
            <a:r>
              <a:rPr lang="nl-BE"/>
              <a:t> graad</a:t>
            </a:r>
          </a:p>
        </p:txBody>
      </p:sp>
      <p:sp>
        <p:nvSpPr>
          <p:cNvPr id="3" name="Tijdelijke aanduiding voor inhoud 2">
            <a:extLst>
              <a:ext uri="{FF2B5EF4-FFF2-40B4-BE49-F238E27FC236}">
                <a16:creationId xmlns:a16="http://schemas.microsoft.com/office/drawing/2014/main" id="{CF20D209-2030-944F-A954-021D1E822687}"/>
              </a:ext>
            </a:extLst>
          </p:cNvPr>
          <p:cNvSpPr>
            <a:spLocks noGrp="1"/>
          </p:cNvSpPr>
          <p:nvPr>
            <p:ph idx="1"/>
          </p:nvPr>
        </p:nvSpPr>
        <p:spPr>
          <a:xfrm>
            <a:off x="159490" y="1437626"/>
            <a:ext cx="9144000" cy="369332"/>
          </a:xfrm>
        </p:spPr>
        <p:txBody>
          <a:bodyPr vert="horz" lIns="0" tIns="45720" rIns="0" bIns="45720" rtlCol="0" anchor="t">
            <a:normAutofit fontScale="25000" lnSpcReduction="20000"/>
          </a:bodyPr>
          <a:lstStyle/>
          <a:p>
            <a:pPr algn="ctr"/>
            <a:endParaRPr lang="nl-NL" sz="2000"/>
          </a:p>
          <a:p>
            <a:pPr algn="ctr"/>
            <a:endParaRPr lang="nl-BE" sz="8000"/>
          </a:p>
          <a:p>
            <a:pPr algn="ctr"/>
            <a:r>
              <a:rPr lang="nl-BE" sz="8000"/>
              <a:t>Richtingen met extra</a:t>
            </a:r>
            <a:r>
              <a:rPr lang="nl-BE" sz="8000" b="1"/>
              <a:t> wetenschappen in de 2</a:t>
            </a:r>
            <a:r>
              <a:rPr lang="nl-BE" sz="8000" b="1" baseline="30000"/>
              <a:t>de</a:t>
            </a:r>
            <a:r>
              <a:rPr lang="nl-BE" sz="8000" b="1"/>
              <a:t> graad</a:t>
            </a:r>
          </a:p>
          <a:p>
            <a:pPr algn="ctr"/>
            <a:r>
              <a:rPr lang="nl-NL" sz="8000">
                <a:ea typeface="+mn-lt"/>
                <a:cs typeface="+mn-lt"/>
              </a:rPr>
              <a:t>Economie-wiskunde</a:t>
            </a:r>
            <a:endParaRPr lang="nl-BE" sz="8000"/>
          </a:p>
          <a:p>
            <a:pPr algn="ctr"/>
            <a:r>
              <a:rPr lang="nl-NL" sz="8000">
                <a:ea typeface="+mn-lt"/>
                <a:cs typeface="+mn-lt"/>
              </a:rPr>
              <a:t>Latijn-wiskunde</a:t>
            </a:r>
            <a:endParaRPr lang="nl-NL" sz="8000"/>
          </a:p>
          <a:p>
            <a:pPr algn="ctr"/>
            <a:r>
              <a:rPr lang="nl-BE" sz="8000"/>
              <a:t>Natuurwetenschappen</a:t>
            </a:r>
            <a:endParaRPr lang="nl-BE" sz="8000">
              <a:ea typeface="Calibri"/>
              <a:cs typeface="Calibri"/>
            </a:endParaRPr>
          </a:p>
          <a:p>
            <a:pPr marL="1143000" indent="-1143000" algn="ctr">
              <a:buFont typeface="Arial"/>
              <a:buChar char="•"/>
            </a:pPr>
            <a:endParaRPr lang="nl-BE" sz="8000"/>
          </a:p>
          <a:p>
            <a:pPr marL="271145" lvl="7" indent="0" algn="ctr">
              <a:buNone/>
            </a:pPr>
            <a:endParaRPr lang="nl-NL" sz="8000">
              <a:solidFill>
                <a:schemeClr val="accent6"/>
              </a:solidFill>
              <a:ea typeface="Calibri"/>
              <a:cs typeface="Calibri"/>
            </a:endParaRPr>
          </a:p>
          <a:p>
            <a:pPr marL="271145" lvl="7" indent="0" algn="ctr">
              <a:buNone/>
            </a:pPr>
            <a:endParaRPr lang="nl-NL" sz="8000">
              <a:solidFill>
                <a:schemeClr val="accent6"/>
              </a:solidFill>
              <a:ea typeface="Calibri"/>
              <a:cs typeface="Calibri"/>
            </a:endParaRPr>
          </a:p>
          <a:p>
            <a:pPr algn="ctr"/>
            <a:endParaRPr lang="nl-BE" sz="8000" b="1"/>
          </a:p>
          <a:p>
            <a:pPr algn="ctr"/>
            <a:endParaRPr lang="nl-BE" sz="8000" b="1"/>
          </a:p>
          <a:p>
            <a:pPr algn="ctr"/>
            <a:endParaRPr lang="nl-BE" sz="8000"/>
          </a:p>
          <a:p>
            <a:pPr algn="ctr"/>
            <a:endParaRPr lang="nl-BE" sz="9600">
              <a:solidFill>
                <a:srgbClr val="000000"/>
              </a:solidFill>
            </a:endParaRPr>
          </a:p>
          <a:p>
            <a:pPr algn="ctr"/>
            <a:endParaRPr lang="nl-BE" sz="13800"/>
          </a:p>
        </p:txBody>
      </p:sp>
      <p:pic>
        <p:nvPicPr>
          <p:cNvPr id="4" name="Picture 6">
            <a:extLst>
              <a:ext uri="{FF2B5EF4-FFF2-40B4-BE49-F238E27FC236}">
                <a16:creationId xmlns:a16="http://schemas.microsoft.com/office/drawing/2014/main" id="{73E6D135-A7CB-6147-8E2F-247032D367E2}"/>
              </a:ext>
            </a:extLst>
          </p:cNvPr>
          <p:cNvPicPr>
            <a:picLocks noChangeAspect="1"/>
          </p:cNvPicPr>
          <p:nvPr/>
        </p:nvPicPr>
        <p:blipFill>
          <a:blip r:embed="rId3" cstate="print"/>
          <a:stretch>
            <a:fillRect/>
          </a:stretch>
        </p:blipFill>
        <p:spPr>
          <a:xfrm>
            <a:off x="948267" y="6301599"/>
            <a:ext cx="1131149" cy="533867"/>
          </a:xfrm>
          <a:prstGeom prst="rect">
            <a:avLst/>
          </a:prstGeom>
        </p:spPr>
      </p:pic>
      <p:sp>
        <p:nvSpPr>
          <p:cNvPr id="13" name="Rechthoek 12"/>
          <p:cNvSpPr/>
          <p:nvPr/>
        </p:nvSpPr>
        <p:spPr>
          <a:xfrm>
            <a:off x="159490" y="4343535"/>
            <a:ext cx="9143995" cy="2400657"/>
          </a:xfrm>
          <a:prstGeom prst="rect">
            <a:avLst/>
          </a:prstGeom>
        </p:spPr>
        <p:txBody>
          <a:bodyPr wrap="square" lIns="91440" tIns="45720" rIns="91440" bIns="45720" anchor="t">
            <a:spAutoFit/>
          </a:bodyPr>
          <a:lstStyle/>
          <a:p>
            <a:pPr lvl="0"/>
            <a:r>
              <a:rPr lang="nl-BE" sz="2000" b="1">
                <a:solidFill>
                  <a:schemeClr val="accent6"/>
                </a:solidFill>
              </a:rPr>
              <a:t>Voorbereiding op richtingen in de 3</a:t>
            </a:r>
            <a:r>
              <a:rPr lang="nl-BE" sz="2000" b="1" baseline="30000">
                <a:solidFill>
                  <a:schemeClr val="accent6"/>
                </a:solidFill>
              </a:rPr>
              <a:t>de</a:t>
            </a:r>
            <a:r>
              <a:rPr lang="nl-BE" sz="2000" b="1">
                <a:solidFill>
                  <a:schemeClr val="accent6"/>
                </a:solidFill>
              </a:rPr>
              <a:t> graad met uitgebreide wetenschappen:</a:t>
            </a:r>
          </a:p>
          <a:p>
            <a:pPr marL="3486150" lvl="7" indent="-285750">
              <a:buFont typeface="Arial" panose="020B0604020202020204" pitchFamily="34" charset="0"/>
              <a:buChar char="•"/>
            </a:pPr>
            <a:r>
              <a:rPr lang="nl-NL" sz="2000">
                <a:solidFill>
                  <a:schemeClr val="accent6"/>
                </a:solidFill>
              </a:rPr>
              <a:t>Economie-wiskunde</a:t>
            </a:r>
          </a:p>
          <a:p>
            <a:pPr marL="3486150" lvl="7" indent="-285750">
              <a:buFont typeface="Arial" panose="020B0604020202020204" pitchFamily="34" charset="0"/>
              <a:buChar char="•"/>
            </a:pPr>
            <a:r>
              <a:rPr lang="nl-NL" sz="2000">
                <a:solidFill>
                  <a:schemeClr val="accent6"/>
                </a:solidFill>
              </a:rPr>
              <a:t>Latijn-wetenschappen</a:t>
            </a:r>
            <a:endParaRPr lang="nl-NL" sz="2000">
              <a:solidFill>
                <a:schemeClr val="accent6"/>
              </a:solidFill>
              <a:ea typeface="Calibri"/>
              <a:cs typeface="Calibri"/>
            </a:endParaRPr>
          </a:p>
          <a:p>
            <a:pPr marL="3486150" lvl="7" indent="-285750">
              <a:buFont typeface="Arial" panose="020B0604020202020204" pitchFamily="34" charset="0"/>
              <a:buChar char="•"/>
            </a:pPr>
            <a:r>
              <a:rPr lang="nl-NL" sz="2000">
                <a:solidFill>
                  <a:schemeClr val="accent6"/>
                </a:solidFill>
                <a:ea typeface="Calibri"/>
                <a:cs typeface="Calibri"/>
              </a:rPr>
              <a:t>Latijn-wiskunde</a:t>
            </a:r>
            <a:endParaRPr lang="nl-NL" sz="2000">
              <a:solidFill>
                <a:schemeClr val="accent6"/>
              </a:solidFill>
            </a:endParaRPr>
          </a:p>
          <a:p>
            <a:pPr marL="3486150" lvl="7" indent="-285750">
              <a:buFont typeface="Arial" panose="020B0604020202020204" pitchFamily="34" charset="0"/>
              <a:buChar char="•"/>
            </a:pPr>
            <a:r>
              <a:rPr lang="nl-NL" sz="2000">
                <a:solidFill>
                  <a:schemeClr val="accent6"/>
                </a:solidFill>
              </a:rPr>
              <a:t>Moderne talen-wetenschappen</a:t>
            </a:r>
            <a:endParaRPr lang="nl-NL" sz="2000">
              <a:solidFill>
                <a:schemeClr val="accent6"/>
              </a:solidFill>
              <a:ea typeface="Calibri"/>
              <a:cs typeface="Calibri"/>
            </a:endParaRPr>
          </a:p>
          <a:p>
            <a:pPr marL="3486150" lvl="7" indent="-285750">
              <a:buFont typeface="Arial" panose="020B0604020202020204" pitchFamily="34" charset="0"/>
              <a:buChar char="•"/>
            </a:pPr>
            <a:r>
              <a:rPr lang="nl-NL" sz="2000">
                <a:solidFill>
                  <a:schemeClr val="accent6"/>
                </a:solidFill>
              </a:rPr>
              <a:t>Wetenschappen-wiskunde</a:t>
            </a:r>
            <a:endParaRPr lang="nl-BE" sz="2000">
              <a:solidFill>
                <a:schemeClr val="accent6"/>
              </a:solidFill>
            </a:endParaRPr>
          </a:p>
          <a:p>
            <a:pPr algn="ctr">
              <a:spcBef>
                <a:spcPct val="50000"/>
              </a:spcBef>
            </a:pPr>
            <a:endParaRPr lang="nl-NL" sz="2000" b="1">
              <a:solidFill>
                <a:schemeClr val="accent6"/>
              </a:solidFill>
            </a:endParaRPr>
          </a:p>
        </p:txBody>
      </p:sp>
      <p:cxnSp>
        <p:nvCxnSpPr>
          <p:cNvPr id="17" name="Rechte verbindingslijn met pijl 16"/>
          <p:cNvCxnSpPr>
            <a:cxnSpLocks/>
          </p:cNvCxnSpPr>
          <p:nvPr/>
        </p:nvCxnSpPr>
        <p:spPr>
          <a:xfrm flipH="1">
            <a:off x="4579089" y="3575857"/>
            <a:ext cx="1" cy="441737"/>
          </a:xfrm>
          <a:prstGeom prst="straightConnector1">
            <a:avLst/>
          </a:prstGeom>
          <a:ln w="28575">
            <a:solidFill>
              <a:srgbClr val="4DB34D"/>
            </a:solidFill>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802125155"/>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a:extLst>
              <a:ext uri="{FF2B5EF4-FFF2-40B4-BE49-F238E27FC236}">
                <a16:creationId xmlns:a16="http://schemas.microsoft.com/office/drawing/2014/main" id="{0431C80A-7FDF-A54C-83E5-080C9E8236D6}"/>
              </a:ext>
            </a:extLst>
          </p:cNvPr>
          <p:cNvSpPr txBox="1"/>
          <p:nvPr/>
        </p:nvSpPr>
        <p:spPr>
          <a:xfrm>
            <a:off x="948267" y="6383867"/>
            <a:ext cx="1659466" cy="369332"/>
          </a:xfrm>
          <a:prstGeom prst="rect">
            <a:avLst/>
          </a:prstGeom>
          <a:solidFill>
            <a:schemeClr val="bg1"/>
          </a:solidFill>
        </p:spPr>
        <p:txBody>
          <a:bodyPr wrap="square" rtlCol="0">
            <a:spAutoFit/>
          </a:bodyPr>
          <a:lstStyle/>
          <a:p>
            <a:endParaRPr lang="nl-BE"/>
          </a:p>
        </p:txBody>
      </p:sp>
      <p:sp>
        <p:nvSpPr>
          <p:cNvPr id="2" name="Titel 1">
            <a:extLst>
              <a:ext uri="{FF2B5EF4-FFF2-40B4-BE49-F238E27FC236}">
                <a16:creationId xmlns:a16="http://schemas.microsoft.com/office/drawing/2014/main" id="{AEE4CD72-F738-2D4B-8E99-1BAA584460EF}"/>
              </a:ext>
            </a:extLst>
          </p:cNvPr>
          <p:cNvSpPr>
            <a:spLocks noGrp="1"/>
          </p:cNvSpPr>
          <p:nvPr>
            <p:ph type="title"/>
          </p:nvPr>
        </p:nvSpPr>
        <p:spPr/>
        <p:txBody>
          <a:bodyPr>
            <a:normAutofit/>
          </a:bodyPr>
          <a:lstStyle/>
          <a:p>
            <a:r>
              <a:rPr lang="nl-BE"/>
              <a:t>Toekomstmogelijkheden na het secundair</a:t>
            </a:r>
          </a:p>
        </p:txBody>
      </p:sp>
      <p:sp>
        <p:nvSpPr>
          <p:cNvPr id="3" name="Tijdelijke aanduiding voor inhoud 2">
            <a:extLst>
              <a:ext uri="{FF2B5EF4-FFF2-40B4-BE49-F238E27FC236}">
                <a16:creationId xmlns:a16="http://schemas.microsoft.com/office/drawing/2014/main" id="{CF20D209-2030-944F-A954-021D1E822687}"/>
              </a:ext>
            </a:extLst>
          </p:cNvPr>
          <p:cNvSpPr>
            <a:spLocks noGrp="1"/>
          </p:cNvSpPr>
          <p:nvPr>
            <p:ph idx="1"/>
          </p:nvPr>
        </p:nvSpPr>
        <p:spPr>
          <a:xfrm>
            <a:off x="60960" y="1319883"/>
            <a:ext cx="8985069" cy="4981716"/>
          </a:xfrm>
        </p:spPr>
        <p:txBody>
          <a:bodyPr vert="horz" lIns="0" tIns="45720" rIns="0" bIns="45720" rtlCol="0" anchor="t">
            <a:normAutofit fontScale="25000" lnSpcReduction="20000"/>
          </a:bodyPr>
          <a:lstStyle/>
          <a:p>
            <a:pPr eaLnBrk="0" fontAlgn="base" hangingPunct="0">
              <a:spcAft>
                <a:spcPct val="0"/>
              </a:spcAft>
              <a:buClr>
                <a:schemeClr val="tx1"/>
              </a:buClr>
              <a:buSzPct val="75000"/>
              <a:defRPr/>
            </a:pPr>
            <a:r>
              <a:rPr lang="nl-BE" sz="6200" b="1"/>
              <a:t>Een overzicht van de doorstroomprofielen van richtingen uit de derde graad naar het hoger onderwijs</a:t>
            </a:r>
          </a:p>
          <a:p>
            <a:pPr lvl="0" eaLnBrk="0" fontAlgn="base" hangingPunct="0">
              <a:spcAft>
                <a:spcPct val="0"/>
              </a:spcAft>
              <a:buClr>
                <a:schemeClr val="tx1"/>
              </a:buClr>
              <a:buSzPct val="75000"/>
              <a:defRPr/>
            </a:pPr>
            <a:endParaRPr lang="nl-BE" sz="6200" kern="0"/>
          </a:p>
          <a:p>
            <a:pPr eaLnBrk="0" fontAlgn="base" hangingPunct="0">
              <a:spcAft>
                <a:spcPct val="0"/>
              </a:spcAft>
              <a:buClr>
                <a:schemeClr val="tx1"/>
              </a:buClr>
              <a:buSzPct val="75000"/>
              <a:defRPr/>
            </a:pPr>
            <a:r>
              <a:rPr lang="nl-BE" sz="6200" kern="0"/>
              <a:t>Vanuit een richting </a:t>
            </a:r>
            <a:r>
              <a:rPr lang="nl-BE" sz="6200" b="1" kern="0">
                <a:highlight>
                  <a:srgbClr val="FFFF00"/>
                </a:highlight>
              </a:rPr>
              <a:t>zonder gevorderde wiskunde met uitbreiding wiskunde </a:t>
            </a:r>
            <a:r>
              <a:rPr lang="nl-BE" sz="6200" b="1" kern="0" err="1">
                <a:highlight>
                  <a:srgbClr val="FFFF00"/>
                </a:highlight>
              </a:rPr>
              <a:t>ifv</a:t>
            </a:r>
            <a:r>
              <a:rPr lang="nl-BE" sz="6200" kern="0"/>
              <a:t>:</a:t>
            </a:r>
            <a:endParaRPr lang="nl-BE" sz="6200" kern="0">
              <a:ea typeface="Calibri"/>
              <a:cs typeface="Calibri"/>
            </a:endParaRPr>
          </a:p>
          <a:p>
            <a:pPr marL="685800" indent="-685800">
              <a:buFont typeface="Wingdings" pitchFamily="2" charset="2"/>
              <a:buChar char="Ø"/>
            </a:pPr>
            <a:r>
              <a:rPr lang="nl-BE" sz="6200"/>
              <a:t>wetenschappen: voorbereiding voor wetenschappelijke studies die niet exact wiskundig zijn: chemie, biologie, biochemie, biotechnologie, bio-ingenieurswetenschappen, industriële wetenschappen, (tand-/dieren-)arts...</a:t>
            </a:r>
            <a:endParaRPr lang="nl-BE" sz="6200">
              <a:ea typeface="Calibri"/>
              <a:cs typeface="Calibri"/>
            </a:endParaRPr>
          </a:p>
          <a:p>
            <a:endParaRPr lang="nl-BE" sz="6200"/>
          </a:p>
          <a:p>
            <a:pPr marL="685800" indent="-685800">
              <a:buFont typeface="Wingdings" pitchFamily="2" charset="2"/>
              <a:buChar char="Ø"/>
            </a:pPr>
            <a:r>
              <a:rPr lang="nl-BE" sz="6200"/>
              <a:t>economie: handelswetenschappen, rechten, marketing, management, ...</a:t>
            </a:r>
            <a:endParaRPr lang="nl-BE" sz="6200">
              <a:ea typeface="Calibri"/>
              <a:cs typeface="Calibri"/>
            </a:endParaRPr>
          </a:p>
          <a:p>
            <a:endParaRPr lang="nl-BE" sz="6200"/>
          </a:p>
          <a:p>
            <a:pPr marL="685800" indent="-685800">
              <a:buFont typeface="Wingdings" pitchFamily="2" charset="2"/>
              <a:buChar char="Ø"/>
            </a:pPr>
            <a:r>
              <a:rPr lang="nl-BE" sz="6200"/>
              <a:t>humane wetenschappen: psychologische en pedagogische wetenschappen, moraalwetenschappen, sociale wetenschappen, ...</a:t>
            </a:r>
            <a:endParaRPr lang="nl-BE" sz="6200">
              <a:ea typeface="Calibri"/>
              <a:cs typeface="Calibri"/>
            </a:endParaRPr>
          </a:p>
          <a:p>
            <a:pPr marL="685800" indent="-685800">
              <a:buFont typeface="Wingdings" pitchFamily="2" charset="2"/>
              <a:buChar char="Ø"/>
            </a:pPr>
            <a:endParaRPr lang="nl-BE" sz="6200"/>
          </a:p>
          <a:p>
            <a:pPr eaLnBrk="0" hangingPunct="0">
              <a:buClr>
                <a:schemeClr val="tx1"/>
              </a:buClr>
              <a:buSzPct val="75000"/>
            </a:pPr>
            <a:r>
              <a:rPr lang="nl-BE" sz="6200" kern="0"/>
              <a:t>Vanuit een richting met </a:t>
            </a:r>
            <a:r>
              <a:rPr lang="nl-BE" sz="6200" b="1" kern="0">
                <a:highlight>
                  <a:srgbClr val="FFFF00"/>
                </a:highlight>
              </a:rPr>
              <a:t>gevorderde wiskunde</a:t>
            </a:r>
            <a:r>
              <a:rPr lang="nl-BE" sz="6200" kern="0"/>
              <a:t>:</a:t>
            </a:r>
            <a:endParaRPr lang="nl-BE" sz="6200" kern="0">
              <a:ea typeface="Calibri"/>
              <a:cs typeface="Calibri"/>
            </a:endParaRPr>
          </a:p>
          <a:p>
            <a:pPr marL="685800" indent="-685800">
              <a:buFont typeface="Wingdings" pitchFamily="2" charset="2"/>
              <a:buChar char="Ø"/>
            </a:pPr>
            <a:r>
              <a:rPr lang="nl-BE" sz="6400">
                <a:solidFill>
                  <a:srgbClr val="737373"/>
                </a:solidFill>
              </a:rPr>
              <a:t>voorbereiding voor </a:t>
            </a:r>
            <a:r>
              <a:rPr lang="nl-BE" sz="6600"/>
              <a:t>ingenieursstudies, wiskunde, informatica, fysica, (tand-</a:t>
            </a:r>
            <a:r>
              <a:rPr lang="nl-BE" sz="6200"/>
              <a:t>/dieren-)</a:t>
            </a:r>
            <a:r>
              <a:rPr lang="nl-BE" sz="6400"/>
              <a:t>arts </a:t>
            </a:r>
            <a:endParaRPr lang="nl-BE" sz="6400">
              <a:ea typeface="Calibri"/>
              <a:cs typeface="Calibri"/>
            </a:endParaRPr>
          </a:p>
          <a:p>
            <a:pPr marL="685800" indent="-685800">
              <a:buFont typeface="Wingdings" pitchFamily="2" charset="2"/>
              <a:buChar char="Ø"/>
            </a:pPr>
            <a:endParaRPr lang="nl-BE" sz="6400">
              <a:cs typeface="Arial" panose="020B0604020202020204" pitchFamily="34" charset="0"/>
            </a:endParaRPr>
          </a:p>
          <a:p>
            <a:pPr marL="685800" indent="-685800">
              <a:buFont typeface="Wingdings" pitchFamily="2" charset="2"/>
              <a:buChar char="Ø"/>
            </a:pPr>
            <a:r>
              <a:rPr lang="nl-BE" sz="6400">
                <a:cs typeface="Arial"/>
              </a:rPr>
              <a:t>opmerking: leerlingen uit een richting met gevorderde wiskunde zijn sterker gewapend om met succes toelatingsproeven (en ijkingstoetsen) af te leggen., …</a:t>
            </a:r>
            <a:endParaRPr lang="nl-NL" sz="6400">
              <a:ea typeface="Calibri"/>
              <a:cs typeface="Arial" panose="020B0604020202020204" pitchFamily="34" charset="0"/>
            </a:endParaRPr>
          </a:p>
          <a:p>
            <a:pPr marL="685800" indent="-685800">
              <a:buFont typeface="Wingdings" pitchFamily="2" charset="2"/>
              <a:buChar char="Ø"/>
            </a:pPr>
            <a:endParaRPr lang="nl-BE" sz="6400">
              <a:ea typeface="Calibri"/>
              <a:cs typeface="Arial" panose="020B0604020202020204" pitchFamily="34" charset="0"/>
            </a:endParaRPr>
          </a:p>
          <a:p>
            <a:r>
              <a:rPr lang="nl-BE" sz="6400">
                <a:latin typeface="Calibri"/>
                <a:ea typeface="Calibri"/>
                <a:cs typeface="Arial"/>
              </a:rPr>
              <a:t>Vanuit een richting met </a:t>
            </a:r>
            <a:r>
              <a:rPr lang="nl-BE" sz="6400" b="1">
                <a:highlight>
                  <a:srgbClr val="FFFF00"/>
                </a:highlight>
                <a:latin typeface="Calibri"/>
                <a:ea typeface="Calibri"/>
                <a:cs typeface="Arial"/>
              </a:rPr>
              <a:t>basispakket wiskunde</a:t>
            </a:r>
            <a:r>
              <a:rPr lang="nl-BE" sz="6400">
                <a:latin typeface="Calibri"/>
                <a:ea typeface="Calibri"/>
                <a:cs typeface="Arial"/>
              </a:rPr>
              <a:t>: </a:t>
            </a:r>
            <a:endParaRPr lang="en-US" sz="6400">
              <a:solidFill>
                <a:srgbClr val="000000"/>
              </a:solidFill>
              <a:latin typeface="Calibri"/>
              <a:ea typeface="Calibri"/>
              <a:cs typeface="Arial"/>
            </a:endParaRPr>
          </a:p>
          <a:p>
            <a:pPr marL="715645" indent="-715645">
              <a:buFont typeface="Wingdings" pitchFamily="2" charset="2"/>
              <a:buChar char="Ø"/>
            </a:pPr>
            <a:r>
              <a:rPr lang="nl-BE" sz="6400">
                <a:solidFill>
                  <a:srgbClr val="737373"/>
                </a:solidFill>
                <a:latin typeface="Calibri"/>
                <a:ea typeface="Calibri"/>
                <a:cs typeface="Arial"/>
              </a:rPr>
              <a:t>voorbereiding voor taalrichtingen</a:t>
            </a:r>
            <a:endParaRPr lang="nl-BE" sz="6400">
              <a:solidFill>
                <a:srgbClr val="737373"/>
              </a:solidFill>
              <a:latin typeface="Calibri"/>
              <a:ea typeface="Calibri"/>
              <a:cs typeface="Arial" panose="020B0604020202020204" pitchFamily="34" charset="0"/>
            </a:endParaRPr>
          </a:p>
          <a:p>
            <a:pPr marL="715645" indent="-715645">
              <a:buFont typeface="Wingdings" pitchFamily="2" charset="2"/>
              <a:buChar char="Ø"/>
            </a:pPr>
            <a:endParaRPr lang="nl-BE" sz="6400">
              <a:latin typeface="Calibri"/>
              <a:ea typeface="Calibri"/>
              <a:cs typeface="Calibri"/>
            </a:endParaRPr>
          </a:p>
          <a:p>
            <a:pPr marL="685800" indent="-685800">
              <a:buFont typeface="Wingdings,Sans-Serif" pitchFamily="2" charset="2"/>
              <a:buChar char="Ø"/>
            </a:pPr>
            <a:endParaRPr lang="nl-BE" sz="6400">
              <a:latin typeface="Arial"/>
              <a:ea typeface="Calibri"/>
              <a:cs typeface="Arial" panose="020B0604020202020204" pitchFamily="34" charset="0"/>
            </a:endParaRPr>
          </a:p>
          <a:p>
            <a:pPr marL="685800" indent="-685800">
              <a:buFont typeface="Wingdings" pitchFamily="2" charset="2"/>
              <a:buChar char="Ø"/>
            </a:pPr>
            <a:endParaRPr lang="nl-BE" sz="6400">
              <a:latin typeface="Calibri"/>
              <a:ea typeface="Calibri"/>
              <a:cs typeface="Arial" panose="020B0604020202020204" pitchFamily="34" charset="0"/>
            </a:endParaRPr>
          </a:p>
        </p:txBody>
      </p:sp>
      <p:pic>
        <p:nvPicPr>
          <p:cNvPr id="4" name="Picture 6">
            <a:extLst>
              <a:ext uri="{FF2B5EF4-FFF2-40B4-BE49-F238E27FC236}">
                <a16:creationId xmlns:a16="http://schemas.microsoft.com/office/drawing/2014/main" id="{73E6D135-A7CB-6147-8E2F-247032D367E2}"/>
              </a:ext>
            </a:extLst>
          </p:cNvPr>
          <p:cNvPicPr>
            <a:picLocks noChangeAspect="1"/>
          </p:cNvPicPr>
          <p:nvPr/>
        </p:nvPicPr>
        <p:blipFill>
          <a:blip r:embed="rId3" cstate="print"/>
          <a:stretch>
            <a:fillRect/>
          </a:stretch>
        </p:blipFill>
        <p:spPr>
          <a:xfrm>
            <a:off x="948267" y="6301599"/>
            <a:ext cx="1131149" cy="533867"/>
          </a:xfrm>
          <a:prstGeom prst="rect">
            <a:avLst/>
          </a:prstGeom>
        </p:spPr>
      </p:pic>
      <p:pic>
        <p:nvPicPr>
          <p:cNvPr id="12" name="Picture 6">
            <a:extLst>
              <a:ext uri="{FF2B5EF4-FFF2-40B4-BE49-F238E27FC236}">
                <a16:creationId xmlns:a16="http://schemas.microsoft.com/office/drawing/2014/main" id="{73E6D135-A7CB-6147-8E2F-247032D367E2}"/>
              </a:ext>
            </a:extLst>
          </p:cNvPr>
          <p:cNvPicPr>
            <a:picLocks noChangeAspect="1"/>
          </p:cNvPicPr>
          <p:nvPr/>
        </p:nvPicPr>
        <p:blipFill>
          <a:blip r:embed="rId3" cstate="print"/>
          <a:stretch>
            <a:fillRect/>
          </a:stretch>
        </p:blipFill>
        <p:spPr>
          <a:xfrm>
            <a:off x="948267" y="6324133"/>
            <a:ext cx="1131149" cy="533867"/>
          </a:xfrm>
          <a:prstGeom prst="rect">
            <a:avLst/>
          </a:prstGeom>
        </p:spPr>
      </p:pic>
    </p:spTree>
    <p:extLst>
      <p:ext uri="{BB962C8B-B14F-4D97-AF65-F5344CB8AC3E}">
        <p14:creationId xmlns:p14="http://schemas.microsoft.com/office/powerpoint/2010/main" val="1707409177"/>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E4CD72-F738-2D4B-8E99-1BAA584460EF}"/>
              </a:ext>
            </a:extLst>
          </p:cNvPr>
          <p:cNvSpPr>
            <a:spLocks noGrp="1"/>
          </p:cNvSpPr>
          <p:nvPr>
            <p:ph type="title"/>
          </p:nvPr>
        </p:nvSpPr>
        <p:spPr/>
        <p:txBody>
          <a:bodyPr>
            <a:normAutofit fontScale="90000"/>
          </a:bodyPr>
          <a:lstStyle/>
          <a:p>
            <a:r>
              <a:rPr lang="nl-BE"/>
              <a:t>GO! atheneum Mariakerke naar de 2</a:t>
            </a:r>
            <a:r>
              <a:rPr lang="nl-BE" baseline="30000"/>
              <a:t>de</a:t>
            </a:r>
            <a:r>
              <a:rPr lang="nl-BE"/>
              <a:t> graad </a:t>
            </a:r>
            <a:br>
              <a:rPr lang="nl-BE"/>
            </a:br>
            <a:r>
              <a:rPr lang="nl-BE"/>
              <a:t>                                           …  talenten ontwikkelen</a:t>
            </a:r>
          </a:p>
        </p:txBody>
      </p:sp>
      <p:sp>
        <p:nvSpPr>
          <p:cNvPr id="3" name="Tijdelijke aanduiding voor inhoud 2">
            <a:extLst>
              <a:ext uri="{FF2B5EF4-FFF2-40B4-BE49-F238E27FC236}">
                <a16:creationId xmlns:a16="http://schemas.microsoft.com/office/drawing/2014/main" id="{CF20D209-2030-944F-A954-021D1E822687}"/>
              </a:ext>
            </a:extLst>
          </p:cNvPr>
          <p:cNvSpPr>
            <a:spLocks noGrp="1"/>
          </p:cNvSpPr>
          <p:nvPr>
            <p:ph idx="1"/>
          </p:nvPr>
        </p:nvSpPr>
        <p:spPr>
          <a:xfrm>
            <a:off x="431471" y="2438874"/>
            <a:ext cx="8281058" cy="1980252"/>
          </a:xfrm>
        </p:spPr>
        <p:txBody>
          <a:bodyPr>
            <a:normAutofit/>
          </a:bodyPr>
          <a:lstStyle/>
          <a:p>
            <a:pPr algn="ctr"/>
            <a:r>
              <a:rPr lang="nl-BE" sz="9600"/>
              <a:t>STUDIEKEUZE</a:t>
            </a:r>
          </a:p>
        </p:txBody>
      </p:sp>
      <p:sp>
        <p:nvSpPr>
          <p:cNvPr id="4" name="Tekstvak 3">
            <a:extLst>
              <a:ext uri="{FF2B5EF4-FFF2-40B4-BE49-F238E27FC236}">
                <a16:creationId xmlns:a16="http://schemas.microsoft.com/office/drawing/2014/main" id="{8A139BE3-391C-744A-A7DD-B8BC6C0D8EC6}"/>
              </a:ext>
            </a:extLst>
          </p:cNvPr>
          <p:cNvSpPr txBox="1"/>
          <p:nvPr/>
        </p:nvSpPr>
        <p:spPr>
          <a:xfrm>
            <a:off x="899410" y="6325849"/>
            <a:ext cx="1678898" cy="532151"/>
          </a:xfrm>
          <a:prstGeom prst="rect">
            <a:avLst/>
          </a:prstGeom>
          <a:solidFill>
            <a:schemeClr val="accent5">
              <a:lumMod val="20000"/>
              <a:lumOff val="80000"/>
            </a:schemeClr>
          </a:solidFill>
        </p:spPr>
        <p:txBody>
          <a:bodyPr wrap="square" rtlCol="0">
            <a:spAutoFit/>
          </a:bodyPr>
          <a:lstStyle/>
          <a:p>
            <a:endParaRPr lang="nl-BE"/>
          </a:p>
        </p:txBody>
      </p:sp>
      <p:pic>
        <p:nvPicPr>
          <p:cNvPr id="5" name="Picture 6">
            <a:extLst>
              <a:ext uri="{FF2B5EF4-FFF2-40B4-BE49-F238E27FC236}">
                <a16:creationId xmlns:a16="http://schemas.microsoft.com/office/drawing/2014/main" id="{516BAD25-472A-914B-9244-4D0A8EDA534D}"/>
              </a:ext>
            </a:extLst>
          </p:cNvPr>
          <p:cNvPicPr>
            <a:picLocks noChangeAspect="1"/>
          </p:cNvPicPr>
          <p:nvPr/>
        </p:nvPicPr>
        <p:blipFill>
          <a:blip r:embed="rId3" cstate="print"/>
          <a:stretch>
            <a:fillRect/>
          </a:stretch>
        </p:blipFill>
        <p:spPr>
          <a:xfrm>
            <a:off x="951651" y="6317769"/>
            <a:ext cx="1139898" cy="537996"/>
          </a:xfrm>
          <a:prstGeom prst="rect">
            <a:avLst/>
          </a:prstGeom>
        </p:spPr>
      </p:pic>
      <p:pic>
        <p:nvPicPr>
          <p:cNvPr id="6" name="Graphic 5" descr="Voetafdrukken">
            <a:extLst>
              <a:ext uri="{FF2B5EF4-FFF2-40B4-BE49-F238E27FC236}">
                <a16:creationId xmlns:a16="http://schemas.microsoft.com/office/drawing/2014/main" id="{1011E396-9593-A846-A8DD-2B3F343DB55F}"/>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7735419">
            <a:off x="480184" y="2480414"/>
            <a:ext cx="601309" cy="679297"/>
          </a:xfrm>
          <a:prstGeom prst="rect">
            <a:avLst/>
          </a:prstGeom>
        </p:spPr>
      </p:pic>
      <p:pic>
        <p:nvPicPr>
          <p:cNvPr id="7" name="Graphic 6" descr="Voetafdrukken">
            <a:extLst>
              <a:ext uri="{FF2B5EF4-FFF2-40B4-BE49-F238E27FC236}">
                <a16:creationId xmlns:a16="http://schemas.microsoft.com/office/drawing/2014/main" id="{9841B1D6-05E7-094E-A273-1FF55BF10F58}"/>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8444223">
            <a:off x="488355" y="1847288"/>
            <a:ext cx="601309" cy="679297"/>
          </a:xfrm>
          <a:prstGeom prst="rect">
            <a:avLst/>
          </a:prstGeom>
        </p:spPr>
      </p:pic>
      <p:pic>
        <p:nvPicPr>
          <p:cNvPr id="8" name="Graphic 7" descr="Voetafdrukken">
            <a:extLst>
              <a:ext uri="{FF2B5EF4-FFF2-40B4-BE49-F238E27FC236}">
                <a16:creationId xmlns:a16="http://schemas.microsoft.com/office/drawing/2014/main" id="{7A1A7EB4-A0FC-B248-B2A3-6955641FBD2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2084300">
            <a:off x="7754275" y="4019639"/>
            <a:ext cx="601309" cy="679297"/>
          </a:xfrm>
          <a:prstGeom prst="rect">
            <a:avLst/>
          </a:prstGeom>
        </p:spPr>
      </p:pic>
      <p:pic>
        <p:nvPicPr>
          <p:cNvPr id="9" name="Graphic 8" descr="Voetafdrukken">
            <a:extLst>
              <a:ext uri="{FF2B5EF4-FFF2-40B4-BE49-F238E27FC236}">
                <a16:creationId xmlns:a16="http://schemas.microsoft.com/office/drawing/2014/main" id="{B52A2D9F-CF82-CF46-BF9C-569F65E0AFC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7395504">
            <a:off x="7881462" y="3219581"/>
            <a:ext cx="601309" cy="679297"/>
          </a:xfrm>
          <a:prstGeom prst="rect">
            <a:avLst/>
          </a:prstGeom>
        </p:spPr>
      </p:pic>
      <p:pic>
        <p:nvPicPr>
          <p:cNvPr id="10" name="Graphic 9" descr="Voetafdrukken">
            <a:extLst>
              <a:ext uri="{FF2B5EF4-FFF2-40B4-BE49-F238E27FC236}">
                <a16:creationId xmlns:a16="http://schemas.microsoft.com/office/drawing/2014/main" id="{2729399F-1F28-834E-BBA0-646A36B2EF3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0800000">
            <a:off x="7350399" y="4812076"/>
            <a:ext cx="601309" cy="582883"/>
          </a:xfrm>
          <a:prstGeom prst="rect">
            <a:avLst/>
          </a:prstGeom>
        </p:spPr>
      </p:pic>
    </p:spTree>
    <p:extLst>
      <p:ext uri="{BB962C8B-B14F-4D97-AF65-F5344CB8AC3E}">
        <p14:creationId xmlns:p14="http://schemas.microsoft.com/office/powerpoint/2010/main" val="3374157851"/>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a:extLst>
              <a:ext uri="{FF2B5EF4-FFF2-40B4-BE49-F238E27FC236}">
                <a16:creationId xmlns:a16="http://schemas.microsoft.com/office/drawing/2014/main" id="{0431C80A-7FDF-A54C-83E5-080C9E8236D6}"/>
              </a:ext>
            </a:extLst>
          </p:cNvPr>
          <p:cNvSpPr txBox="1"/>
          <p:nvPr/>
        </p:nvSpPr>
        <p:spPr>
          <a:xfrm>
            <a:off x="948267" y="6383867"/>
            <a:ext cx="1659466" cy="369332"/>
          </a:xfrm>
          <a:prstGeom prst="rect">
            <a:avLst/>
          </a:prstGeom>
          <a:solidFill>
            <a:schemeClr val="bg1"/>
          </a:solidFill>
        </p:spPr>
        <p:txBody>
          <a:bodyPr wrap="square" rtlCol="0">
            <a:spAutoFit/>
          </a:bodyPr>
          <a:lstStyle/>
          <a:p>
            <a:endParaRPr lang="nl-BE"/>
          </a:p>
        </p:txBody>
      </p:sp>
      <p:sp>
        <p:nvSpPr>
          <p:cNvPr id="2" name="Titel 1">
            <a:extLst>
              <a:ext uri="{FF2B5EF4-FFF2-40B4-BE49-F238E27FC236}">
                <a16:creationId xmlns:a16="http://schemas.microsoft.com/office/drawing/2014/main" id="{AEE4CD72-F738-2D4B-8E99-1BAA584460EF}"/>
              </a:ext>
            </a:extLst>
          </p:cNvPr>
          <p:cNvSpPr>
            <a:spLocks noGrp="1"/>
          </p:cNvSpPr>
          <p:nvPr>
            <p:ph type="title"/>
          </p:nvPr>
        </p:nvSpPr>
        <p:spPr/>
        <p:txBody>
          <a:bodyPr>
            <a:normAutofit fontScale="90000"/>
          </a:bodyPr>
          <a:lstStyle/>
          <a:p>
            <a:br>
              <a:rPr lang="nl-BE"/>
            </a:br>
            <a:r>
              <a:rPr lang="nl-BE"/>
              <a:t>Richtingen ASO in de tweede graad toelatingsvoorwaarden en attestering</a:t>
            </a:r>
            <a:br>
              <a:rPr lang="nl-BE"/>
            </a:br>
            <a:endParaRPr lang="nl-BE"/>
          </a:p>
        </p:txBody>
      </p:sp>
      <p:pic>
        <p:nvPicPr>
          <p:cNvPr id="4" name="Picture 6">
            <a:extLst>
              <a:ext uri="{FF2B5EF4-FFF2-40B4-BE49-F238E27FC236}">
                <a16:creationId xmlns:a16="http://schemas.microsoft.com/office/drawing/2014/main" id="{73E6D135-A7CB-6147-8E2F-247032D367E2}"/>
              </a:ext>
            </a:extLst>
          </p:cNvPr>
          <p:cNvPicPr>
            <a:picLocks noChangeAspect="1"/>
          </p:cNvPicPr>
          <p:nvPr/>
        </p:nvPicPr>
        <p:blipFill>
          <a:blip r:embed="rId3" cstate="print"/>
          <a:stretch>
            <a:fillRect/>
          </a:stretch>
        </p:blipFill>
        <p:spPr>
          <a:xfrm>
            <a:off x="948267" y="6301599"/>
            <a:ext cx="1131149" cy="533867"/>
          </a:xfrm>
          <a:prstGeom prst="rect">
            <a:avLst/>
          </a:prstGeom>
        </p:spPr>
      </p:pic>
      <p:sp>
        <p:nvSpPr>
          <p:cNvPr id="5" name="Tekstvak 4">
            <a:extLst>
              <a:ext uri="{FF2B5EF4-FFF2-40B4-BE49-F238E27FC236}">
                <a16:creationId xmlns:a16="http://schemas.microsoft.com/office/drawing/2014/main" id="{DDA5EFA2-5261-44E9-BA13-7301835B620D}"/>
              </a:ext>
            </a:extLst>
          </p:cNvPr>
          <p:cNvSpPr txBox="1"/>
          <p:nvPr/>
        </p:nvSpPr>
        <p:spPr>
          <a:xfrm>
            <a:off x="737418" y="1671484"/>
            <a:ext cx="6115665" cy="400110"/>
          </a:xfrm>
          <a:prstGeom prst="rect">
            <a:avLst/>
          </a:prstGeom>
          <a:noFill/>
        </p:spPr>
        <p:txBody>
          <a:bodyPr wrap="square" lIns="91440" tIns="45720" rIns="91440" bIns="45720" rtlCol="0" anchor="t">
            <a:spAutoFit/>
          </a:bodyPr>
          <a:lstStyle/>
          <a:p>
            <a:r>
              <a:rPr lang="nl-BE" sz="2000">
                <a:solidFill>
                  <a:schemeClr val="accent6"/>
                </a:solidFill>
              </a:rPr>
              <a:t>Na 2A kan je</a:t>
            </a:r>
          </a:p>
        </p:txBody>
      </p:sp>
      <p:sp>
        <p:nvSpPr>
          <p:cNvPr id="8" name="Tekstvak 7">
            <a:extLst>
              <a:ext uri="{FF2B5EF4-FFF2-40B4-BE49-F238E27FC236}">
                <a16:creationId xmlns:a16="http://schemas.microsoft.com/office/drawing/2014/main" id="{384F41AC-1B46-49B2-A968-1A18391C1DC0}"/>
              </a:ext>
            </a:extLst>
          </p:cNvPr>
          <p:cNvSpPr txBox="1"/>
          <p:nvPr/>
        </p:nvSpPr>
        <p:spPr>
          <a:xfrm>
            <a:off x="511278" y="2389239"/>
            <a:ext cx="8063762" cy="1692771"/>
          </a:xfrm>
          <a:prstGeom prst="rect">
            <a:avLst/>
          </a:prstGeom>
          <a:noFill/>
        </p:spPr>
        <p:txBody>
          <a:bodyPr wrap="square" rtlCol="0">
            <a:spAutoFit/>
          </a:bodyPr>
          <a:lstStyle/>
          <a:p>
            <a:pPr marL="355600" lvl="0" fontAlgn="base">
              <a:spcBef>
                <a:spcPct val="0"/>
              </a:spcBef>
              <a:spcAft>
                <a:spcPct val="0"/>
              </a:spcAft>
              <a:buFontTx/>
              <a:buChar char="•"/>
              <a:defRPr/>
            </a:pPr>
            <a:r>
              <a:rPr lang="nl-BE" sz="2000">
                <a:solidFill>
                  <a:schemeClr val="accent6"/>
                </a:solidFill>
              </a:rPr>
              <a:t>  met een A-attest naar het </a:t>
            </a:r>
            <a:r>
              <a:rPr lang="nl-BE" sz="2000">
                <a:solidFill>
                  <a:schemeClr val="accent6"/>
                </a:solidFill>
                <a:cs typeface="Arial" pitchFamily="34" charset="0"/>
              </a:rPr>
              <a:t>3</a:t>
            </a:r>
            <a:r>
              <a:rPr lang="nl-NL" sz="2000">
                <a:solidFill>
                  <a:schemeClr val="accent6"/>
                </a:solidFill>
                <a:cs typeface="Arial" pitchFamily="34" charset="0"/>
              </a:rPr>
              <a:t>de jaar </a:t>
            </a:r>
          </a:p>
          <a:p>
            <a:pPr marL="355600" lvl="0" fontAlgn="base">
              <a:spcBef>
                <a:spcPct val="0"/>
              </a:spcBef>
              <a:spcAft>
                <a:spcPct val="0"/>
              </a:spcAft>
              <a:buFontTx/>
              <a:buChar char="•"/>
              <a:defRPr/>
            </a:pPr>
            <a:endParaRPr lang="nl-NL" sz="2000">
              <a:solidFill>
                <a:schemeClr val="accent6"/>
              </a:solidFill>
              <a:cs typeface="Arial" charset="0"/>
            </a:endParaRPr>
          </a:p>
          <a:p>
            <a:pPr marL="355600" lvl="0" fontAlgn="base">
              <a:spcBef>
                <a:spcPct val="0"/>
              </a:spcBef>
              <a:spcAft>
                <a:spcPct val="0"/>
              </a:spcAft>
              <a:buFontTx/>
              <a:buChar char="•"/>
              <a:defRPr/>
            </a:pPr>
            <a:r>
              <a:rPr lang="nl-NL" sz="2000">
                <a:solidFill>
                  <a:schemeClr val="accent6"/>
                </a:solidFill>
                <a:cs typeface="Arial" charset="0"/>
              </a:rPr>
              <a:t>  met een B-attest </a:t>
            </a:r>
            <a:r>
              <a:rPr lang="nl-BE" sz="2000">
                <a:solidFill>
                  <a:schemeClr val="accent6"/>
                </a:solidFill>
              </a:rPr>
              <a:t>naar het </a:t>
            </a:r>
            <a:r>
              <a:rPr lang="nl-BE" sz="2000">
                <a:solidFill>
                  <a:schemeClr val="accent6"/>
                </a:solidFill>
                <a:cs typeface="Arial" pitchFamily="34" charset="0"/>
              </a:rPr>
              <a:t>3</a:t>
            </a:r>
            <a:r>
              <a:rPr lang="nl-NL" sz="2000">
                <a:solidFill>
                  <a:schemeClr val="accent6"/>
                </a:solidFill>
                <a:cs typeface="Arial" pitchFamily="34" charset="0"/>
              </a:rPr>
              <a:t>de jaar met clausulering...</a:t>
            </a:r>
            <a:endParaRPr lang="nl-NL" sz="2000">
              <a:solidFill>
                <a:schemeClr val="accent6"/>
              </a:solidFill>
              <a:cs typeface="Arial" charset="0"/>
            </a:endParaRPr>
          </a:p>
          <a:p>
            <a:pPr marL="355600" lvl="0" fontAlgn="base">
              <a:spcBef>
                <a:spcPct val="0"/>
              </a:spcBef>
              <a:spcAft>
                <a:spcPct val="0"/>
              </a:spcAft>
              <a:defRPr/>
            </a:pPr>
            <a:endParaRPr lang="nl-BE" sz="2000">
              <a:solidFill>
                <a:schemeClr val="accent6"/>
              </a:solidFill>
              <a:cs typeface="Arial" charset="0"/>
            </a:endParaRPr>
          </a:p>
          <a:p>
            <a:pPr marL="355600" lvl="0" fontAlgn="base">
              <a:spcBef>
                <a:spcPct val="20000"/>
              </a:spcBef>
              <a:spcAft>
                <a:spcPct val="0"/>
              </a:spcAft>
              <a:buClr>
                <a:prstClr val="black"/>
              </a:buClr>
              <a:buFontTx/>
              <a:buChar char="•"/>
              <a:defRPr/>
            </a:pPr>
            <a:r>
              <a:rPr lang="nl-BE" sz="2000">
                <a:solidFill>
                  <a:schemeClr val="accent6"/>
                </a:solidFill>
                <a:cs typeface="Arial" charset="0"/>
              </a:rPr>
              <a:t>  </a:t>
            </a:r>
            <a:r>
              <a:rPr lang="nl-NL" sz="2000">
                <a:solidFill>
                  <a:schemeClr val="accent6"/>
                </a:solidFill>
                <a:cs typeface="Arial" charset="0"/>
              </a:rPr>
              <a:t>met een C-attest moet je </a:t>
            </a:r>
            <a:r>
              <a:rPr lang="nl-NL" sz="2000">
                <a:solidFill>
                  <a:schemeClr val="accent6"/>
                </a:solidFill>
                <a:cs typeface="Arial" pitchFamily="34" charset="0"/>
              </a:rPr>
              <a:t>overzitten  </a:t>
            </a:r>
          </a:p>
        </p:txBody>
      </p:sp>
      <p:sp>
        <p:nvSpPr>
          <p:cNvPr id="9" name="Tekstvak 8">
            <a:extLst>
              <a:ext uri="{FF2B5EF4-FFF2-40B4-BE49-F238E27FC236}">
                <a16:creationId xmlns:a16="http://schemas.microsoft.com/office/drawing/2014/main" id="{433D9830-1307-45BF-A8FC-63D9B5556084}"/>
              </a:ext>
            </a:extLst>
          </p:cNvPr>
          <p:cNvSpPr txBox="1"/>
          <p:nvPr/>
        </p:nvSpPr>
        <p:spPr>
          <a:xfrm>
            <a:off x="294968" y="4581832"/>
            <a:ext cx="7826477" cy="707886"/>
          </a:xfrm>
          <a:prstGeom prst="rect">
            <a:avLst/>
          </a:prstGeom>
          <a:noFill/>
        </p:spPr>
        <p:txBody>
          <a:bodyPr wrap="square" rtlCol="0">
            <a:spAutoFit/>
          </a:bodyPr>
          <a:lstStyle/>
          <a:p>
            <a:pPr marL="355600" lvl="0" fontAlgn="base">
              <a:spcBef>
                <a:spcPct val="0"/>
              </a:spcBef>
              <a:spcAft>
                <a:spcPct val="0"/>
              </a:spcAft>
              <a:defRPr/>
            </a:pPr>
            <a:r>
              <a:rPr lang="nl-BE" sz="2000">
                <a:solidFill>
                  <a:schemeClr val="accent6"/>
                </a:solidFill>
                <a:cs typeface="Arial" pitchFamily="34" charset="0"/>
              </a:rPr>
              <a:t>In de tweede graad mag je nog van richting veranderen tot 15 januari.</a:t>
            </a:r>
          </a:p>
          <a:p>
            <a:pPr marL="355600" lvl="0" fontAlgn="base">
              <a:spcBef>
                <a:spcPct val="0"/>
              </a:spcBef>
              <a:spcAft>
                <a:spcPct val="0"/>
              </a:spcAft>
              <a:defRPr/>
            </a:pPr>
            <a:r>
              <a:rPr lang="nl-BE" sz="2000">
                <a:solidFill>
                  <a:schemeClr val="accent6"/>
                </a:solidFill>
                <a:cs typeface="Arial" pitchFamily="34" charset="0"/>
              </a:rPr>
              <a:t>Hou rekening met de geformuleerde adviezen van de klassenraad</a:t>
            </a:r>
          </a:p>
        </p:txBody>
      </p:sp>
    </p:spTree>
    <p:extLst>
      <p:ext uri="{BB962C8B-B14F-4D97-AF65-F5344CB8AC3E}">
        <p14:creationId xmlns:p14="http://schemas.microsoft.com/office/powerpoint/2010/main" val="2318800609"/>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E4CD72-F738-2D4B-8E99-1BAA584460EF}"/>
              </a:ext>
            </a:extLst>
          </p:cNvPr>
          <p:cNvSpPr>
            <a:spLocks noGrp="1"/>
          </p:cNvSpPr>
          <p:nvPr>
            <p:ph type="title"/>
          </p:nvPr>
        </p:nvSpPr>
        <p:spPr/>
        <p:txBody>
          <a:bodyPr/>
          <a:lstStyle/>
          <a:p>
            <a:r>
              <a:rPr lang="nl-BE"/>
              <a:t>Hoe begeleiden we uw zoon of dochter?</a:t>
            </a:r>
          </a:p>
        </p:txBody>
      </p:sp>
      <p:sp>
        <p:nvSpPr>
          <p:cNvPr id="4" name="Tekstvak 3">
            <a:extLst>
              <a:ext uri="{FF2B5EF4-FFF2-40B4-BE49-F238E27FC236}">
                <a16:creationId xmlns:a16="http://schemas.microsoft.com/office/drawing/2014/main" id="{8A139BE3-391C-744A-A7DD-B8BC6C0D8EC6}"/>
              </a:ext>
            </a:extLst>
          </p:cNvPr>
          <p:cNvSpPr txBox="1"/>
          <p:nvPr/>
        </p:nvSpPr>
        <p:spPr>
          <a:xfrm>
            <a:off x="899410" y="6325849"/>
            <a:ext cx="1678898" cy="532151"/>
          </a:xfrm>
          <a:prstGeom prst="rect">
            <a:avLst/>
          </a:prstGeom>
          <a:solidFill>
            <a:schemeClr val="accent5">
              <a:lumMod val="20000"/>
              <a:lumOff val="80000"/>
            </a:schemeClr>
          </a:solidFill>
        </p:spPr>
        <p:txBody>
          <a:bodyPr wrap="square" rtlCol="0">
            <a:spAutoFit/>
          </a:bodyPr>
          <a:lstStyle/>
          <a:p>
            <a:endParaRPr lang="nl-BE"/>
          </a:p>
        </p:txBody>
      </p:sp>
      <p:pic>
        <p:nvPicPr>
          <p:cNvPr id="5" name="Picture 6">
            <a:extLst>
              <a:ext uri="{FF2B5EF4-FFF2-40B4-BE49-F238E27FC236}">
                <a16:creationId xmlns:a16="http://schemas.microsoft.com/office/drawing/2014/main" id="{516BAD25-472A-914B-9244-4D0A8EDA534D}"/>
              </a:ext>
            </a:extLst>
          </p:cNvPr>
          <p:cNvPicPr>
            <a:picLocks noChangeAspect="1"/>
          </p:cNvPicPr>
          <p:nvPr/>
        </p:nvPicPr>
        <p:blipFill>
          <a:blip r:embed="rId3" cstate="print"/>
          <a:stretch>
            <a:fillRect/>
          </a:stretch>
        </p:blipFill>
        <p:spPr>
          <a:xfrm>
            <a:off x="951651" y="6317769"/>
            <a:ext cx="1139898" cy="537996"/>
          </a:xfrm>
          <a:prstGeom prst="rect">
            <a:avLst/>
          </a:prstGeom>
        </p:spPr>
      </p:pic>
      <p:pic>
        <p:nvPicPr>
          <p:cNvPr id="6" name="Graphic 5" descr="Voetafdrukken">
            <a:extLst>
              <a:ext uri="{FF2B5EF4-FFF2-40B4-BE49-F238E27FC236}">
                <a16:creationId xmlns:a16="http://schemas.microsoft.com/office/drawing/2014/main" id="{1011E396-9593-A846-A8DD-2B3F343DB55F}"/>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7735419">
            <a:off x="223323" y="1415221"/>
            <a:ext cx="601309" cy="679297"/>
          </a:xfrm>
          <a:prstGeom prst="rect">
            <a:avLst/>
          </a:prstGeom>
        </p:spPr>
      </p:pic>
      <p:pic>
        <p:nvPicPr>
          <p:cNvPr id="8" name="Graphic 7" descr="Voetafdrukken">
            <a:extLst>
              <a:ext uri="{FF2B5EF4-FFF2-40B4-BE49-F238E27FC236}">
                <a16:creationId xmlns:a16="http://schemas.microsoft.com/office/drawing/2014/main" id="{7A1A7EB4-A0FC-B248-B2A3-6955641FBD2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2084300">
            <a:off x="7754275" y="4019639"/>
            <a:ext cx="601309" cy="679297"/>
          </a:xfrm>
          <a:prstGeom prst="rect">
            <a:avLst/>
          </a:prstGeom>
        </p:spPr>
      </p:pic>
      <p:pic>
        <p:nvPicPr>
          <p:cNvPr id="9" name="Graphic 8" descr="Voetafdrukken">
            <a:extLst>
              <a:ext uri="{FF2B5EF4-FFF2-40B4-BE49-F238E27FC236}">
                <a16:creationId xmlns:a16="http://schemas.microsoft.com/office/drawing/2014/main" id="{B52A2D9F-CF82-CF46-BF9C-569F65E0AFC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7395504">
            <a:off x="7881462" y="3219581"/>
            <a:ext cx="601309" cy="679297"/>
          </a:xfrm>
          <a:prstGeom prst="rect">
            <a:avLst/>
          </a:prstGeom>
        </p:spPr>
      </p:pic>
      <p:sp>
        <p:nvSpPr>
          <p:cNvPr id="11" name="Tekstvak 10">
            <a:extLst>
              <a:ext uri="{FF2B5EF4-FFF2-40B4-BE49-F238E27FC236}">
                <a16:creationId xmlns:a16="http://schemas.microsoft.com/office/drawing/2014/main" id="{C876AF1E-59AA-FD4A-BAE9-3EBB5D369D93}"/>
              </a:ext>
            </a:extLst>
          </p:cNvPr>
          <p:cNvSpPr txBox="1"/>
          <p:nvPr/>
        </p:nvSpPr>
        <p:spPr>
          <a:xfrm>
            <a:off x="523977" y="1796305"/>
            <a:ext cx="8402589" cy="3539430"/>
          </a:xfrm>
          <a:prstGeom prst="rect">
            <a:avLst/>
          </a:prstGeom>
          <a:noFill/>
        </p:spPr>
        <p:txBody>
          <a:bodyPr wrap="square" lIns="91440" tIns="45720" rIns="91440" bIns="45720" rtlCol="0" anchor="t">
            <a:spAutoFit/>
          </a:bodyPr>
          <a:lstStyle/>
          <a:p>
            <a:r>
              <a:rPr lang="nl-BE" sz="2800" b="1">
                <a:solidFill>
                  <a:schemeClr val="bg1">
                    <a:lumMod val="50000"/>
                  </a:schemeClr>
                </a:solidFill>
              </a:rPr>
              <a:t>Algemene sessie met de leerlingenbegeleiding en CLB  tijdens de lestijden</a:t>
            </a:r>
          </a:p>
          <a:p>
            <a:endParaRPr lang="nl-BE" sz="2800" b="1">
              <a:solidFill>
                <a:schemeClr val="bg1">
                  <a:lumMod val="50000"/>
                </a:schemeClr>
              </a:solidFill>
            </a:endParaRPr>
          </a:p>
          <a:p>
            <a:r>
              <a:rPr lang="nl-BE" sz="2800" b="1">
                <a:solidFill>
                  <a:schemeClr val="bg1">
                    <a:lumMod val="50000"/>
                  </a:schemeClr>
                </a:solidFill>
              </a:rPr>
              <a:t>Interne studiebeurs: studiekeuzebeurs</a:t>
            </a:r>
            <a:endParaRPr lang="nl-BE" sz="2800" b="1">
              <a:solidFill>
                <a:schemeClr val="bg1">
                  <a:lumMod val="50000"/>
                </a:schemeClr>
              </a:solidFill>
              <a:ea typeface="Calibri"/>
              <a:cs typeface="Calibri"/>
            </a:endParaRPr>
          </a:p>
          <a:p>
            <a:endParaRPr lang="nl-BE" sz="2800" b="1">
              <a:solidFill>
                <a:schemeClr val="bg1">
                  <a:lumMod val="50000"/>
                </a:schemeClr>
              </a:solidFill>
            </a:endParaRPr>
          </a:p>
          <a:p>
            <a:r>
              <a:rPr lang="nl-BE" sz="2800" b="1">
                <a:solidFill>
                  <a:schemeClr val="bg1">
                    <a:lumMod val="50000"/>
                  </a:schemeClr>
                </a:solidFill>
              </a:rPr>
              <a:t>Keuze leerling via enquête</a:t>
            </a:r>
            <a:endParaRPr lang="nl-BE" sz="2800" b="1">
              <a:solidFill>
                <a:schemeClr val="bg1">
                  <a:lumMod val="50000"/>
                </a:schemeClr>
              </a:solidFill>
              <a:ea typeface="Calibri"/>
              <a:cs typeface="Calibri"/>
            </a:endParaRPr>
          </a:p>
          <a:p>
            <a:endParaRPr lang="nl-BE" sz="2800" b="1">
              <a:solidFill>
                <a:schemeClr val="bg1">
                  <a:lumMod val="50000"/>
                </a:schemeClr>
              </a:solidFill>
            </a:endParaRPr>
          </a:p>
          <a:p>
            <a:r>
              <a:rPr lang="nl-BE" sz="2800" b="1">
                <a:solidFill>
                  <a:schemeClr val="bg1">
                    <a:lumMod val="50000"/>
                  </a:schemeClr>
                </a:solidFill>
              </a:rPr>
              <a:t>Gesprek met de leerlingen/ouders en klassenleraar</a:t>
            </a:r>
          </a:p>
        </p:txBody>
      </p:sp>
    </p:spTree>
    <p:extLst>
      <p:ext uri="{BB962C8B-B14F-4D97-AF65-F5344CB8AC3E}">
        <p14:creationId xmlns:p14="http://schemas.microsoft.com/office/powerpoint/2010/main" val="1868355986"/>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E4CD72-F738-2D4B-8E99-1BAA584460EF}"/>
              </a:ext>
            </a:extLst>
          </p:cNvPr>
          <p:cNvSpPr>
            <a:spLocks noGrp="1"/>
          </p:cNvSpPr>
          <p:nvPr>
            <p:ph type="title"/>
          </p:nvPr>
        </p:nvSpPr>
        <p:spPr/>
        <p:txBody>
          <a:bodyPr/>
          <a:lstStyle/>
          <a:p>
            <a:r>
              <a:rPr lang="nl-BE"/>
              <a:t>Wij helpen u graag op weg</a:t>
            </a:r>
          </a:p>
        </p:txBody>
      </p:sp>
      <p:sp>
        <p:nvSpPr>
          <p:cNvPr id="3" name="Tijdelijke aanduiding voor inhoud 2">
            <a:extLst>
              <a:ext uri="{FF2B5EF4-FFF2-40B4-BE49-F238E27FC236}">
                <a16:creationId xmlns:a16="http://schemas.microsoft.com/office/drawing/2014/main" id="{CF20D209-2030-944F-A954-021D1E822687}"/>
              </a:ext>
            </a:extLst>
          </p:cNvPr>
          <p:cNvSpPr>
            <a:spLocks noGrp="1"/>
          </p:cNvSpPr>
          <p:nvPr>
            <p:ph idx="1"/>
          </p:nvPr>
        </p:nvSpPr>
        <p:spPr>
          <a:xfrm>
            <a:off x="221226" y="2438874"/>
            <a:ext cx="8491303" cy="1980252"/>
          </a:xfrm>
        </p:spPr>
        <p:txBody>
          <a:bodyPr>
            <a:normAutofit fontScale="25000" lnSpcReduction="20000"/>
          </a:bodyPr>
          <a:lstStyle/>
          <a:p>
            <a:pPr algn="ctr"/>
            <a:r>
              <a:rPr lang="nl-BE" sz="9600"/>
              <a:t>Vragen over studiekeuze,</a:t>
            </a:r>
          </a:p>
          <a:p>
            <a:pPr algn="ctr"/>
            <a:r>
              <a:rPr lang="nl-BE" sz="9600"/>
              <a:t>aarzel niet en contacteer ons, we helpen je graag</a:t>
            </a:r>
          </a:p>
          <a:p>
            <a:pPr algn="ctr"/>
            <a:endParaRPr lang="nl-BE" sz="9600"/>
          </a:p>
          <a:p>
            <a:pPr algn="ctr"/>
            <a:r>
              <a:rPr lang="nl-BE" sz="9600" b="1">
                <a:solidFill>
                  <a:srgbClr val="FF0000"/>
                </a:solidFill>
              </a:rPr>
              <a:t>veel succes met je keuze en verdere studieloopbaan!</a:t>
            </a:r>
          </a:p>
        </p:txBody>
      </p:sp>
      <p:sp>
        <p:nvSpPr>
          <p:cNvPr id="4" name="Tekstvak 3">
            <a:extLst>
              <a:ext uri="{FF2B5EF4-FFF2-40B4-BE49-F238E27FC236}">
                <a16:creationId xmlns:a16="http://schemas.microsoft.com/office/drawing/2014/main" id="{8A139BE3-391C-744A-A7DD-B8BC6C0D8EC6}"/>
              </a:ext>
            </a:extLst>
          </p:cNvPr>
          <p:cNvSpPr txBox="1"/>
          <p:nvPr/>
        </p:nvSpPr>
        <p:spPr>
          <a:xfrm>
            <a:off x="899410" y="6325849"/>
            <a:ext cx="1678898" cy="532151"/>
          </a:xfrm>
          <a:prstGeom prst="rect">
            <a:avLst/>
          </a:prstGeom>
          <a:solidFill>
            <a:schemeClr val="accent5">
              <a:lumMod val="20000"/>
              <a:lumOff val="80000"/>
            </a:schemeClr>
          </a:solidFill>
        </p:spPr>
        <p:txBody>
          <a:bodyPr wrap="square" rtlCol="0">
            <a:spAutoFit/>
          </a:bodyPr>
          <a:lstStyle/>
          <a:p>
            <a:endParaRPr lang="nl-BE"/>
          </a:p>
        </p:txBody>
      </p:sp>
      <p:pic>
        <p:nvPicPr>
          <p:cNvPr id="5" name="Picture 6">
            <a:extLst>
              <a:ext uri="{FF2B5EF4-FFF2-40B4-BE49-F238E27FC236}">
                <a16:creationId xmlns:a16="http://schemas.microsoft.com/office/drawing/2014/main" id="{516BAD25-472A-914B-9244-4D0A8EDA534D}"/>
              </a:ext>
            </a:extLst>
          </p:cNvPr>
          <p:cNvPicPr>
            <a:picLocks noChangeAspect="1"/>
          </p:cNvPicPr>
          <p:nvPr/>
        </p:nvPicPr>
        <p:blipFill>
          <a:blip r:embed="rId3" cstate="print"/>
          <a:stretch>
            <a:fillRect/>
          </a:stretch>
        </p:blipFill>
        <p:spPr>
          <a:xfrm>
            <a:off x="951651" y="6317769"/>
            <a:ext cx="1139898" cy="537996"/>
          </a:xfrm>
          <a:prstGeom prst="rect">
            <a:avLst/>
          </a:prstGeom>
        </p:spPr>
      </p:pic>
      <p:pic>
        <p:nvPicPr>
          <p:cNvPr id="6" name="Graphic 5" descr="Voetafdrukken">
            <a:extLst>
              <a:ext uri="{FF2B5EF4-FFF2-40B4-BE49-F238E27FC236}">
                <a16:creationId xmlns:a16="http://schemas.microsoft.com/office/drawing/2014/main" id="{1011E396-9593-A846-A8DD-2B3F343DB55F}"/>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7735419">
            <a:off x="480184" y="2480414"/>
            <a:ext cx="601309" cy="679297"/>
          </a:xfrm>
          <a:prstGeom prst="rect">
            <a:avLst/>
          </a:prstGeom>
        </p:spPr>
      </p:pic>
      <p:pic>
        <p:nvPicPr>
          <p:cNvPr id="7" name="Graphic 6" descr="Voetafdrukken">
            <a:extLst>
              <a:ext uri="{FF2B5EF4-FFF2-40B4-BE49-F238E27FC236}">
                <a16:creationId xmlns:a16="http://schemas.microsoft.com/office/drawing/2014/main" id="{9841B1D6-05E7-094E-A273-1FF55BF10F58}"/>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8444223">
            <a:off x="488355" y="1847288"/>
            <a:ext cx="601309" cy="679297"/>
          </a:xfrm>
          <a:prstGeom prst="rect">
            <a:avLst/>
          </a:prstGeom>
        </p:spPr>
      </p:pic>
      <p:pic>
        <p:nvPicPr>
          <p:cNvPr id="8" name="Graphic 7" descr="Voetafdrukken">
            <a:extLst>
              <a:ext uri="{FF2B5EF4-FFF2-40B4-BE49-F238E27FC236}">
                <a16:creationId xmlns:a16="http://schemas.microsoft.com/office/drawing/2014/main" id="{7A1A7EB4-A0FC-B248-B2A3-6955641FBD2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2084300">
            <a:off x="7754275" y="4019639"/>
            <a:ext cx="601309" cy="679297"/>
          </a:xfrm>
          <a:prstGeom prst="rect">
            <a:avLst/>
          </a:prstGeom>
        </p:spPr>
      </p:pic>
      <p:pic>
        <p:nvPicPr>
          <p:cNvPr id="9" name="Graphic 8" descr="Voetafdrukken">
            <a:extLst>
              <a:ext uri="{FF2B5EF4-FFF2-40B4-BE49-F238E27FC236}">
                <a16:creationId xmlns:a16="http://schemas.microsoft.com/office/drawing/2014/main" id="{B52A2D9F-CF82-CF46-BF9C-569F65E0AFC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7395504">
            <a:off x="7881462" y="3219581"/>
            <a:ext cx="601309" cy="679297"/>
          </a:xfrm>
          <a:prstGeom prst="rect">
            <a:avLst/>
          </a:prstGeom>
        </p:spPr>
      </p:pic>
      <p:pic>
        <p:nvPicPr>
          <p:cNvPr id="10" name="Graphic 9" descr="Voetafdrukken">
            <a:extLst>
              <a:ext uri="{FF2B5EF4-FFF2-40B4-BE49-F238E27FC236}">
                <a16:creationId xmlns:a16="http://schemas.microsoft.com/office/drawing/2014/main" id="{2729399F-1F28-834E-BBA0-646A36B2EF3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0800000">
            <a:off x="7350399" y="4812076"/>
            <a:ext cx="601309" cy="582883"/>
          </a:xfrm>
          <a:prstGeom prst="rect">
            <a:avLst/>
          </a:prstGeom>
        </p:spPr>
      </p:pic>
    </p:spTree>
    <p:extLst>
      <p:ext uri="{BB962C8B-B14F-4D97-AF65-F5344CB8AC3E}">
        <p14:creationId xmlns:p14="http://schemas.microsoft.com/office/powerpoint/2010/main" val="3733554382"/>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E4CD72-F738-2D4B-8E99-1BAA584460EF}"/>
              </a:ext>
            </a:extLst>
          </p:cNvPr>
          <p:cNvSpPr>
            <a:spLocks noGrp="1"/>
          </p:cNvSpPr>
          <p:nvPr>
            <p:ph type="title"/>
          </p:nvPr>
        </p:nvSpPr>
        <p:spPr>
          <a:xfrm>
            <a:off x="431470" y="12969"/>
            <a:ext cx="8281059" cy="1237615"/>
          </a:xfrm>
        </p:spPr>
        <p:txBody>
          <a:bodyPr/>
          <a:lstStyle/>
          <a:p>
            <a:r>
              <a:rPr lang="nl-BE"/>
              <a:t>Studiekeuzeproces: OLB 29/3</a:t>
            </a:r>
          </a:p>
        </p:txBody>
      </p:sp>
      <p:sp>
        <p:nvSpPr>
          <p:cNvPr id="4" name="Tekstvak 3">
            <a:extLst>
              <a:ext uri="{FF2B5EF4-FFF2-40B4-BE49-F238E27FC236}">
                <a16:creationId xmlns:a16="http://schemas.microsoft.com/office/drawing/2014/main" id="{8A139BE3-391C-744A-A7DD-B8BC6C0D8EC6}"/>
              </a:ext>
            </a:extLst>
          </p:cNvPr>
          <p:cNvSpPr txBox="1"/>
          <p:nvPr/>
        </p:nvSpPr>
        <p:spPr>
          <a:xfrm>
            <a:off x="899410" y="6325849"/>
            <a:ext cx="1678898" cy="532151"/>
          </a:xfrm>
          <a:prstGeom prst="rect">
            <a:avLst/>
          </a:prstGeom>
          <a:solidFill>
            <a:schemeClr val="accent5">
              <a:lumMod val="20000"/>
              <a:lumOff val="80000"/>
            </a:schemeClr>
          </a:solidFill>
        </p:spPr>
        <p:txBody>
          <a:bodyPr wrap="square" rtlCol="0">
            <a:spAutoFit/>
          </a:bodyPr>
          <a:lstStyle/>
          <a:p>
            <a:endParaRPr lang="nl-BE"/>
          </a:p>
        </p:txBody>
      </p:sp>
      <p:pic>
        <p:nvPicPr>
          <p:cNvPr id="5" name="Picture 6">
            <a:extLst>
              <a:ext uri="{FF2B5EF4-FFF2-40B4-BE49-F238E27FC236}">
                <a16:creationId xmlns:a16="http://schemas.microsoft.com/office/drawing/2014/main" id="{516BAD25-472A-914B-9244-4D0A8EDA534D}"/>
              </a:ext>
            </a:extLst>
          </p:cNvPr>
          <p:cNvPicPr>
            <a:picLocks noChangeAspect="1"/>
          </p:cNvPicPr>
          <p:nvPr/>
        </p:nvPicPr>
        <p:blipFill>
          <a:blip r:embed="rId3" cstate="print"/>
          <a:stretch>
            <a:fillRect/>
          </a:stretch>
        </p:blipFill>
        <p:spPr>
          <a:xfrm>
            <a:off x="951651" y="6317769"/>
            <a:ext cx="1139898" cy="537996"/>
          </a:xfrm>
          <a:prstGeom prst="rect">
            <a:avLst/>
          </a:prstGeom>
        </p:spPr>
      </p:pic>
      <p:grpSp>
        <p:nvGrpSpPr>
          <p:cNvPr id="13" name="Group 19">
            <a:extLst>
              <a:ext uri="{FF2B5EF4-FFF2-40B4-BE49-F238E27FC236}">
                <a16:creationId xmlns:a16="http://schemas.microsoft.com/office/drawing/2014/main" id="{669A0202-A2F6-4975-AF14-BF8EB8970D55}"/>
              </a:ext>
            </a:extLst>
          </p:cNvPr>
          <p:cNvGrpSpPr/>
          <p:nvPr/>
        </p:nvGrpSpPr>
        <p:grpSpPr>
          <a:xfrm>
            <a:off x="1111117" y="1382113"/>
            <a:ext cx="2776175" cy="1507571"/>
            <a:chOff x="1092947" y="437571"/>
            <a:chExt cx="3701566" cy="2010094"/>
          </a:xfrm>
        </p:grpSpPr>
        <p:sp>
          <p:nvSpPr>
            <p:cNvPr id="14" name="Rectangular Callout 8">
              <a:extLst>
                <a:ext uri="{FF2B5EF4-FFF2-40B4-BE49-F238E27FC236}">
                  <a16:creationId xmlns:a16="http://schemas.microsoft.com/office/drawing/2014/main" id="{EB64EDB7-CC4B-427B-AC88-72700E979734}"/>
                </a:ext>
              </a:extLst>
            </p:cNvPr>
            <p:cNvSpPr/>
            <p:nvPr/>
          </p:nvSpPr>
          <p:spPr>
            <a:xfrm>
              <a:off x="1092947" y="806904"/>
              <a:ext cx="3701566" cy="1640761"/>
            </a:xfrm>
            <a:prstGeom prst="wedgeRectCallout">
              <a:avLst>
                <a:gd name="adj1" fmla="val -33426"/>
                <a:gd name="adj2" fmla="val 8053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62000" tIns="27000" rIns="162000" bIns="27000"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BE" sz="2100" b="1" i="0" u="none" strike="noStrike" kern="1200" cap="none" spc="0" normalizeH="0" baseline="0" noProof="0">
                  <a:ln>
                    <a:noFill/>
                  </a:ln>
                  <a:solidFill>
                    <a:prstClr val="white"/>
                  </a:solidFill>
                  <a:effectLst/>
                  <a:uLnTx/>
                  <a:uFillTx/>
                  <a:latin typeface="Calibri" panose="020F0502020204030204"/>
                  <a:ea typeface="+mn-ea"/>
                  <a:cs typeface="+mn-cs"/>
                </a:rPr>
                <a:t>Wil ik tijd nemen om te kiezen en me daar actief voor inzetten?</a:t>
              </a:r>
            </a:p>
          </p:txBody>
        </p:sp>
        <p:sp>
          <p:nvSpPr>
            <p:cNvPr id="15" name="Rectangle 10">
              <a:extLst>
                <a:ext uri="{FF2B5EF4-FFF2-40B4-BE49-F238E27FC236}">
                  <a16:creationId xmlns:a16="http://schemas.microsoft.com/office/drawing/2014/main" id="{7DFAD622-E4FC-4CE4-9167-4C93E65DBE62}"/>
                </a:ext>
              </a:extLst>
            </p:cNvPr>
            <p:cNvSpPr/>
            <p:nvPr/>
          </p:nvSpPr>
          <p:spPr>
            <a:xfrm>
              <a:off x="1092947" y="437571"/>
              <a:ext cx="1275136" cy="400109"/>
            </a:xfrm>
            <a:prstGeom prst="rect">
              <a:avLst/>
            </a:prstGeom>
          </p:spPr>
          <p:txBody>
            <a:bodyPr wrap="non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BE" sz="1350" b="0" i="0" u="none" strike="noStrike" kern="1200" cap="none" spc="0" normalizeH="0" baseline="0" noProof="0">
                  <a:ln>
                    <a:noFill/>
                  </a:ln>
                  <a:solidFill>
                    <a:srgbClr val="000000">
                      <a:lumMod val="50000"/>
                      <a:lumOff val="50000"/>
                    </a:srgbClr>
                  </a:solidFill>
                  <a:effectLst/>
                  <a:uLnTx/>
                  <a:uFillTx/>
                  <a:latin typeface="Calibri" panose="020F0502020204030204"/>
                  <a:ea typeface="+mn-ea"/>
                  <a:cs typeface="+mn-cs"/>
                </a:rPr>
                <a:t>Oriënteren</a:t>
              </a:r>
            </a:p>
          </p:txBody>
        </p:sp>
      </p:grpSp>
      <p:grpSp>
        <p:nvGrpSpPr>
          <p:cNvPr id="16" name="Group 20">
            <a:extLst>
              <a:ext uri="{FF2B5EF4-FFF2-40B4-BE49-F238E27FC236}">
                <a16:creationId xmlns:a16="http://schemas.microsoft.com/office/drawing/2014/main" id="{5822087E-24D6-4A1E-AD8B-5E0C21608C29}"/>
              </a:ext>
            </a:extLst>
          </p:cNvPr>
          <p:cNvGrpSpPr/>
          <p:nvPr/>
        </p:nvGrpSpPr>
        <p:grpSpPr>
          <a:xfrm>
            <a:off x="4957079" y="1477119"/>
            <a:ext cx="2854833" cy="1480157"/>
            <a:chOff x="7036323" y="437571"/>
            <a:chExt cx="3806443" cy="1973542"/>
          </a:xfrm>
        </p:grpSpPr>
        <p:sp>
          <p:nvSpPr>
            <p:cNvPr id="17" name="Rectangular Callout 14">
              <a:extLst>
                <a:ext uri="{FF2B5EF4-FFF2-40B4-BE49-F238E27FC236}">
                  <a16:creationId xmlns:a16="http://schemas.microsoft.com/office/drawing/2014/main" id="{87342D4C-41AF-48D6-B409-40856E143E4F}"/>
                </a:ext>
              </a:extLst>
            </p:cNvPr>
            <p:cNvSpPr/>
            <p:nvPr/>
          </p:nvSpPr>
          <p:spPr>
            <a:xfrm>
              <a:off x="7141200" y="770352"/>
              <a:ext cx="3701566" cy="1640761"/>
            </a:xfrm>
            <a:prstGeom prst="wedgeRectCallout">
              <a:avLst>
                <a:gd name="adj1" fmla="val -33426"/>
                <a:gd name="adj2" fmla="val 8053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62000" tIns="27000" rIns="162000" bIns="27000"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BE" sz="2100" b="1" i="0" u="none" strike="noStrike" kern="1200" cap="none" spc="0" normalizeH="0" baseline="0" noProof="0">
                  <a:ln>
                    <a:noFill/>
                  </a:ln>
                  <a:solidFill>
                    <a:prstClr val="white"/>
                  </a:solidFill>
                  <a:effectLst/>
                  <a:uLnTx/>
                  <a:uFillTx/>
                  <a:latin typeface="Calibri" panose="020F0502020204030204"/>
                  <a:ea typeface="+mn-ea"/>
                  <a:cs typeface="+mn-cs"/>
                </a:rPr>
                <a:t>Ken ik mezelf? Wie ben ik? Wat kan ik? Wat wil ik? </a:t>
              </a:r>
            </a:p>
          </p:txBody>
        </p:sp>
        <p:sp>
          <p:nvSpPr>
            <p:cNvPr id="18" name="Rectangle 16">
              <a:extLst>
                <a:ext uri="{FF2B5EF4-FFF2-40B4-BE49-F238E27FC236}">
                  <a16:creationId xmlns:a16="http://schemas.microsoft.com/office/drawing/2014/main" id="{4FE12712-F060-400E-8514-BE424A3A0155}"/>
                </a:ext>
              </a:extLst>
            </p:cNvPr>
            <p:cNvSpPr/>
            <p:nvPr/>
          </p:nvSpPr>
          <p:spPr>
            <a:xfrm>
              <a:off x="7036323" y="437571"/>
              <a:ext cx="1397818" cy="400109"/>
            </a:xfrm>
            <a:prstGeom prst="rect">
              <a:avLst/>
            </a:prstGeom>
          </p:spPr>
          <p:txBody>
            <a:bodyPr wrap="non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BE" sz="1350" b="0" i="0" u="none" strike="noStrike" kern="1200" cap="none" spc="0" normalizeH="0" baseline="0" noProof="0">
                  <a:ln>
                    <a:noFill/>
                  </a:ln>
                  <a:solidFill>
                    <a:srgbClr val="000000">
                      <a:lumMod val="50000"/>
                      <a:lumOff val="50000"/>
                    </a:srgbClr>
                  </a:solidFill>
                  <a:effectLst/>
                  <a:uLnTx/>
                  <a:uFillTx/>
                  <a:latin typeface="Calibri" panose="020F0502020204030204"/>
                  <a:ea typeface="+mn-ea"/>
                  <a:cs typeface="+mn-cs"/>
                </a:rPr>
                <a:t>Exploratie ik</a:t>
              </a:r>
            </a:p>
          </p:txBody>
        </p:sp>
      </p:grpSp>
      <p:grpSp>
        <p:nvGrpSpPr>
          <p:cNvPr id="19" name="Group 21">
            <a:extLst>
              <a:ext uri="{FF2B5EF4-FFF2-40B4-BE49-F238E27FC236}">
                <a16:creationId xmlns:a16="http://schemas.microsoft.com/office/drawing/2014/main" id="{A3DFF226-BCCD-47B4-9A96-B6F9EE08F5E2}"/>
              </a:ext>
            </a:extLst>
          </p:cNvPr>
          <p:cNvGrpSpPr/>
          <p:nvPr/>
        </p:nvGrpSpPr>
        <p:grpSpPr>
          <a:xfrm>
            <a:off x="2103638" y="3043879"/>
            <a:ext cx="2776175" cy="1591203"/>
            <a:chOff x="2785624" y="2617843"/>
            <a:chExt cx="3701567" cy="2121603"/>
          </a:xfrm>
        </p:grpSpPr>
        <p:sp>
          <p:nvSpPr>
            <p:cNvPr id="20" name="Rectangular Callout 13">
              <a:extLst>
                <a:ext uri="{FF2B5EF4-FFF2-40B4-BE49-F238E27FC236}">
                  <a16:creationId xmlns:a16="http://schemas.microsoft.com/office/drawing/2014/main" id="{42362BBB-4B90-4AE2-96EA-DA44C190E1E0}"/>
                </a:ext>
              </a:extLst>
            </p:cNvPr>
            <p:cNvSpPr/>
            <p:nvPr/>
          </p:nvSpPr>
          <p:spPr>
            <a:xfrm>
              <a:off x="2785624" y="3098685"/>
              <a:ext cx="3701567" cy="1640761"/>
            </a:xfrm>
            <a:prstGeom prst="wedgeRectCallout">
              <a:avLst>
                <a:gd name="adj1" fmla="val -33426"/>
                <a:gd name="adj2" fmla="val 8053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62000" tIns="27000" rIns="162000" bIns="27000"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BE" sz="2100" b="1" i="0" u="none" strike="noStrike" kern="1200" cap="none" spc="0" normalizeH="0" baseline="0" noProof="0">
                  <a:ln>
                    <a:noFill/>
                  </a:ln>
                  <a:solidFill>
                    <a:prstClr val="white"/>
                  </a:solidFill>
                  <a:effectLst/>
                  <a:uLnTx/>
                  <a:uFillTx/>
                  <a:latin typeface="Calibri" panose="020F0502020204030204"/>
                  <a:ea typeface="+mn-ea"/>
                  <a:cs typeface="+mn-cs"/>
                </a:rPr>
                <a:t>Kan ik beslissen? Sta ik achter mijn keuze? </a:t>
              </a:r>
            </a:p>
          </p:txBody>
        </p:sp>
        <p:sp>
          <p:nvSpPr>
            <p:cNvPr id="21" name="Rectangle 18">
              <a:extLst>
                <a:ext uri="{FF2B5EF4-FFF2-40B4-BE49-F238E27FC236}">
                  <a16:creationId xmlns:a16="http://schemas.microsoft.com/office/drawing/2014/main" id="{5E5F0937-9198-46CF-84BC-527D693A4C53}"/>
                </a:ext>
              </a:extLst>
            </p:cNvPr>
            <p:cNvSpPr/>
            <p:nvPr/>
          </p:nvSpPr>
          <p:spPr>
            <a:xfrm>
              <a:off x="2785624" y="2617843"/>
              <a:ext cx="953680" cy="400109"/>
            </a:xfrm>
            <a:prstGeom prst="rect">
              <a:avLst/>
            </a:prstGeom>
          </p:spPr>
          <p:txBody>
            <a:bodyPr wrap="non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BE" sz="1350" b="0" i="0" u="none" strike="noStrike" kern="1200" cap="none" spc="0" normalizeH="0" baseline="0" noProof="0">
                  <a:ln>
                    <a:noFill/>
                  </a:ln>
                  <a:solidFill>
                    <a:srgbClr val="000000">
                      <a:lumMod val="50000"/>
                      <a:lumOff val="50000"/>
                    </a:srgbClr>
                  </a:solidFill>
                  <a:effectLst/>
                  <a:uLnTx/>
                  <a:uFillTx/>
                  <a:latin typeface="Calibri" panose="020F0502020204030204"/>
                  <a:ea typeface="+mn-ea"/>
                  <a:cs typeface="+mn-cs"/>
                </a:rPr>
                <a:t>Binding</a:t>
              </a:r>
              <a:endParaRPr kumimoji="0" lang="en-US" sz="1350" b="0" i="0" u="none" strike="noStrike" kern="1200" cap="none" spc="0" normalizeH="0" baseline="0" noProof="0">
                <a:ln>
                  <a:noFill/>
                </a:ln>
                <a:solidFill>
                  <a:srgbClr val="000000">
                    <a:lumMod val="50000"/>
                    <a:lumOff val="50000"/>
                  </a:srgbClr>
                </a:solidFill>
                <a:effectLst/>
                <a:uLnTx/>
                <a:uFillTx/>
                <a:latin typeface="Calibri" panose="020F0502020204030204"/>
                <a:ea typeface="+mn-ea"/>
                <a:cs typeface="+mn-cs"/>
              </a:endParaRPr>
            </a:p>
          </p:txBody>
        </p:sp>
      </p:grpSp>
      <p:grpSp>
        <p:nvGrpSpPr>
          <p:cNvPr id="22" name="Group 22">
            <a:extLst>
              <a:ext uri="{FF2B5EF4-FFF2-40B4-BE49-F238E27FC236}">
                <a16:creationId xmlns:a16="http://schemas.microsoft.com/office/drawing/2014/main" id="{5656E550-0DEB-46FA-AC02-27EE3F951A1B}"/>
              </a:ext>
            </a:extLst>
          </p:cNvPr>
          <p:cNvGrpSpPr/>
          <p:nvPr/>
        </p:nvGrpSpPr>
        <p:grpSpPr>
          <a:xfrm>
            <a:off x="4957079" y="3467440"/>
            <a:ext cx="2854833" cy="1507570"/>
            <a:chOff x="7036323" y="3039743"/>
            <a:chExt cx="3806443" cy="2010093"/>
          </a:xfrm>
        </p:grpSpPr>
        <p:sp>
          <p:nvSpPr>
            <p:cNvPr id="23" name="Rectangular Callout 15">
              <a:extLst>
                <a:ext uri="{FF2B5EF4-FFF2-40B4-BE49-F238E27FC236}">
                  <a16:creationId xmlns:a16="http://schemas.microsoft.com/office/drawing/2014/main" id="{69C22C58-6FA3-4A30-8F53-B53D28817FFB}"/>
                </a:ext>
              </a:extLst>
            </p:cNvPr>
            <p:cNvSpPr/>
            <p:nvPr/>
          </p:nvSpPr>
          <p:spPr>
            <a:xfrm>
              <a:off x="7141200" y="3409075"/>
              <a:ext cx="3701566" cy="1640761"/>
            </a:xfrm>
            <a:prstGeom prst="wedgeRectCallout">
              <a:avLst>
                <a:gd name="adj1" fmla="val -33426"/>
                <a:gd name="adj2" fmla="val 80531"/>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62000" tIns="27000" rIns="162000" bIns="27000"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BE" sz="2100" b="1" i="0" u="none" strike="noStrike" kern="1200" cap="none" spc="0" normalizeH="0" baseline="0" noProof="0">
                  <a:ln>
                    <a:noFill/>
                  </a:ln>
                  <a:solidFill>
                    <a:prstClr val="white"/>
                  </a:solidFill>
                  <a:effectLst/>
                  <a:uLnTx/>
                  <a:uFillTx/>
                  <a:latin typeface="Calibri" panose="020F0502020204030204"/>
                  <a:ea typeface="+mn-ea"/>
                  <a:cs typeface="+mn-cs"/>
                </a:rPr>
                <a:t>Ken ik het aanbod? </a:t>
              </a:r>
            </a:p>
          </p:txBody>
        </p:sp>
        <p:sp>
          <p:nvSpPr>
            <p:cNvPr id="24" name="Rectangle 17">
              <a:extLst>
                <a:ext uri="{FF2B5EF4-FFF2-40B4-BE49-F238E27FC236}">
                  <a16:creationId xmlns:a16="http://schemas.microsoft.com/office/drawing/2014/main" id="{B5437D7E-B1F4-4043-9318-6ED15EC0877D}"/>
                </a:ext>
              </a:extLst>
            </p:cNvPr>
            <p:cNvSpPr/>
            <p:nvPr/>
          </p:nvSpPr>
          <p:spPr>
            <a:xfrm>
              <a:off x="7036323" y="3039743"/>
              <a:ext cx="2155718" cy="400109"/>
            </a:xfrm>
            <a:prstGeom prst="rect">
              <a:avLst/>
            </a:prstGeom>
          </p:spPr>
          <p:txBody>
            <a:bodyPr wrap="non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BE" sz="1350" b="0" i="0" u="none" strike="noStrike" kern="1200" cap="none" spc="0" normalizeH="0" baseline="0" noProof="0">
                  <a:ln>
                    <a:noFill/>
                  </a:ln>
                  <a:solidFill>
                    <a:srgbClr val="000000">
                      <a:lumMod val="50000"/>
                      <a:lumOff val="50000"/>
                    </a:srgbClr>
                  </a:solidFill>
                  <a:effectLst/>
                  <a:uLnTx/>
                  <a:uFillTx/>
                  <a:latin typeface="Calibri" panose="020F0502020204030204"/>
                  <a:ea typeface="+mn-ea"/>
                  <a:cs typeface="+mn-cs"/>
                </a:rPr>
                <a:t>Exploratie omgeving</a:t>
              </a:r>
            </a:p>
          </p:txBody>
        </p:sp>
      </p:grpSp>
      <p:sp>
        <p:nvSpPr>
          <p:cNvPr id="25" name="Tekstvak 24">
            <a:extLst>
              <a:ext uri="{FF2B5EF4-FFF2-40B4-BE49-F238E27FC236}">
                <a16:creationId xmlns:a16="http://schemas.microsoft.com/office/drawing/2014/main" id="{66F3EF5A-DE37-446E-A20B-F6BC1499E563}"/>
              </a:ext>
            </a:extLst>
          </p:cNvPr>
          <p:cNvSpPr txBox="1"/>
          <p:nvPr/>
        </p:nvSpPr>
        <p:spPr>
          <a:xfrm>
            <a:off x="544343" y="5149909"/>
            <a:ext cx="2346341" cy="549381"/>
          </a:xfrm>
          <a:prstGeom prst="rect">
            <a:avLst/>
          </a:prstGeom>
          <a:noFill/>
        </p:spPr>
        <p:txBody>
          <a:bodyPr wrap="square" rtlCol="0">
            <a:spAutoFit/>
          </a:body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nl-BE" sz="3300" b="0" i="0" u="none" strike="noStrike" kern="1200" cap="none" spc="0" normalizeH="0" baseline="0" noProof="0">
                <a:ln>
                  <a:noFill/>
                </a:ln>
                <a:solidFill>
                  <a:srgbClr val="92D050"/>
                </a:solidFill>
                <a:effectLst/>
                <a:uLnTx/>
                <a:uFillTx/>
                <a:latin typeface="Calibri Light" panose="020F0302020204030204"/>
                <a:ea typeface="+mn-ea"/>
                <a:cs typeface="+mn-cs"/>
              </a:rPr>
              <a:t>Hoe kies ik?</a:t>
            </a:r>
          </a:p>
        </p:txBody>
      </p:sp>
    </p:spTree>
    <p:extLst>
      <p:ext uri="{BB962C8B-B14F-4D97-AF65-F5344CB8AC3E}">
        <p14:creationId xmlns:p14="http://schemas.microsoft.com/office/powerpoint/2010/main" val="1445201572"/>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a:extLst>
              <a:ext uri="{FF2B5EF4-FFF2-40B4-BE49-F238E27FC236}">
                <a16:creationId xmlns:a16="http://schemas.microsoft.com/office/drawing/2014/main" id="{0431C80A-7FDF-A54C-83E5-080C9E8236D6}"/>
              </a:ext>
            </a:extLst>
          </p:cNvPr>
          <p:cNvSpPr txBox="1"/>
          <p:nvPr/>
        </p:nvSpPr>
        <p:spPr>
          <a:xfrm>
            <a:off x="948267" y="6383867"/>
            <a:ext cx="1659466" cy="369332"/>
          </a:xfrm>
          <a:prstGeom prst="rect">
            <a:avLst/>
          </a:prstGeom>
          <a:solidFill>
            <a:schemeClr val="bg1"/>
          </a:solidFill>
        </p:spPr>
        <p:txBody>
          <a:bodyPr wrap="square" rtlCol="0">
            <a:spAutoFit/>
          </a:bodyPr>
          <a:lstStyle/>
          <a:p>
            <a:endParaRPr lang="nl-BE"/>
          </a:p>
        </p:txBody>
      </p:sp>
      <p:sp>
        <p:nvSpPr>
          <p:cNvPr id="2" name="Titel 1">
            <a:extLst>
              <a:ext uri="{FF2B5EF4-FFF2-40B4-BE49-F238E27FC236}">
                <a16:creationId xmlns:a16="http://schemas.microsoft.com/office/drawing/2014/main" id="{AEE4CD72-F738-2D4B-8E99-1BAA584460EF}"/>
              </a:ext>
            </a:extLst>
          </p:cNvPr>
          <p:cNvSpPr>
            <a:spLocks noGrp="1"/>
          </p:cNvSpPr>
          <p:nvPr>
            <p:ph type="title"/>
          </p:nvPr>
        </p:nvSpPr>
        <p:spPr/>
        <p:txBody>
          <a:bodyPr>
            <a:normAutofit/>
          </a:bodyPr>
          <a:lstStyle/>
          <a:p>
            <a:r>
              <a:rPr lang="nl-BE"/>
              <a:t>Exploratie van het ik: </a:t>
            </a:r>
            <a:br>
              <a:rPr lang="nl-BE"/>
            </a:br>
            <a:r>
              <a:rPr lang="nl-BE"/>
              <a:t>Wie ben ik, wat kan ik, wat wil ik?</a:t>
            </a:r>
          </a:p>
        </p:txBody>
      </p:sp>
      <p:sp>
        <p:nvSpPr>
          <p:cNvPr id="3" name="Tijdelijke aanduiding voor inhoud 2">
            <a:extLst>
              <a:ext uri="{FF2B5EF4-FFF2-40B4-BE49-F238E27FC236}">
                <a16:creationId xmlns:a16="http://schemas.microsoft.com/office/drawing/2014/main" id="{CF20D209-2030-944F-A954-021D1E822687}"/>
              </a:ext>
            </a:extLst>
          </p:cNvPr>
          <p:cNvSpPr>
            <a:spLocks noGrp="1"/>
          </p:cNvSpPr>
          <p:nvPr>
            <p:ph idx="1"/>
          </p:nvPr>
        </p:nvSpPr>
        <p:spPr>
          <a:xfrm>
            <a:off x="431470" y="1731404"/>
            <a:ext cx="8281058" cy="4611329"/>
          </a:xfrm>
        </p:spPr>
        <p:txBody>
          <a:bodyPr>
            <a:normAutofit fontScale="40000" lnSpcReduction="20000"/>
          </a:bodyPr>
          <a:lstStyle/>
          <a:p>
            <a:pPr marL="11113" indent="434975">
              <a:buFont typeface="Wingdings" pitchFamily="2" charset="2"/>
              <a:buChar char="Ø"/>
            </a:pPr>
            <a:r>
              <a:rPr lang="nl-BE" sz="8000"/>
              <a:t>persoonlijkheid en studiehouding van uw kind </a:t>
            </a:r>
          </a:p>
          <a:p>
            <a:pPr marL="11113" indent="434975">
              <a:buFont typeface="Wingdings" pitchFamily="2" charset="2"/>
              <a:buChar char="Ø"/>
            </a:pPr>
            <a:r>
              <a:rPr lang="nl-BE" sz="8000"/>
              <a:t>de capaciteiten en talenten van uw kind</a:t>
            </a:r>
          </a:p>
          <a:p>
            <a:pPr marL="11113" indent="434975">
              <a:buFont typeface="Wingdings" pitchFamily="2" charset="2"/>
              <a:buChar char="Ø"/>
            </a:pPr>
            <a:r>
              <a:rPr lang="nl-BE" sz="8000"/>
              <a:t>het interesseveld</a:t>
            </a:r>
          </a:p>
          <a:p>
            <a:pPr marL="11113" indent="434975">
              <a:buFont typeface="Wingdings" pitchFamily="2" charset="2"/>
              <a:buChar char="Ø"/>
            </a:pPr>
            <a:r>
              <a:rPr lang="nl-BE" sz="8000"/>
              <a:t>sociale omgeving</a:t>
            </a:r>
          </a:p>
          <a:p>
            <a:pPr marL="11113" indent="434975">
              <a:buFont typeface="Wingdings" pitchFamily="2" charset="2"/>
              <a:buChar char="Ø"/>
            </a:pPr>
            <a:r>
              <a:rPr lang="nl-BE" sz="8000"/>
              <a:t>gezondheid</a:t>
            </a:r>
          </a:p>
          <a:p>
            <a:pPr marL="11113" indent="434975">
              <a:buFont typeface="Wingdings" pitchFamily="2" charset="2"/>
              <a:buChar char="Ø"/>
            </a:pPr>
            <a:r>
              <a:rPr lang="nl-BE" sz="8000"/>
              <a:t>de schoolresultaten</a:t>
            </a:r>
          </a:p>
          <a:p>
            <a:pPr marL="11113" indent="434975">
              <a:buFont typeface="Wingdings" pitchFamily="2" charset="2"/>
              <a:buChar char="Ø"/>
            </a:pPr>
            <a:r>
              <a:rPr lang="nl-BE" sz="8000"/>
              <a:t>‘logische’ overstap </a:t>
            </a:r>
          </a:p>
          <a:p>
            <a:pPr marL="11113" indent="434975">
              <a:buFont typeface="Wingdings" pitchFamily="2" charset="2"/>
              <a:buChar char="Ø"/>
            </a:pPr>
            <a:r>
              <a:rPr lang="nl-BE" sz="8000">
                <a:highlight>
                  <a:srgbClr val="FFFF00"/>
                </a:highlight>
              </a:rPr>
              <a:t>geformuleerde adviezen </a:t>
            </a:r>
          </a:p>
          <a:p>
            <a:pPr marL="758825"/>
            <a:endParaRPr lang="nl-BE" sz="8000"/>
          </a:p>
        </p:txBody>
      </p:sp>
      <p:pic>
        <p:nvPicPr>
          <p:cNvPr id="4" name="Picture 6">
            <a:extLst>
              <a:ext uri="{FF2B5EF4-FFF2-40B4-BE49-F238E27FC236}">
                <a16:creationId xmlns:a16="http://schemas.microsoft.com/office/drawing/2014/main" id="{73E6D135-A7CB-6147-8E2F-247032D367E2}"/>
              </a:ext>
            </a:extLst>
          </p:cNvPr>
          <p:cNvPicPr>
            <a:picLocks noChangeAspect="1"/>
          </p:cNvPicPr>
          <p:nvPr/>
        </p:nvPicPr>
        <p:blipFill>
          <a:blip r:embed="rId3" cstate="print"/>
          <a:stretch>
            <a:fillRect/>
          </a:stretch>
        </p:blipFill>
        <p:spPr>
          <a:xfrm>
            <a:off x="948267" y="6301599"/>
            <a:ext cx="1131149" cy="533867"/>
          </a:xfrm>
          <a:prstGeom prst="rect">
            <a:avLst/>
          </a:prstGeom>
        </p:spPr>
      </p:pic>
      <p:pic>
        <p:nvPicPr>
          <p:cNvPr id="12" name="Picture 6">
            <a:extLst>
              <a:ext uri="{FF2B5EF4-FFF2-40B4-BE49-F238E27FC236}">
                <a16:creationId xmlns:a16="http://schemas.microsoft.com/office/drawing/2014/main" id="{73E6D135-A7CB-6147-8E2F-247032D367E2}"/>
              </a:ext>
            </a:extLst>
          </p:cNvPr>
          <p:cNvPicPr>
            <a:picLocks noChangeAspect="1"/>
          </p:cNvPicPr>
          <p:nvPr/>
        </p:nvPicPr>
        <p:blipFill>
          <a:blip r:embed="rId3" cstate="print"/>
          <a:stretch>
            <a:fillRect/>
          </a:stretch>
        </p:blipFill>
        <p:spPr>
          <a:xfrm>
            <a:off x="948267" y="6324133"/>
            <a:ext cx="1131149" cy="533867"/>
          </a:xfrm>
          <a:prstGeom prst="rect">
            <a:avLst/>
          </a:prstGeom>
        </p:spPr>
      </p:pic>
      <p:sp>
        <p:nvSpPr>
          <p:cNvPr id="5" name="Tekstvak 4">
            <a:extLst>
              <a:ext uri="{FF2B5EF4-FFF2-40B4-BE49-F238E27FC236}">
                <a16:creationId xmlns:a16="http://schemas.microsoft.com/office/drawing/2014/main" id="{21AFA9F0-5FFC-993F-389D-48482A8644CC}"/>
              </a:ext>
            </a:extLst>
          </p:cNvPr>
          <p:cNvSpPr txBox="1"/>
          <p:nvPr/>
        </p:nvSpPr>
        <p:spPr>
          <a:xfrm>
            <a:off x="899410" y="6325849"/>
            <a:ext cx="1678898" cy="532151"/>
          </a:xfrm>
          <a:prstGeom prst="rect">
            <a:avLst/>
          </a:prstGeom>
          <a:solidFill>
            <a:schemeClr val="accent5">
              <a:lumMod val="20000"/>
              <a:lumOff val="80000"/>
            </a:schemeClr>
          </a:solidFill>
        </p:spPr>
        <p:txBody>
          <a:bodyPr wrap="square" rtlCol="0">
            <a:spAutoFit/>
          </a:bodyPr>
          <a:lstStyle/>
          <a:p>
            <a:endParaRPr lang="nl-BE"/>
          </a:p>
        </p:txBody>
      </p:sp>
      <p:pic>
        <p:nvPicPr>
          <p:cNvPr id="6" name="Picture 6">
            <a:extLst>
              <a:ext uri="{FF2B5EF4-FFF2-40B4-BE49-F238E27FC236}">
                <a16:creationId xmlns:a16="http://schemas.microsoft.com/office/drawing/2014/main" id="{B185EA5A-09FF-6752-C166-F56A2D6708A1}"/>
              </a:ext>
            </a:extLst>
          </p:cNvPr>
          <p:cNvPicPr>
            <a:picLocks noChangeAspect="1"/>
          </p:cNvPicPr>
          <p:nvPr/>
        </p:nvPicPr>
        <p:blipFill>
          <a:blip r:embed="rId4" cstate="print"/>
          <a:stretch>
            <a:fillRect/>
          </a:stretch>
        </p:blipFill>
        <p:spPr>
          <a:xfrm>
            <a:off x="951651" y="6317769"/>
            <a:ext cx="1139898" cy="537996"/>
          </a:xfrm>
          <a:prstGeom prst="rect">
            <a:avLst/>
          </a:prstGeom>
        </p:spPr>
      </p:pic>
    </p:spTree>
    <p:extLst>
      <p:ext uri="{BB962C8B-B14F-4D97-AF65-F5344CB8AC3E}">
        <p14:creationId xmlns:p14="http://schemas.microsoft.com/office/powerpoint/2010/main" val="2459804111"/>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E4CD72-F738-2D4B-8E99-1BAA584460EF}"/>
              </a:ext>
            </a:extLst>
          </p:cNvPr>
          <p:cNvSpPr>
            <a:spLocks noGrp="1"/>
          </p:cNvSpPr>
          <p:nvPr>
            <p:ph type="title"/>
          </p:nvPr>
        </p:nvSpPr>
        <p:spPr/>
        <p:txBody>
          <a:bodyPr/>
          <a:lstStyle/>
          <a:p>
            <a:r>
              <a:rPr lang="nl-BE"/>
              <a:t>GO! atheneum Mariakerke:</a:t>
            </a:r>
            <a:br>
              <a:rPr lang="nl-BE"/>
            </a:br>
            <a:r>
              <a:rPr lang="nl-BE"/>
              <a:t>Waar vind ik info en hulp?</a:t>
            </a:r>
          </a:p>
        </p:txBody>
      </p:sp>
      <p:sp>
        <p:nvSpPr>
          <p:cNvPr id="4" name="Tekstvak 3">
            <a:extLst>
              <a:ext uri="{FF2B5EF4-FFF2-40B4-BE49-F238E27FC236}">
                <a16:creationId xmlns:a16="http://schemas.microsoft.com/office/drawing/2014/main" id="{8A139BE3-391C-744A-A7DD-B8BC6C0D8EC6}"/>
              </a:ext>
            </a:extLst>
          </p:cNvPr>
          <p:cNvSpPr txBox="1"/>
          <p:nvPr/>
        </p:nvSpPr>
        <p:spPr>
          <a:xfrm>
            <a:off x="899410" y="6325849"/>
            <a:ext cx="1678898" cy="532151"/>
          </a:xfrm>
          <a:prstGeom prst="rect">
            <a:avLst/>
          </a:prstGeom>
          <a:solidFill>
            <a:schemeClr val="accent5">
              <a:lumMod val="20000"/>
              <a:lumOff val="80000"/>
            </a:schemeClr>
          </a:solidFill>
        </p:spPr>
        <p:txBody>
          <a:bodyPr wrap="square" rtlCol="0">
            <a:spAutoFit/>
          </a:bodyPr>
          <a:lstStyle/>
          <a:p>
            <a:endParaRPr lang="nl-BE"/>
          </a:p>
        </p:txBody>
      </p:sp>
      <p:pic>
        <p:nvPicPr>
          <p:cNvPr id="5" name="Picture 6">
            <a:extLst>
              <a:ext uri="{FF2B5EF4-FFF2-40B4-BE49-F238E27FC236}">
                <a16:creationId xmlns:a16="http://schemas.microsoft.com/office/drawing/2014/main" id="{516BAD25-472A-914B-9244-4D0A8EDA534D}"/>
              </a:ext>
            </a:extLst>
          </p:cNvPr>
          <p:cNvPicPr>
            <a:picLocks noChangeAspect="1"/>
          </p:cNvPicPr>
          <p:nvPr/>
        </p:nvPicPr>
        <p:blipFill>
          <a:blip r:embed="rId3" cstate="print"/>
          <a:stretch>
            <a:fillRect/>
          </a:stretch>
        </p:blipFill>
        <p:spPr>
          <a:xfrm>
            <a:off x="951651" y="6317769"/>
            <a:ext cx="1139898" cy="537996"/>
          </a:xfrm>
          <a:prstGeom prst="rect">
            <a:avLst/>
          </a:prstGeom>
        </p:spPr>
      </p:pic>
      <p:sp>
        <p:nvSpPr>
          <p:cNvPr id="6" name="Tekstvak 5">
            <a:extLst>
              <a:ext uri="{FF2B5EF4-FFF2-40B4-BE49-F238E27FC236}">
                <a16:creationId xmlns:a16="http://schemas.microsoft.com/office/drawing/2014/main" id="{D7CD5088-6BDE-42C6-25B0-0BE6FF1DEFDB}"/>
              </a:ext>
            </a:extLst>
          </p:cNvPr>
          <p:cNvSpPr txBox="1"/>
          <p:nvPr/>
        </p:nvSpPr>
        <p:spPr>
          <a:xfrm>
            <a:off x="4818865" y="3059668"/>
            <a:ext cx="3617844" cy="369332"/>
          </a:xfrm>
          <a:prstGeom prst="rect">
            <a:avLst/>
          </a:prstGeom>
          <a:noFill/>
        </p:spPr>
        <p:txBody>
          <a:bodyPr wrap="square" lIns="91440" tIns="45720" rIns="91440" bIns="45720" rtlCol="0" anchor="t">
            <a:spAutoFit/>
          </a:bodyPr>
          <a:lstStyle/>
          <a:p>
            <a:pPr algn="ctr"/>
            <a:r>
              <a:rPr lang="nl-BE">
                <a:hlinkClick r:id="rId4"/>
              </a:rPr>
              <a:t>link naar "De grote stap 2024-2025"</a:t>
            </a:r>
          </a:p>
        </p:txBody>
      </p:sp>
      <p:pic>
        <p:nvPicPr>
          <p:cNvPr id="3" name="Afbeelding 2" descr="Afbeelding met tekst, tekenfilm, schermopname, grafische vormgeving&#10;&#10;Automatisch gegenereerde beschrijving">
            <a:extLst>
              <a:ext uri="{FF2B5EF4-FFF2-40B4-BE49-F238E27FC236}">
                <a16:creationId xmlns:a16="http://schemas.microsoft.com/office/drawing/2014/main" id="{95436E16-6E95-D285-B326-E9A376F23311}"/>
              </a:ext>
            </a:extLst>
          </p:cNvPr>
          <p:cNvPicPr>
            <a:picLocks noChangeAspect="1"/>
          </p:cNvPicPr>
          <p:nvPr/>
        </p:nvPicPr>
        <p:blipFill>
          <a:blip r:embed="rId5"/>
          <a:stretch>
            <a:fillRect/>
          </a:stretch>
        </p:blipFill>
        <p:spPr>
          <a:xfrm>
            <a:off x="953901" y="1670538"/>
            <a:ext cx="3587389" cy="4209318"/>
          </a:xfrm>
          <a:prstGeom prst="rect">
            <a:avLst/>
          </a:prstGeom>
        </p:spPr>
      </p:pic>
    </p:spTree>
    <p:extLst>
      <p:ext uri="{BB962C8B-B14F-4D97-AF65-F5344CB8AC3E}">
        <p14:creationId xmlns:p14="http://schemas.microsoft.com/office/powerpoint/2010/main" val="862448305"/>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E4CD72-F738-2D4B-8E99-1BAA584460EF}"/>
              </a:ext>
            </a:extLst>
          </p:cNvPr>
          <p:cNvSpPr>
            <a:spLocks noGrp="1"/>
          </p:cNvSpPr>
          <p:nvPr>
            <p:ph type="title"/>
          </p:nvPr>
        </p:nvSpPr>
        <p:spPr/>
        <p:txBody>
          <a:bodyPr/>
          <a:lstStyle/>
          <a:p>
            <a:r>
              <a:rPr lang="nl-BE"/>
              <a:t>GO! atheneum Mariakerke:</a:t>
            </a:r>
            <a:br>
              <a:rPr lang="nl-BE"/>
            </a:br>
            <a:r>
              <a:rPr lang="nl-BE"/>
              <a:t>Waar vind ik info en hulp?</a:t>
            </a:r>
          </a:p>
        </p:txBody>
      </p:sp>
      <p:sp>
        <p:nvSpPr>
          <p:cNvPr id="4" name="Tekstvak 3">
            <a:extLst>
              <a:ext uri="{FF2B5EF4-FFF2-40B4-BE49-F238E27FC236}">
                <a16:creationId xmlns:a16="http://schemas.microsoft.com/office/drawing/2014/main" id="{8A139BE3-391C-744A-A7DD-B8BC6C0D8EC6}"/>
              </a:ext>
            </a:extLst>
          </p:cNvPr>
          <p:cNvSpPr txBox="1"/>
          <p:nvPr/>
        </p:nvSpPr>
        <p:spPr>
          <a:xfrm>
            <a:off x="899410" y="6325849"/>
            <a:ext cx="1678898" cy="532151"/>
          </a:xfrm>
          <a:prstGeom prst="rect">
            <a:avLst/>
          </a:prstGeom>
          <a:solidFill>
            <a:schemeClr val="accent5">
              <a:lumMod val="20000"/>
              <a:lumOff val="80000"/>
            </a:schemeClr>
          </a:solidFill>
        </p:spPr>
        <p:txBody>
          <a:bodyPr wrap="square" rtlCol="0">
            <a:spAutoFit/>
          </a:bodyPr>
          <a:lstStyle/>
          <a:p>
            <a:endParaRPr lang="nl-BE"/>
          </a:p>
        </p:txBody>
      </p:sp>
      <p:pic>
        <p:nvPicPr>
          <p:cNvPr id="5" name="Picture 6">
            <a:extLst>
              <a:ext uri="{FF2B5EF4-FFF2-40B4-BE49-F238E27FC236}">
                <a16:creationId xmlns:a16="http://schemas.microsoft.com/office/drawing/2014/main" id="{516BAD25-472A-914B-9244-4D0A8EDA534D}"/>
              </a:ext>
            </a:extLst>
          </p:cNvPr>
          <p:cNvPicPr>
            <a:picLocks noChangeAspect="1"/>
          </p:cNvPicPr>
          <p:nvPr/>
        </p:nvPicPr>
        <p:blipFill>
          <a:blip r:embed="rId3" cstate="print"/>
          <a:stretch>
            <a:fillRect/>
          </a:stretch>
        </p:blipFill>
        <p:spPr>
          <a:xfrm>
            <a:off x="951651" y="6317769"/>
            <a:ext cx="1139898" cy="537996"/>
          </a:xfrm>
          <a:prstGeom prst="rect">
            <a:avLst/>
          </a:prstGeom>
        </p:spPr>
      </p:pic>
      <p:sp>
        <p:nvSpPr>
          <p:cNvPr id="3" name="Tekstvak 2">
            <a:extLst>
              <a:ext uri="{FF2B5EF4-FFF2-40B4-BE49-F238E27FC236}">
                <a16:creationId xmlns:a16="http://schemas.microsoft.com/office/drawing/2014/main" id="{73A40091-51BE-2E3D-6AE2-EA5F47ED774E}"/>
              </a:ext>
            </a:extLst>
          </p:cNvPr>
          <p:cNvSpPr txBox="1"/>
          <p:nvPr/>
        </p:nvSpPr>
        <p:spPr>
          <a:xfrm>
            <a:off x="925735" y="5226942"/>
            <a:ext cx="614008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nl-NL">
              <a:ea typeface="Calibri"/>
              <a:cs typeface="Calibri"/>
            </a:endParaRPr>
          </a:p>
          <a:p>
            <a:pPr algn="l"/>
            <a:r>
              <a:rPr lang="nl-NL">
                <a:ea typeface="Calibri"/>
                <a:cs typeface="Calibri"/>
                <a:hlinkClick r:id="rId4"/>
              </a:rPr>
              <a:t>Link ‘Onderwijskiezer’</a:t>
            </a:r>
            <a:endParaRPr lang="nl-NL"/>
          </a:p>
        </p:txBody>
      </p:sp>
      <p:pic>
        <p:nvPicPr>
          <p:cNvPr id="7" name="Afbeelding 6" descr="Afbeelding met tekst, schermopname, Lettertype, nummer&#10;&#10;Automatisch gegenereerde beschrijving">
            <a:extLst>
              <a:ext uri="{FF2B5EF4-FFF2-40B4-BE49-F238E27FC236}">
                <a16:creationId xmlns:a16="http://schemas.microsoft.com/office/drawing/2014/main" id="{4B6C62E6-3C72-819D-17BC-37B3C26E33CE}"/>
              </a:ext>
            </a:extLst>
          </p:cNvPr>
          <p:cNvPicPr>
            <a:picLocks noChangeAspect="1"/>
          </p:cNvPicPr>
          <p:nvPr/>
        </p:nvPicPr>
        <p:blipFill>
          <a:blip r:embed="rId5"/>
          <a:stretch>
            <a:fillRect/>
          </a:stretch>
        </p:blipFill>
        <p:spPr>
          <a:xfrm>
            <a:off x="142973" y="1249052"/>
            <a:ext cx="6578338" cy="4039929"/>
          </a:xfrm>
          <a:prstGeom prst="rect">
            <a:avLst/>
          </a:prstGeom>
        </p:spPr>
      </p:pic>
    </p:spTree>
    <p:extLst>
      <p:ext uri="{BB962C8B-B14F-4D97-AF65-F5344CB8AC3E}">
        <p14:creationId xmlns:p14="http://schemas.microsoft.com/office/powerpoint/2010/main" val="229504695"/>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a:cs typeface="Calibri"/>
              </a:rPr>
              <a:t>Tweede graad - situering</a:t>
            </a:r>
          </a:p>
        </p:txBody>
      </p:sp>
      <p:sp>
        <p:nvSpPr>
          <p:cNvPr id="7" name="Rechthoek 6">
            <a:extLst>
              <a:ext uri="{FF2B5EF4-FFF2-40B4-BE49-F238E27FC236}">
                <a16:creationId xmlns:a16="http://schemas.microsoft.com/office/drawing/2014/main" id="{A147B469-B5FD-466F-8CFC-8ABAAD73D58A}"/>
              </a:ext>
            </a:extLst>
          </p:cNvPr>
          <p:cNvSpPr/>
          <p:nvPr/>
        </p:nvSpPr>
        <p:spPr>
          <a:xfrm>
            <a:off x="898072" y="5617028"/>
            <a:ext cx="1899557" cy="3864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pic>
        <p:nvPicPr>
          <p:cNvPr id="4" name="Afbeelding 4" descr="Afbeelding met tafel&#10;&#10;Automatisch gegenereerde beschrijving">
            <a:extLst>
              <a:ext uri="{FF2B5EF4-FFF2-40B4-BE49-F238E27FC236}">
                <a16:creationId xmlns:a16="http://schemas.microsoft.com/office/drawing/2014/main" id="{85EA0626-B2BD-43CC-AD57-18D2E716663A}"/>
              </a:ext>
            </a:extLst>
          </p:cNvPr>
          <p:cNvPicPr>
            <a:picLocks noChangeAspect="1"/>
          </p:cNvPicPr>
          <p:nvPr/>
        </p:nvPicPr>
        <p:blipFill rotWithShape="1">
          <a:blip r:embed="rId3"/>
          <a:srcRect l="8882" t="12201" r="8448" b="3013"/>
          <a:stretch/>
        </p:blipFill>
        <p:spPr>
          <a:xfrm>
            <a:off x="2912141" y="1824482"/>
            <a:ext cx="5229131" cy="3657413"/>
          </a:xfrm>
          <a:prstGeom prst="rect">
            <a:avLst/>
          </a:prstGeom>
        </p:spPr>
      </p:pic>
      <p:sp>
        <p:nvSpPr>
          <p:cNvPr id="5" name="Ovaal 4">
            <a:extLst>
              <a:ext uri="{FF2B5EF4-FFF2-40B4-BE49-F238E27FC236}">
                <a16:creationId xmlns:a16="http://schemas.microsoft.com/office/drawing/2014/main" id="{39D54A51-1F19-4EEB-BD1D-9EFEF63105B3}"/>
              </a:ext>
            </a:extLst>
          </p:cNvPr>
          <p:cNvSpPr/>
          <p:nvPr/>
        </p:nvSpPr>
        <p:spPr>
          <a:xfrm>
            <a:off x="2605428" y="3287981"/>
            <a:ext cx="2505191" cy="79814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
        <p:nvSpPr>
          <p:cNvPr id="10" name="Tekstvak 9">
            <a:extLst>
              <a:ext uri="{FF2B5EF4-FFF2-40B4-BE49-F238E27FC236}">
                <a16:creationId xmlns:a16="http://schemas.microsoft.com/office/drawing/2014/main" id="{66F395E6-1FAD-4421-996D-B8D54496EDD9}"/>
              </a:ext>
            </a:extLst>
          </p:cNvPr>
          <p:cNvSpPr txBox="1"/>
          <p:nvPr/>
        </p:nvSpPr>
        <p:spPr>
          <a:xfrm>
            <a:off x="548029" y="4389778"/>
            <a:ext cx="2057399" cy="346249"/>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nl-NL">
                <a:solidFill>
                  <a:schemeClr val="tx2"/>
                </a:solidFill>
              </a:rPr>
              <a:t>talenten ontdekken</a:t>
            </a:r>
            <a:endParaRPr lang="nl-NL">
              <a:solidFill>
                <a:schemeClr val="tx2"/>
              </a:solidFill>
              <a:cs typeface="Calibri"/>
            </a:endParaRPr>
          </a:p>
        </p:txBody>
      </p:sp>
      <p:sp>
        <p:nvSpPr>
          <p:cNvPr id="13" name="Tekstvak 12">
            <a:extLst>
              <a:ext uri="{FF2B5EF4-FFF2-40B4-BE49-F238E27FC236}">
                <a16:creationId xmlns:a16="http://schemas.microsoft.com/office/drawing/2014/main" id="{32F40A39-00D8-4139-9626-0E000DCCAEC8}"/>
              </a:ext>
            </a:extLst>
          </p:cNvPr>
          <p:cNvSpPr txBox="1"/>
          <p:nvPr/>
        </p:nvSpPr>
        <p:spPr>
          <a:xfrm>
            <a:off x="275573" y="3516086"/>
            <a:ext cx="2408663" cy="346249"/>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nl-NL" b="1">
                <a:solidFill>
                  <a:srgbClr val="71B532"/>
                </a:solidFill>
              </a:rPr>
              <a:t>talenten ontwikkelen</a:t>
            </a:r>
            <a:endParaRPr lang="nl-NL" b="1"/>
          </a:p>
        </p:txBody>
      </p:sp>
      <p:sp>
        <p:nvSpPr>
          <p:cNvPr id="11" name="Tekstvak 10">
            <a:extLst>
              <a:ext uri="{FF2B5EF4-FFF2-40B4-BE49-F238E27FC236}">
                <a16:creationId xmlns:a16="http://schemas.microsoft.com/office/drawing/2014/main" id="{BABA5C9B-AB85-234F-940A-563DB11D6441}"/>
              </a:ext>
            </a:extLst>
          </p:cNvPr>
          <p:cNvSpPr txBox="1"/>
          <p:nvPr/>
        </p:nvSpPr>
        <p:spPr>
          <a:xfrm>
            <a:off x="549400" y="2635890"/>
            <a:ext cx="2057399" cy="346249"/>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nl-NL">
                <a:solidFill>
                  <a:schemeClr val="tx2"/>
                </a:solidFill>
              </a:rPr>
              <a:t>talenten verdiepen</a:t>
            </a:r>
            <a:endParaRPr lang="nl-NL">
              <a:solidFill>
                <a:schemeClr val="tx2"/>
              </a:solidFill>
              <a:cs typeface="Calibri"/>
            </a:endParaRPr>
          </a:p>
        </p:txBody>
      </p:sp>
      <p:cxnSp>
        <p:nvCxnSpPr>
          <p:cNvPr id="14" name="Rechte verbindingslijn met pijl 13">
            <a:extLst>
              <a:ext uri="{FF2B5EF4-FFF2-40B4-BE49-F238E27FC236}">
                <a16:creationId xmlns:a16="http://schemas.microsoft.com/office/drawing/2014/main" id="{D7172F51-F07D-49A2-86B6-A22295FCBF91}"/>
              </a:ext>
            </a:extLst>
          </p:cNvPr>
          <p:cNvCxnSpPr/>
          <p:nvPr/>
        </p:nvCxnSpPr>
        <p:spPr>
          <a:xfrm flipH="1">
            <a:off x="2516642" y="4584020"/>
            <a:ext cx="411842" cy="908"/>
          </a:xfrm>
          <a:prstGeom prst="straightConnector1">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3" name="Rechthoek 2">
            <a:extLst>
              <a:ext uri="{FF2B5EF4-FFF2-40B4-BE49-F238E27FC236}">
                <a16:creationId xmlns:a16="http://schemas.microsoft.com/office/drawing/2014/main" id="{3A63DE2F-4DCC-D69D-8F44-445D92E5024E}"/>
              </a:ext>
            </a:extLst>
          </p:cNvPr>
          <p:cNvSpPr/>
          <p:nvPr/>
        </p:nvSpPr>
        <p:spPr>
          <a:xfrm>
            <a:off x="960895" y="6371623"/>
            <a:ext cx="1580827" cy="3701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6" name="Picture 4">
            <a:extLst>
              <a:ext uri="{FF2B5EF4-FFF2-40B4-BE49-F238E27FC236}">
                <a16:creationId xmlns:a16="http://schemas.microsoft.com/office/drawing/2014/main" id="{16D28EF7-84D4-0FB5-6C21-C39FF5BD86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9770" y="6315006"/>
            <a:ext cx="1060989" cy="5020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3469199"/>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4"/>
          <p:cNvSpPr>
            <a:spLocks noGrp="1" noChangeArrowheads="1"/>
          </p:cNvSpPr>
          <p:nvPr>
            <p:ph type="title"/>
          </p:nvPr>
        </p:nvSpPr>
        <p:spPr>
          <a:xfrm>
            <a:off x="241603" y="-105105"/>
            <a:ext cx="8281059" cy="1237615"/>
          </a:xfrm>
        </p:spPr>
        <p:txBody>
          <a:bodyPr/>
          <a:lstStyle/>
          <a:p>
            <a:pPr eaLnBrk="1" hangingPunct="1"/>
            <a:r>
              <a:rPr lang="nl-BE"/>
              <a:t>Structuur onderwijsaanbod GO! AM</a:t>
            </a:r>
            <a:endParaRPr lang="en-US"/>
          </a:p>
        </p:txBody>
      </p:sp>
      <p:sp>
        <p:nvSpPr>
          <p:cNvPr id="5" name="AutoShape 3"/>
          <p:cNvSpPr>
            <a:spLocks noChangeArrowheads="1"/>
          </p:cNvSpPr>
          <p:nvPr/>
        </p:nvSpPr>
        <p:spPr bwMode="auto">
          <a:xfrm>
            <a:off x="362662" y="1302752"/>
            <a:ext cx="2211047" cy="491067"/>
          </a:xfrm>
          <a:prstGeom prst="roundRect">
            <a:avLst>
              <a:gd name="adj" fmla="val 16667"/>
            </a:avLst>
          </a:prstGeom>
          <a:solidFill>
            <a:schemeClr val="accent2"/>
          </a:solidFill>
          <a:ln w="9525">
            <a:solidFill>
              <a:schemeClr val="accent2"/>
            </a:solidFill>
            <a:round/>
            <a:headEnd/>
            <a:tailEnd/>
          </a:ln>
          <a:effectLst/>
        </p:spPr>
        <p:txBody>
          <a:bodyPr wrap="none" anchor="ctr"/>
          <a:lstStyle/>
          <a:p>
            <a:pPr algn="ctr"/>
            <a:r>
              <a:rPr lang="nl-BE" b="1">
                <a:solidFill>
                  <a:schemeClr val="bg1"/>
                </a:solidFill>
              </a:rPr>
              <a:t>1</a:t>
            </a:r>
            <a:r>
              <a:rPr lang="nl-BE" b="1" baseline="30000">
                <a:solidFill>
                  <a:schemeClr val="bg1"/>
                </a:solidFill>
              </a:rPr>
              <a:t>ste</a:t>
            </a:r>
            <a:r>
              <a:rPr lang="nl-BE" b="1">
                <a:solidFill>
                  <a:schemeClr val="bg1"/>
                </a:solidFill>
              </a:rPr>
              <a:t> graad A</a:t>
            </a:r>
            <a:endParaRPr lang="en-US" b="1">
              <a:solidFill>
                <a:schemeClr val="bg1"/>
              </a:solidFill>
            </a:endParaRPr>
          </a:p>
        </p:txBody>
      </p:sp>
      <p:sp>
        <p:nvSpPr>
          <p:cNvPr id="6" name="AutoShape 6"/>
          <p:cNvSpPr>
            <a:spLocks noChangeArrowheads="1"/>
          </p:cNvSpPr>
          <p:nvPr/>
        </p:nvSpPr>
        <p:spPr bwMode="auto">
          <a:xfrm>
            <a:off x="413470" y="5145933"/>
            <a:ext cx="2160239" cy="504279"/>
          </a:xfrm>
          <a:prstGeom prst="roundRect">
            <a:avLst>
              <a:gd name="adj" fmla="val 16667"/>
            </a:avLst>
          </a:prstGeom>
          <a:solidFill>
            <a:schemeClr val="accent2"/>
          </a:solidFill>
          <a:ln w="9525" algn="ctr">
            <a:solidFill>
              <a:schemeClr val="accent2"/>
            </a:solidFill>
            <a:round/>
            <a:headEnd/>
            <a:tailEnd/>
          </a:ln>
          <a:effectLst/>
        </p:spPr>
        <p:txBody>
          <a:bodyPr wrap="none" anchor="ctr"/>
          <a:lstStyle/>
          <a:p>
            <a:pPr algn="ctr"/>
            <a:r>
              <a:rPr lang="nl-BE" b="1">
                <a:solidFill>
                  <a:schemeClr val="bg1"/>
                </a:solidFill>
              </a:rPr>
              <a:t>3</a:t>
            </a:r>
            <a:r>
              <a:rPr lang="nl-BE" b="1" baseline="30000">
                <a:solidFill>
                  <a:schemeClr val="bg1"/>
                </a:solidFill>
              </a:rPr>
              <a:t>de</a:t>
            </a:r>
            <a:r>
              <a:rPr lang="nl-BE" b="1">
                <a:solidFill>
                  <a:schemeClr val="bg1"/>
                </a:solidFill>
              </a:rPr>
              <a:t> graad ASO</a:t>
            </a:r>
            <a:endParaRPr lang="en-US" b="1">
              <a:solidFill>
                <a:schemeClr val="bg1"/>
              </a:solidFill>
            </a:endParaRPr>
          </a:p>
        </p:txBody>
      </p:sp>
      <p:sp>
        <p:nvSpPr>
          <p:cNvPr id="7" name="AutoShape 7"/>
          <p:cNvSpPr>
            <a:spLocks noChangeArrowheads="1"/>
          </p:cNvSpPr>
          <p:nvPr/>
        </p:nvSpPr>
        <p:spPr bwMode="auto">
          <a:xfrm>
            <a:off x="2573709" y="2148025"/>
            <a:ext cx="1662747" cy="491067"/>
          </a:xfrm>
          <a:prstGeom prst="roundRect">
            <a:avLst>
              <a:gd name="adj" fmla="val 16667"/>
            </a:avLst>
          </a:prstGeom>
          <a:solidFill>
            <a:schemeClr val="tx2"/>
          </a:solidFill>
          <a:ln w="9525">
            <a:solidFill>
              <a:schemeClr val="tx2"/>
            </a:solidFill>
            <a:round/>
            <a:headEnd/>
            <a:tailEnd/>
          </a:ln>
          <a:effectLst/>
        </p:spPr>
        <p:txBody>
          <a:bodyPr wrap="none" anchor="ctr"/>
          <a:lstStyle/>
          <a:p>
            <a:pPr algn="ctr"/>
            <a:r>
              <a:rPr lang="nl-BE" sz="1600">
                <a:solidFill>
                  <a:schemeClr val="bg1"/>
                </a:solidFill>
              </a:rPr>
              <a:t>1A  met modules</a:t>
            </a:r>
            <a:endParaRPr lang="en-US" sz="1600">
              <a:solidFill>
                <a:schemeClr val="bg1"/>
              </a:solidFill>
            </a:endParaRPr>
          </a:p>
        </p:txBody>
      </p:sp>
      <p:sp>
        <p:nvSpPr>
          <p:cNvPr id="8" name="AutoShape 8"/>
          <p:cNvSpPr>
            <a:spLocks noChangeArrowheads="1"/>
          </p:cNvSpPr>
          <p:nvPr/>
        </p:nvSpPr>
        <p:spPr bwMode="auto">
          <a:xfrm>
            <a:off x="4382132" y="2469256"/>
            <a:ext cx="3718836" cy="390063"/>
          </a:xfrm>
          <a:prstGeom prst="roundRect">
            <a:avLst>
              <a:gd name="adj" fmla="val 16667"/>
            </a:avLst>
          </a:prstGeom>
          <a:solidFill>
            <a:schemeClr val="tx2"/>
          </a:solidFill>
          <a:ln w="9525">
            <a:solidFill>
              <a:schemeClr val="tx2"/>
            </a:solidFill>
            <a:round/>
            <a:headEnd/>
            <a:tailEnd/>
          </a:ln>
          <a:effectLst/>
        </p:spPr>
        <p:txBody>
          <a:bodyPr wrap="none" anchor="ctr"/>
          <a:lstStyle/>
          <a:p>
            <a:pPr algn="ctr"/>
            <a:r>
              <a:rPr lang="nl-BE" sz="1600">
                <a:solidFill>
                  <a:schemeClr val="bg1"/>
                </a:solidFill>
              </a:rPr>
              <a:t>2A Klassieke talen</a:t>
            </a:r>
            <a:endParaRPr lang="en-US" sz="1600">
              <a:solidFill>
                <a:schemeClr val="bg1"/>
              </a:solidFill>
            </a:endParaRPr>
          </a:p>
        </p:txBody>
      </p:sp>
      <p:sp>
        <p:nvSpPr>
          <p:cNvPr id="9" name="AutoShape 9"/>
          <p:cNvSpPr>
            <a:spLocks noChangeArrowheads="1"/>
          </p:cNvSpPr>
          <p:nvPr/>
        </p:nvSpPr>
        <p:spPr bwMode="auto">
          <a:xfrm>
            <a:off x="4382133" y="2903004"/>
            <a:ext cx="3718836" cy="390063"/>
          </a:xfrm>
          <a:prstGeom prst="roundRect">
            <a:avLst>
              <a:gd name="adj" fmla="val 16667"/>
            </a:avLst>
          </a:prstGeom>
          <a:solidFill>
            <a:schemeClr val="tx2"/>
          </a:solidFill>
          <a:ln w="9525">
            <a:solidFill>
              <a:schemeClr val="tx2"/>
            </a:solidFill>
            <a:round/>
            <a:headEnd/>
            <a:tailEnd/>
          </a:ln>
          <a:effectLst/>
        </p:spPr>
        <p:txBody>
          <a:bodyPr wrap="none" anchor="ctr"/>
          <a:lstStyle/>
          <a:p>
            <a:pPr algn="ctr"/>
            <a:r>
              <a:rPr lang="nl-BE" sz="1600">
                <a:solidFill>
                  <a:schemeClr val="bg1"/>
                </a:solidFill>
              </a:rPr>
              <a:t>2A STEM-wetenschappen</a:t>
            </a:r>
            <a:endParaRPr lang="en-US" sz="1600">
              <a:solidFill>
                <a:schemeClr val="bg1"/>
              </a:solidFill>
            </a:endParaRPr>
          </a:p>
        </p:txBody>
      </p:sp>
      <p:sp>
        <p:nvSpPr>
          <p:cNvPr id="11" name="AutoShape 11"/>
          <p:cNvSpPr>
            <a:spLocks noChangeArrowheads="1"/>
          </p:cNvSpPr>
          <p:nvPr/>
        </p:nvSpPr>
        <p:spPr bwMode="auto">
          <a:xfrm>
            <a:off x="2682663" y="4379181"/>
            <a:ext cx="2630611" cy="424701"/>
          </a:xfrm>
          <a:prstGeom prst="roundRect">
            <a:avLst>
              <a:gd name="adj" fmla="val 16667"/>
            </a:avLst>
          </a:prstGeom>
          <a:solidFill>
            <a:schemeClr val="tx2"/>
          </a:solidFill>
          <a:ln w="9525">
            <a:solidFill>
              <a:schemeClr val="tx2"/>
            </a:solidFill>
            <a:round/>
            <a:headEnd/>
            <a:tailEnd/>
          </a:ln>
          <a:effectLst/>
        </p:spPr>
        <p:txBody>
          <a:bodyPr wrap="none" lIns="91440" tIns="45720" rIns="91440" bIns="45720" anchor="ctr"/>
          <a:lstStyle/>
          <a:p>
            <a:pPr algn="ctr"/>
            <a:r>
              <a:rPr lang="nl-BE" sz="1600">
                <a:solidFill>
                  <a:schemeClr val="bg1"/>
                </a:solidFill>
                <a:cs typeface="Calibri"/>
              </a:rPr>
              <a:t>Moderne talen</a:t>
            </a:r>
          </a:p>
        </p:txBody>
      </p:sp>
      <p:sp>
        <p:nvSpPr>
          <p:cNvPr id="12" name="AutoShape 12"/>
          <p:cNvSpPr>
            <a:spLocks noChangeArrowheads="1"/>
          </p:cNvSpPr>
          <p:nvPr/>
        </p:nvSpPr>
        <p:spPr bwMode="auto">
          <a:xfrm>
            <a:off x="2667277" y="3949973"/>
            <a:ext cx="2654193" cy="390063"/>
          </a:xfrm>
          <a:prstGeom prst="roundRect">
            <a:avLst>
              <a:gd name="adj" fmla="val 16667"/>
            </a:avLst>
          </a:prstGeom>
          <a:solidFill>
            <a:schemeClr val="tx2"/>
          </a:solidFill>
          <a:ln w="9525">
            <a:solidFill>
              <a:schemeClr val="tx2"/>
            </a:solidFill>
            <a:round/>
            <a:headEnd/>
            <a:tailEnd/>
          </a:ln>
          <a:effectLst/>
        </p:spPr>
        <p:txBody>
          <a:bodyPr wrap="none" anchor="ctr"/>
          <a:lstStyle/>
          <a:p>
            <a:pPr algn="ctr"/>
            <a:r>
              <a:rPr lang="nl-BE" sz="1600">
                <a:solidFill>
                  <a:schemeClr val="bg1"/>
                </a:solidFill>
              </a:rPr>
              <a:t>Humane wetenschappen</a:t>
            </a:r>
            <a:endParaRPr lang="en-US" sz="1600">
              <a:solidFill>
                <a:schemeClr val="bg1"/>
              </a:solidFill>
            </a:endParaRPr>
          </a:p>
        </p:txBody>
      </p:sp>
      <p:sp>
        <p:nvSpPr>
          <p:cNvPr id="13" name="AutoShape 13"/>
          <p:cNvSpPr>
            <a:spLocks noChangeArrowheads="1"/>
          </p:cNvSpPr>
          <p:nvPr/>
        </p:nvSpPr>
        <p:spPr bwMode="auto">
          <a:xfrm>
            <a:off x="2675475" y="3486258"/>
            <a:ext cx="2637799" cy="424701"/>
          </a:xfrm>
          <a:prstGeom prst="roundRect">
            <a:avLst>
              <a:gd name="adj" fmla="val 16667"/>
            </a:avLst>
          </a:prstGeom>
          <a:solidFill>
            <a:schemeClr val="tx2"/>
          </a:solidFill>
          <a:ln w="9525">
            <a:solidFill>
              <a:schemeClr val="tx2"/>
            </a:solidFill>
            <a:round/>
            <a:headEnd/>
            <a:tailEnd/>
          </a:ln>
          <a:effectLst/>
        </p:spPr>
        <p:txBody>
          <a:bodyPr wrap="none" anchor="ctr"/>
          <a:lstStyle/>
          <a:p>
            <a:pPr algn="ctr"/>
            <a:r>
              <a:rPr lang="nl-BE" sz="1600">
                <a:solidFill>
                  <a:schemeClr val="bg1"/>
                </a:solidFill>
              </a:rPr>
              <a:t>Economische wetenschappen</a:t>
            </a:r>
            <a:endParaRPr lang="en-US" sz="1600">
              <a:solidFill>
                <a:schemeClr val="bg1"/>
              </a:solidFill>
            </a:endParaRPr>
          </a:p>
        </p:txBody>
      </p:sp>
      <p:sp>
        <p:nvSpPr>
          <p:cNvPr id="14" name="AutoShape 14"/>
          <p:cNvSpPr>
            <a:spLocks noChangeArrowheads="1"/>
          </p:cNvSpPr>
          <p:nvPr/>
        </p:nvSpPr>
        <p:spPr bwMode="auto">
          <a:xfrm>
            <a:off x="5373923" y="3949118"/>
            <a:ext cx="2785051" cy="387197"/>
          </a:xfrm>
          <a:prstGeom prst="roundRect">
            <a:avLst>
              <a:gd name="adj" fmla="val 16667"/>
            </a:avLst>
          </a:prstGeom>
          <a:solidFill>
            <a:schemeClr val="tx2"/>
          </a:solidFill>
          <a:ln w="9525">
            <a:solidFill>
              <a:schemeClr val="tx2"/>
            </a:solidFill>
            <a:round/>
            <a:headEnd/>
            <a:tailEnd/>
          </a:ln>
          <a:effectLst/>
        </p:spPr>
        <p:txBody>
          <a:bodyPr wrap="none" anchor="ctr"/>
          <a:lstStyle/>
          <a:p>
            <a:pPr algn="ctr"/>
            <a:r>
              <a:rPr lang="nl-BE" sz="1600">
                <a:solidFill>
                  <a:schemeClr val="bg1"/>
                </a:solidFill>
              </a:rPr>
              <a:t>Latijn</a:t>
            </a:r>
            <a:endParaRPr lang="en-US" sz="1600">
              <a:solidFill>
                <a:schemeClr val="bg1"/>
              </a:solidFill>
            </a:endParaRPr>
          </a:p>
        </p:txBody>
      </p:sp>
      <p:sp>
        <p:nvSpPr>
          <p:cNvPr id="16" name="AutoShape 16"/>
          <p:cNvSpPr>
            <a:spLocks noChangeArrowheads="1"/>
          </p:cNvSpPr>
          <p:nvPr/>
        </p:nvSpPr>
        <p:spPr bwMode="auto">
          <a:xfrm>
            <a:off x="2639831" y="5673617"/>
            <a:ext cx="1088490" cy="378332"/>
          </a:xfrm>
          <a:prstGeom prst="roundRect">
            <a:avLst>
              <a:gd name="adj" fmla="val 16667"/>
            </a:avLst>
          </a:prstGeom>
          <a:solidFill>
            <a:schemeClr val="tx2"/>
          </a:solidFill>
          <a:ln w="9525">
            <a:solidFill>
              <a:schemeClr val="tx2"/>
            </a:solidFill>
            <a:round/>
            <a:headEnd/>
            <a:tailEnd/>
          </a:ln>
          <a:effectLst/>
        </p:spPr>
        <p:txBody>
          <a:bodyPr wrap="none" anchor="ctr"/>
          <a:lstStyle/>
          <a:p>
            <a:pPr algn="ctr"/>
            <a:r>
              <a:rPr lang="nl-BE" sz="1600">
                <a:solidFill>
                  <a:schemeClr val="bg1"/>
                </a:solidFill>
              </a:rPr>
              <a:t>LAWE</a:t>
            </a:r>
            <a:endParaRPr lang="en-US" sz="1600">
              <a:solidFill>
                <a:schemeClr val="bg1"/>
              </a:solidFill>
            </a:endParaRPr>
          </a:p>
        </p:txBody>
      </p:sp>
      <p:sp>
        <p:nvSpPr>
          <p:cNvPr id="20" name="AutoShape 20"/>
          <p:cNvSpPr>
            <a:spLocks noChangeArrowheads="1"/>
          </p:cNvSpPr>
          <p:nvPr/>
        </p:nvSpPr>
        <p:spPr bwMode="auto">
          <a:xfrm>
            <a:off x="4883726" y="5649618"/>
            <a:ext cx="1068203" cy="378333"/>
          </a:xfrm>
          <a:prstGeom prst="roundRect">
            <a:avLst>
              <a:gd name="adj" fmla="val 16667"/>
            </a:avLst>
          </a:prstGeom>
          <a:solidFill>
            <a:schemeClr val="tx2"/>
          </a:solidFill>
          <a:ln w="9525">
            <a:solidFill>
              <a:schemeClr val="tx2"/>
            </a:solidFill>
            <a:round/>
            <a:headEnd/>
            <a:tailEnd/>
          </a:ln>
          <a:effectLst/>
        </p:spPr>
        <p:txBody>
          <a:bodyPr wrap="none" anchor="ctr"/>
          <a:lstStyle/>
          <a:p>
            <a:pPr algn="ctr"/>
            <a:r>
              <a:rPr lang="nl-BE" sz="1600">
                <a:solidFill>
                  <a:schemeClr val="bg1"/>
                </a:solidFill>
              </a:rPr>
              <a:t>MT</a:t>
            </a:r>
            <a:endParaRPr lang="en-US" sz="1600">
              <a:solidFill>
                <a:schemeClr val="bg1"/>
              </a:solidFill>
            </a:endParaRPr>
          </a:p>
        </p:txBody>
      </p:sp>
      <p:sp>
        <p:nvSpPr>
          <p:cNvPr id="21" name="AutoShape 21"/>
          <p:cNvSpPr>
            <a:spLocks noChangeArrowheads="1"/>
          </p:cNvSpPr>
          <p:nvPr/>
        </p:nvSpPr>
        <p:spPr bwMode="auto">
          <a:xfrm>
            <a:off x="3771828" y="5654964"/>
            <a:ext cx="1068298" cy="378332"/>
          </a:xfrm>
          <a:prstGeom prst="roundRect">
            <a:avLst>
              <a:gd name="adj" fmla="val 16667"/>
            </a:avLst>
          </a:prstGeom>
          <a:solidFill>
            <a:schemeClr val="tx2"/>
          </a:solidFill>
          <a:ln w="9525">
            <a:solidFill>
              <a:schemeClr val="tx2"/>
            </a:solidFill>
            <a:round/>
            <a:headEnd/>
            <a:tailEnd/>
          </a:ln>
          <a:effectLst/>
        </p:spPr>
        <p:txBody>
          <a:bodyPr wrap="none" anchor="ctr"/>
          <a:lstStyle/>
          <a:p>
            <a:pPr algn="ctr"/>
            <a:r>
              <a:rPr lang="nl-BE" sz="1600">
                <a:solidFill>
                  <a:schemeClr val="bg1"/>
                </a:solidFill>
              </a:rPr>
              <a:t>LAWI</a:t>
            </a:r>
            <a:endParaRPr lang="en-US" sz="1600">
              <a:solidFill>
                <a:schemeClr val="bg1"/>
              </a:solidFill>
            </a:endParaRPr>
          </a:p>
        </p:txBody>
      </p:sp>
      <p:sp>
        <p:nvSpPr>
          <p:cNvPr id="23" name="AutoShape 3"/>
          <p:cNvSpPr>
            <a:spLocks noChangeArrowheads="1"/>
          </p:cNvSpPr>
          <p:nvPr/>
        </p:nvSpPr>
        <p:spPr bwMode="auto">
          <a:xfrm>
            <a:off x="413470" y="3528311"/>
            <a:ext cx="2160239" cy="503238"/>
          </a:xfrm>
          <a:prstGeom prst="roundRect">
            <a:avLst>
              <a:gd name="adj" fmla="val 16667"/>
            </a:avLst>
          </a:prstGeom>
          <a:solidFill>
            <a:schemeClr val="accent2"/>
          </a:solidFill>
          <a:ln w="9525">
            <a:solidFill>
              <a:schemeClr val="accent2"/>
            </a:solidFill>
            <a:round/>
            <a:headEnd/>
            <a:tailEnd/>
          </a:ln>
          <a:effectLst/>
        </p:spPr>
        <p:txBody>
          <a:bodyPr wrap="none" anchor="ctr"/>
          <a:lstStyle/>
          <a:p>
            <a:pPr algn="ctr"/>
            <a:r>
              <a:rPr lang="nl-BE" b="1">
                <a:solidFill>
                  <a:schemeClr val="bg1"/>
                </a:solidFill>
              </a:rPr>
              <a:t>2</a:t>
            </a:r>
            <a:r>
              <a:rPr lang="nl-BE" b="1" baseline="30000">
                <a:solidFill>
                  <a:schemeClr val="bg1"/>
                </a:solidFill>
              </a:rPr>
              <a:t>de</a:t>
            </a:r>
            <a:r>
              <a:rPr lang="nl-BE" b="1">
                <a:solidFill>
                  <a:schemeClr val="bg1"/>
                </a:solidFill>
              </a:rPr>
              <a:t> graad ASO</a:t>
            </a:r>
            <a:endParaRPr lang="en-US" b="1">
              <a:solidFill>
                <a:schemeClr val="bg1"/>
              </a:solidFill>
            </a:endParaRPr>
          </a:p>
        </p:txBody>
      </p:sp>
      <p:sp>
        <p:nvSpPr>
          <p:cNvPr id="28" name="AutoShape 14"/>
          <p:cNvSpPr>
            <a:spLocks noChangeArrowheads="1"/>
          </p:cNvSpPr>
          <p:nvPr/>
        </p:nvSpPr>
        <p:spPr bwMode="auto">
          <a:xfrm>
            <a:off x="5373923" y="3485105"/>
            <a:ext cx="2785051" cy="424701"/>
          </a:xfrm>
          <a:prstGeom prst="roundRect">
            <a:avLst>
              <a:gd name="adj" fmla="val 16667"/>
            </a:avLst>
          </a:prstGeom>
          <a:solidFill>
            <a:schemeClr val="tx2"/>
          </a:solidFill>
          <a:ln w="9525">
            <a:solidFill>
              <a:schemeClr val="tx2"/>
            </a:solidFill>
            <a:round/>
            <a:headEnd/>
            <a:tailEnd/>
          </a:ln>
          <a:effectLst/>
        </p:spPr>
        <p:txBody>
          <a:bodyPr wrap="none" anchor="ctr"/>
          <a:lstStyle/>
          <a:p>
            <a:pPr algn="ctr"/>
            <a:r>
              <a:rPr lang="nl-BE" sz="1600">
                <a:solidFill>
                  <a:schemeClr val="bg1"/>
                </a:solidFill>
              </a:rPr>
              <a:t>Grieks-Latijn</a:t>
            </a:r>
            <a:endParaRPr lang="en-US" sz="1600">
              <a:solidFill>
                <a:schemeClr val="bg1"/>
              </a:solidFill>
            </a:endParaRPr>
          </a:p>
        </p:txBody>
      </p:sp>
      <p:sp>
        <p:nvSpPr>
          <p:cNvPr id="31" name="AutoShape 14"/>
          <p:cNvSpPr>
            <a:spLocks noChangeArrowheads="1"/>
          </p:cNvSpPr>
          <p:nvPr/>
        </p:nvSpPr>
        <p:spPr bwMode="auto">
          <a:xfrm>
            <a:off x="2660023" y="5178636"/>
            <a:ext cx="1010285" cy="405683"/>
          </a:xfrm>
          <a:prstGeom prst="roundRect">
            <a:avLst>
              <a:gd name="adj" fmla="val 16667"/>
            </a:avLst>
          </a:prstGeom>
          <a:solidFill>
            <a:schemeClr val="tx2"/>
          </a:solidFill>
          <a:ln w="9525">
            <a:solidFill>
              <a:schemeClr val="tx2"/>
            </a:solidFill>
            <a:round/>
            <a:headEnd/>
            <a:tailEnd/>
          </a:ln>
          <a:effectLst/>
        </p:spPr>
        <p:txBody>
          <a:bodyPr wrap="none" anchor="ctr"/>
          <a:lstStyle/>
          <a:p>
            <a:pPr algn="ctr"/>
            <a:r>
              <a:rPr lang="nl-BE" sz="1600">
                <a:solidFill>
                  <a:schemeClr val="bg1"/>
                </a:solidFill>
              </a:rPr>
              <a:t>ECMT</a:t>
            </a:r>
            <a:endParaRPr lang="en-US" sz="1600">
              <a:solidFill>
                <a:schemeClr val="bg1"/>
              </a:solidFill>
            </a:endParaRPr>
          </a:p>
        </p:txBody>
      </p:sp>
      <p:sp>
        <p:nvSpPr>
          <p:cNvPr id="30" name="AutoShape 8"/>
          <p:cNvSpPr>
            <a:spLocks noChangeArrowheads="1"/>
          </p:cNvSpPr>
          <p:nvPr/>
        </p:nvSpPr>
        <p:spPr bwMode="auto">
          <a:xfrm>
            <a:off x="4382132" y="2032706"/>
            <a:ext cx="3718836" cy="389955"/>
          </a:xfrm>
          <a:prstGeom prst="roundRect">
            <a:avLst>
              <a:gd name="adj" fmla="val 16667"/>
            </a:avLst>
          </a:prstGeom>
          <a:solidFill>
            <a:schemeClr val="tx2"/>
          </a:solidFill>
          <a:ln w="9525">
            <a:solidFill>
              <a:schemeClr val="tx2"/>
            </a:solidFill>
            <a:round/>
            <a:headEnd/>
            <a:tailEnd/>
          </a:ln>
          <a:effectLst/>
        </p:spPr>
        <p:txBody>
          <a:bodyPr wrap="none" anchor="ctr"/>
          <a:lstStyle/>
          <a:p>
            <a:pPr algn="ctr"/>
            <a:r>
              <a:rPr lang="nl-BE" sz="1600">
                <a:solidFill>
                  <a:schemeClr val="bg1"/>
                </a:solidFill>
              </a:rPr>
              <a:t>2A Moderne talen en wetenschappen</a:t>
            </a:r>
            <a:endParaRPr lang="en-US" sz="1600">
              <a:solidFill>
                <a:schemeClr val="bg1"/>
              </a:solidFill>
            </a:endParaRPr>
          </a:p>
        </p:txBody>
      </p:sp>
      <p:sp>
        <p:nvSpPr>
          <p:cNvPr id="2" name="Tekstvak 1">
            <a:extLst>
              <a:ext uri="{FF2B5EF4-FFF2-40B4-BE49-F238E27FC236}">
                <a16:creationId xmlns:a16="http://schemas.microsoft.com/office/drawing/2014/main" id="{B8CDF52B-DFA8-8643-9B37-EE0A8840129F}"/>
              </a:ext>
            </a:extLst>
          </p:cNvPr>
          <p:cNvSpPr txBox="1"/>
          <p:nvPr/>
        </p:nvSpPr>
        <p:spPr>
          <a:xfrm>
            <a:off x="827584" y="6366933"/>
            <a:ext cx="1797083" cy="491067"/>
          </a:xfrm>
          <a:prstGeom prst="rect">
            <a:avLst/>
          </a:prstGeom>
          <a:solidFill>
            <a:schemeClr val="bg1"/>
          </a:solidFill>
        </p:spPr>
        <p:txBody>
          <a:bodyPr wrap="square" rtlCol="0">
            <a:spAutoFit/>
          </a:bodyPr>
          <a:lstStyle/>
          <a:p>
            <a:endParaRPr lang="nl-BE"/>
          </a:p>
        </p:txBody>
      </p:sp>
      <p:pic>
        <p:nvPicPr>
          <p:cNvPr id="26" name="Picture 6">
            <a:extLst>
              <a:ext uri="{FF2B5EF4-FFF2-40B4-BE49-F238E27FC236}">
                <a16:creationId xmlns:a16="http://schemas.microsoft.com/office/drawing/2014/main" id="{64534B7A-E734-BF43-B944-242240787169}"/>
              </a:ext>
            </a:extLst>
          </p:cNvPr>
          <p:cNvPicPr>
            <a:picLocks noChangeAspect="1"/>
          </p:cNvPicPr>
          <p:nvPr/>
        </p:nvPicPr>
        <p:blipFill>
          <a:blip r:embed="rId3" cstate="print"/>
          <a:stretch>
            <a:fillRect/>
          </a:stretch>
        </p:blipFill>
        <p:spPr>
          <a:xfrm>
            <a:off x="951651" y="6320004"/>
            <a:ext cx="1139898" cy="537996"/>
          </a:xfrm>
          <a:prstGeom prst="rect">
            <a:avLst/>
          </a:prstGeom>
        </p:spPr>
      </p:pic>
      <p:sp>
        <p:nvSpPr>
          <p:cNvPr id="4" name="AutoShape 11">
            <a:extLst>
              <a:ext uri="{FF2B5EF4-FFF2-40B4-BE49-F238E27FC236}">
                <a16:creationId xmlns:a16="http://schemas.microsoft.com/office/drawing/2014/main" id="{F4469DD8-1864-0EF4-AD14-43871A588E94}"/>
              </a:ext>
            </a:extLst>
          </p:cNvPr>
          <p:cNvSpPr>
            <a:spLocks noChangeArrowheads="1"/>
          </p:cNvSpPr>
          <p:nvPr/>
        </p:nvSpPr>
        <p:spPr bwMode="auto">
          <a:xfrm>
            <a:off x="5373924" y="4377915"/>
            <a:ext cx="2785050" cy="424701"/>
          </a:xfrm>
          <a:prstGeom prst="roundRect">
            <a:avLst>
              <a:gd name="adj" fmla="val 16667"/>
            </a:avLst>
          </a:prstGeom>
          <a:solidFill>
            <a:schemeClr val="tx2"/>
          </a:solidFill>
          <a:ln w="9525">
            <a:solidFill>
              <a:schemeClr val="tx2"/>
            </a:solidFill>
            <a:round/>
            <a:headEnd/>
            <a:tailEnd/>
          </a:ln>
          <a:effectLst/>
        </p:spPr>
        <p:txBody>
          <a:bodyPr wrap="none" anchor="ctr"/>
          <a:lstStyle/>
          <a:p>
            <a:pPr algn="ctr"/>
            <a:r>
              <a:rPr lang="nl-BE" sz="1600">
                <a:solidFill>
                  <a:schemeClr val="bg1"/>
                </a:solidFill>
              </a:rPr>
              <a:t>Natuurwetenschappen</a:t>
            </a:r>
            <a:endParaRPr lang="en-US" sz="1600">
              <a:solidFill>
                <a:schemeClr val="bg1"/>
              </a:solidFill>
            </a:endParaRPr>
          </a:p>
        </p:txBody>
      </p:sp>
      <p:sp>
        <p:nvSpPr>
          <p:cNvPr id="15" name="AutoShape 22">
            <a:extLst>
              <a:ext uri="{FF2B5EF4-FFF2-40B4-BE49-F238E27FC236}">
                <a16:creationId xmlns:a16="http://schemas.microsoft.com/office/drawing/2014/main" id="{070C2095-449B-080F-CD46-0AAC9B1517C1}"/>
              </a:ext>
            </a:extLst>
          </p:cNvPr>
          <p:cNvSpPr>
            <a:spLocks noChangeArrowheads="1"/>
          </p:cNvSpPr>
          <p:nvPr/>
        </p:nvSpPr>
        <p:spPr bwMode="auto">
          <a:xfrm>
            <a:off x="7107239" y="5615343"/>
            <a:ext cx="1068298" cy="378332"/>
          </a:xfrm>
          <a:prstGeom prst="roundRect">
            <a:avLst>
              <a:gd name="adj" fmla="val 16667"/>
            </a:avLst>
          </a:prstGeom>
          <a:solidFill>
            <a:schemeClr val="tx2"/>
          </a:solidFill>
          <a:ln w="9525">
            <a:solidFill>
              <a:schemeClr val="tx2"/>
            </a:solidFill>
            <a:round/>
            <a:headEnd/>
            <a:tailEnd/>
          </a:ln>
          <a:effectLst/>
        </p:spPr>
        <p:txBody>
          <a:bodyPr wrap="none" anchor="ctr"/>
          <a:lstStyle/>
          <a:p>
            <a:pPr algn="ctr"/>
            <a:r>
              <a:rPr lang="nl-BE" sz="1600">
                <a:solidFill>
                  <a:schemeClr val="bg1"/>
                </a:solidFill>
              </a:rPr>
              <a:t>WEWI</a:t>
            </a:r>
            <a:endParaRPr lang="en-US" sz="1600">
              <a:solidFill>
                <a:schemeClr val="bg1"/>
              </a:solidFill>
            </a:endParaRPr>
          </a:p>
        </p:txBody>
      </p:sp>
      <p:sp>
        <p:nvSpPr>
          <p:cNvPr id="48" name="AutoShape 14">
            <a:extLst>
              <a:ext uri="{FF2B5EF4-FFF2-40B4-BE49-F238E27FC236}">
                <a16:creationId xmlns:a16="http://schemas.microsoft.com/office/drawing/2014/main" id="{80F30538-14EC-0912-77E3-C9A0D436FCDB}"/>
              </a:ext>
            </a:extLst>
          </p:cNvPr>
          <p:cNvSpPr>
            <a:spLocks noChangeArrowheads="1"/>
          </p:cNvSpPr>
          <p:nvPr/>
        </p:nvSpPr>
        <p:spPr bwMode="auto">
          <a:xfrm>
            <a:off x="2660023" y="5178636"/>
            <a:ext cx="1068298" cy="405683"/>
          </a:xfrm>
          <a:prstGeom prst="roundRect">
            <a:avLst>
              <a:gd name="adj" fmla="val 16667"/>
            </a:avLst>
          </a:prstGeom>
          <a:solidFill>
            <a:schemeClr val="tx2"/>
          </a:solidFill>
          <a:ln w="9525">
            <a:solidFill>
              <a:schemeClr val="tx2"/>
            </a:solidFill>
            <a:round/>
            <a:headEnd/>
            <a:tailEnd/>
          </a:ln>
          <a:effectLst/>
        </p:spPr>
        <p:txBody>
          <a:bodyPr wrap="none" anchor="ctr"/>
          <a:lstStyle/>
          <a:p>
            <a:pPr algn="ctr"/>
            <a:r>
              <a:rPr lang="nl-BE" sz="1600">
                <a:solidFill>
                  <a:schemeClr val="bg1"/>
                </a:solidFill>
              </a:rPr>
              <a:t>ECMT</a:t>
            </a:r>
            <a:endParaRPr lang="en-US" sz="1600">
              <a:solidFill>
                <a:schemeClr val="bg1"/>
              </a:solidFill>
            </a:endParaRPr>
          </a:p>
        </p:txBody>
      </p:sp>
      <p:sp>
        <p:nvSpPr>
          <p:cNvPr id="49" name="AutoShape 14">
            <a:extLst>
              <a:ext uri="{FF2B5EF4-FFF2-40B4-BE49-F238E27FC236}">
                <a16:creationId xmlns:a16="http://schemas.microsoft.com/office/drawing/2014/main" id="{CABFE8DA-FABD-448D-2DE0-E126AA644182}"/>
              </a:ext>
            </a:extLst>
          </p:cNvPr>
          <p:cNvSpPr>
            <a:spLocks noChangeArrowheads="1"/>
          </p:cNvSpPr>
          <p:nvPr/>
        </p:nvSpPr>
        <p:spPr bwMode="auto">
          <a:xfrm>
            <a:off x="5995435" y="5178635"/>
            <a:ext cx="1068298" cy="405683"/>
          </a:xfrm>
          <a:prstGeom prst="roundRect">
            <a:avLst>
              <a:gd name="adj" fmla="val 16667"/>
            </a:avLst>
          </a:prstGeom>
          <a:solidFill>
            <a:schemeClr val="tx2"/>
          </a:solidFill>
          <a:ln w="9525">
            <a:solidFill>
              <a:schemeClr val="tx2"/>
            </a:solidFill>
            <a:round/>
            <a:headEnd/>
            <a:tailEnd/>
          </a:ln>
          <a:effectLst/>
        </p:spPr>
        <p:txBody>
          <a:bodyPr wrap="none" anchor="ctr"/>
          <a:lstStyle/>
          <a:p>
            <a:pPr algn="ctr"/>
            <a:r>
              <a:rPr lang="nl-BE" sz="1600">
                <a:solidFill>
                  <a:schemeClr val="bg1"/>
                </a:solidFill>
              </a:rPr>
              <a:t>HUWE</a:t>
            </a:r>
            <a:endParaRPr lang="en-US" sz="1600">
              <a:solidFill>
                <a:schemeClr val="bg1"/>
              </a:solidFill>
            </a:endParaRPr>
          </a:p>
        </p:txBody>
      </p:sp>
      <p:sp>
        <p:nvSpPr>
          <p:cNvPr id="50" name="AutoShape 14">
            <a:extLst>
              <a:ext uri="{FF2B5EF4-FFF2-40B4-BE49-F238E27FC236}">
                <a16:creationId xmlns:a16="http://schemas.microsoft.com/office/drawing/2014/main" id="{3E65210D-C3F6-6312-CE5D-C9228558FC1E}"/>
              </a:ext>
            </a:extLst>
          </p:cNvPr>
          <p:cNvSpPr>
            <a:spLocks noChangeArrowheads="1"/>
          </p:cNvSpPr>
          <p:nvPr/>
        </p:nvSpPr>
        <p:spPr bwMode="auto">
          <a:xfrm>
            <a:off x="4883631" y="5181216"/>
            <a:ext cx="1068298" cy="405683"/>
          </a:xfrm>
          <a:prstGeom prst="roundRect">
            <a:avLst>
              <a:gd name="adj" fmla="val 16667"/>
            </a:avLst>
          </a:prstGeom>
          <a:solidFill>
            <a:schemeClr val="tx2"/>
          </a:solidFill>
          <a:ln w="9525">
            <a:solidFill>
              <a:schemeClr val="tx2"/>
            </a:solidFill>
            <a:round/>
            <a:headEnd/>
            <a:tailEnd/>
          </a:ln>
          <a:effectLst/>
        </p:spPr>
        <p:txBody>
          <a:bodyPr wrap="none" anchor="ctr"/>
          <a:lstStyle/>
          <a:p>
            <a:pPr algn="ctr"/>
            <a:r>
              <a:rPr lang="nl-BE" sz="1600">
                <a:solidFill>
                  <a:schemeClr val="bg1"/>
                </a:solidFill>
              </a:rPr>
              <a:t>GRLA</a:t>
            </a:r>
            <a:endParaRPr lang="en-US" sz="1600">
              <a:solidFill>
                <a:schemeClr val="bg1"/>
              </a:solidFill>
            </a:endParaRPr>
          </a:p>
        </p:txBody>
      </p:sp>
      <p:sp>
        <p:nvSpPr>
          <p:cNvPr id="51" name="AutoShape 14">
            <a:extLst>
              <a:ext uri="{FF2B5EF4-FFF2-40B4-BE49-F238E27FC236}">
                <a16:creationId xmlns:a16="http://schemas.microsoft.com/office/drawing/2014/main" id="{DA025FA6-4840-4E92-C049-E527E52DB36F}"/>
              </a:ext>
            </a:extLst>
          </p:cNvPr>
          <p:cNvSpPr>
            <a:spLocks noChangeArrowheads="1"/>
          </p:cNvSpPr>
          <p:nvPr/>
        </p:nvSpPr>
        <p:spPr bwMode="auto">
          <a:xfrm>
            <a:off x="3771827" y="5178636"/>
            <a:ext cx="1068298" cy="405683"/>
          </a:xfrm>
          <a:prstGeom prst="roundRect">
            <a:avLst>
              <a:gd name="adj" fmla="val 16667"/>
            </a:avLst>
          </a:prstGeom>
          <a:solidFill>
            <a:schemeClr val="tx2"/>
          </a:solidFill>
          <a:ln w="9525">
            <a:solidFill>
              <a:schemeClr val="tx2"/>
            </a:solidFill>
            <a:round/>
            <a:headEnd/>
            <a:tailEnd/>
          </a:ln>
          <a:effectLst/>
        </p:spPr>
        <p:txBody>
          <a:bodyPr wrap="none" anchor="ctr"/>
          <a:lstStyle/>
          <a:p>
            <a:pPr algn="ctr"/>
            <a:r>
              <a:rPr lang="nl-BE" sz="1600">
                <a:solidFill>
                  <a:schemeClr val="bg1"/>
                </a:solidFill>
              </a:rPr>
              <a:t>ECWI</a:t>
            </a:r>
            <a:endParaRPr lang="en-US" sz="1600">
              <a:solidFill>
                <a:schemeClr val="bg1"/>
              </a:solidFill>
            </a:endParaRPr>
          </a:p>
        </p:txBody>
      </p:sp>
      <p:sp>
        <p:nvSpPr>
          <p:cNvPr id="53" name="AutoShape 14">
            <a:extLst>
              <a:ext uri="{FF2B5EF4-FFF2-40B4-BE49-F238E27FC236}">
                <a16:creationId xmlns:a16="http://schemas.microsoft.com/office/drawing/2014/main" id="{FF01B787-F44F-50E6-A39A-DF444C0FBDCD}"/>
              </a:ext>
            </a:extLst>
          </p:cNvPr>
          <p:cNvSpPr>
            <a:spLocks noChangeArrowheads="1"/>
          </p:cNvSpPr>
          <p:nvPr/>
        </p:nvSpPr>
        <p:spPr bwMode="auto">
          <a:xfrm>
            <a:off x="7107239" y="5165975"/>
            <a:ext cx="1068298" cy="405683"/>
          </a:xfrm>
          <a:prstGeom prst="roundRect">
            <a:avLst>
              <a:gd name="adj" fmla="val 16667"/>
            </a:avLst>
          </a:prstGeom>
          <a:solidFill>
            <a:schemeClr val="tx2"/>
          </a:solidFill>
          <a:ln w="9525">
            <a:solidFill>
              <a:schemeClr val="tx2"/>
            </a:solidFill>
            <a:round/>
            <a:headEnd/>
            <a:tailEnd/>
          </a:ln>
          <a:effectLst/>
        </p:spPr>
        <p:txBody>
          <a:bodyPr wrap="none" anchor="ctr"/>
          <a:lstStyle/>
          <a:p>
            <a:pPr algn="ctr"/>
            <a:r>
              <a:rPr lang="nl-BE" sz="1600">
                <a:solidFill>
                  <a:schemeClr val="bg1"/>
                </a:solidFill>
              </a:rPr>
              <a:t>LAMT</a:t>
            </a:r>
            <a:endParaRPr lang="en-US" sz="1600">
              <a:solidFill>
                <a:schemeClr val="bg1"/>
              </a:solidFill>
            </a:endParaRPr>
          </a:p>
        </p:txBody>
      </p:sp>
      <p:sp>
        <p:nvSpPr>
          <p:cNvPr id="54" name="AutoShape 14">
            <a:extLst>
              <a:ext uri="{FF2B5EF4-FFF2-40B4-BE49-F238E27FC236}">
                <a16:creationId xmlns:a16="http://schemas.microsoft.com/office/drawing/2014/main" id="{BF6F67FB-5261-53E8-B74B-12C0D06F0B65}"/>
              </a:ext>
            </a:extLst>
          </p:cNvPr>
          <p:cNvSpPr>
            <a:spLocks noChangeArrowheads="1"/>
          </p:cNvSpPr>
          <p:nvPr/>
        </p:nvSpPr>
        <p:spPr bwMode="auto">
          <a:xfrm>
            <a:off x="5995435" y="5615343"/>
            <a:ext cx="1068298" cy="405683"/>
          </a:xfrm>
          <a:prstGeom prst="roundRect">
            <a:avLst>
              <a:gd name="adj" fmla="val 16667"/>
            </a:avLst>
          </a:prstGeom>
          <a:solidFill>
            <a:schemeClr val="tx2"/>
          </a:solidFill>
          <a:ln w="9525">
            <a:solidFill>
              <a:schemeClr val="tx2"/>
            </a:solidFill>
            <a:round/>
            <a:headEnd/>
            <a:tailEnd/>
          </a:ln>
          <a:effectLst/>
        </p:spPr>
        <p:txBody>
          <a:bodyPr wrap="none" anchor="ctr"/>
          <a:lstStyle/>
          <a:p>
            <a:pPr algn="ctr"/>
            <a:r>
              <a:rPr lang="nl-BE" sz="1600">
                <a:solidFill>
                  <a:schemeClr val="bg1"/>
                </a:solidFill>
              </a:rPr>
              <a:t>MTWE</a:t>
            </a:r>
            <a:endParaRPr lang="en-US" sz="1600">
              <a:solidFill>
                <a:schemeClr val="bg1"/>
              </a:solidFill>
            </a:endParaRPr>
          </a:p>
        </p:txBody>
      </p:sp>
      <p:sp>
        <p:nvSpPr>
          <p:cNvPr id="3" name="AutoShape 8">
            <a:extLst>
              <a:ext uri="{FF2B5EF4-FFF2-40B4-BE49-F238E27FC236}">
                <a16:creationId xmlns:a16="http://schemas.microsoft.com/office/drawing/2014/main" id="{BBA2FC29-7310-046A-6CB4-380DB68DE470}"/>
              </a:ext>
            </a:extLst>
          </p:cNvPr>
          <p:cNvSpPr>
            <a:spLocks noChangeArrowheads="1"/>
          </p:cNvSpPr>
          <p:nvPr/>
        </p:nvSpPr>
        <p:spPr bwMode="auto">
          <a:xfrm>
            <a:off x="4382132" y="1599972"/>
            <a:ext cx="3718836" cy="389955"/>
          </a:xfrm>
          <a:prstGeom prst="roundRect">
            <a:avLst>
              <a:gd name="adj" fmla="val 16667"/>
            </a:avLst>
          </a:prstGeom>
          <a:solidFill>
            <a:schemeClr val="tx2"/>
          </a:solidFill>
          <a:ln w="9525">
            <a:solidFill>
              <a:schemeClr val="tx2"/>
            </a:solidFill>
            <a:round/>
            <a:headEnd/>
            <a:tailEnd/>
          </a:ln>
          <a:effectLst/>
        </p:spPr>
        <p:txBody>
          <a:bodyPr wrap="none" anchor="ctr"/>
          <a:lstStyle/>
          <a:p>
            <a:pPr algn="ctr"/>
            <a:r>
              <a:rPr lang="nl-BE" sz="1600">
                <a:solidFill>
                  <a:schemeClr val="bg1"/>
                </a:solidFill>
              </a:rPr>
              <a:t>2A Maatschappij en welzijn</a:t>
            </a:r>
            <a:endParaRPr lang="en-US" sz="1600">
              <a:solidFill>
                <a:schemeClr val="bg1"/>
              </a:solidFill>
            </a:endParaRPr>
          </a:p>
        </p:txBody>
      </p:sp>
      <p:sp>
        <p:nvSpPr>
          <p:cNvPr id="10" name="AutoShape 8">
            <a:extLst>
              <a:ext uri="{FF2B5EF4-FFF2-40B4-BE49-F238E27FC236}">
                <a16:creationId xmlns:a16="http://schemas.microsoft.com/office/drawing/2014/main" id="{DC01BFBC-3164-0771-85DB-E266D305CCBA}"/>
              </a:ext>
            </a:extLst>
          </p:cNvPr>
          <p:cNvSpPr>
            <a:spLocks noChangeArrowheads="1"/>
          </p:cNvSpPr>
          <p:nvPr/>
        </p:nvSpPr>
        <p:spPr bwMode="auto">
          <a:xfrm>
            <a:off x="4382132" y="1166332"/>
            <a:ext cx="3718836" cy="389955"/>
          </a:xfrm>
          <a:prstGeom prst="roundRect">
            <a:avLst>
              <a:gd name="adj" fmla="val 16667"/>
            </a:avLst>
          </a:prstGeom>
          <a:solidFill>
            <a:schemeClr val="tx2"/>
          </a:solidFill>
          <a:ln w="9525">
            <a:solidFill>
              <a:schemeClr val="tx2"/>
            </a:solidFill>
            <a:round/>
            <a:headEnd/>
            <a:tailEnd/>
          </a:ln>
          <a:effectLst/>
        </p:spPr>
        <p:txBody>
          <a:bodyPr wrap="none" anchor="ctr"/>
          <a:lstStyle/>
          <a:p>
            <a:pPr algn="ctr"/>
            <a:r>
              <a:rPr lang="nl-BE" sz="1600">
                <a:solidFill>
                  <a:schemeClr val="bg1"/>
                </a:solidFill>
              </a:rPr>
              <a:t>2A Economie en organisatie</a:t>
            </a:r>
            <a:endParaRPr lang="en-US" sz="1600">
              <a:solidFill>
                <a:schemeClr val="bg1"/>
              </a:solidFill>
            </a:endParaRPr>
          </a:p>
        </p:txBody>
      </p:sp>
    </p:spTree>
    <p:extLst>
      <p:ext uri="{BB962C8B-B14F-4D97-AF65-F5344CB8AC3E}">
        <p14:creationId xmlns:p14="http://schemas.microsoft.com/office/powerpoint/2010/main" val="892112905"/>
      </p:ext>
    </p:extLst>
  </p:cSld>
  <p:clrMapOvr>
    <a:masterClrMapping/>
  </p:clrMapOvr>
  <p:transition>
    <p:fade/>
  </p:transition>
</p:sld>
</file>

<file path=ppt/theme/theme1.xml><?xml version="1.0" encoding="utf-8"?>
<a:theme xmlns:a="http://schemas.openxmlformats.org/drawingml/2006/main" name="Powerpoint_GO!">
  <a:themeElements>
    <a:clrScheme name="Aangepast 34">
      <a:dk1>
        <a:srgbClr val="000000"/>
      </a:dk1>
      <a:lt1>
        <a:srgbClr val="FFFFFF"/>
      </a:lt1>
      <a:dk2>
        <a:srgbClr val="71B532"/>
      </a:dk2>
      <a:lt2>
        <a:srgbClr val="C8C8C8"/>
      </a:lt2>
      <a:accent1>
        <a:srgbClr val="00B3D5"/>
      </a:accent1>
      <a:accent2>
        <a:srgbClr val="054B27"/>
      </a:accent2>
      <a:accent3>
        <a:srgbClr val="A9B905"/>
      </a:accent3>
      <a:accent4>
        <a:srgbClr val="D0281F"/>
      </a:accent4>
      <a:accent5>
        <a:srgbClr val="FFFFFF"/>
      </a:accent5>
      <a:accent6>
        <a:srgbClr val="737373"/>
      </a:accent6>
      <a:hlink>
        <a:srgbClr val="0000FF"/>
      </a:hlink>
      <a:folHlink>
        <a:srgbClr val="800080"/>
      </a:folHlink>
    </a:clrScheme>
    <a:fontScheme name="GO!">
      <a:majorFont>
        <a:latin typeface="Calibri"/>
        <a:ea typeface=""/>
        <a:cs typeface=""/>
      </a:majorFont>
      <a:minorFont>
        <a:latin typeface="Calibri"/>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owerpoint-sjabloon_4X3_2016" id="{C906721E-4C48-484D-960A-93761D537A2A}" vid="{F47B8720-731C-4B92-A350-D4AAAC84EDDA}"/>
    </a:ext>
  </a:extLst>
</a:theme>
</file>

<file path=ppt/theme/theme2.xml><?xml version="1.0" encoding="utf-8"?>
<a:theme xmlns:a="http://schemas.openxmlformats.org/drawingml/2006/main" name="GO-thema-blauw">
  <a:themeElements>
    <a:clrScheme name="GO!">
      <a:dk1>
        <a:sysClr val="windowText" lastClr="000000"/>
      </a:dk1>
      <a:lt1>
        <a:sysClr val="window" lastClr="FFFFFF"/>
      </a:lt1>
      <a:dk2>
        <a:srgbClr val="C3004A"/>
      </a:dk2>
      <a:lt2>
        <a:srgbClr val="C8C8C8"/>
      </a:lt2>
      <a:accent1>
        <a:srgbClr val="00B3D5"/>
      </a:accent1>
      <a:accent2>
        <a:srgbClr val="F08800"/>
      </a:accent2>
      <a:accent3>
        <a:srgbClr val="A9B905"/>
      </a:accent3>
      <a:accent4>
        <a:srgbClr val="C3004A"/>
      </a:accent4>
      <a:accent5>
        <a:srgbClr val="C8C8C8"/>
      </a:accent5>
      <a:accent6>
        <a:srgbClr val="737373"/>
      </a:accent6>
      <a:hlink>
        <a:srgbClr val="0000FF"/>
      </a:hlink>
      <a:folHlink>
        <a:srgbClr val="800080"/>
      </a:folHlink>
    </a:clrScheme>
    <a:fontScheme name="GO!">
      <a:majorFont>
        <a:latin typeface="Calibri"/>
        <a:ea typeface=""/>
        <a:cs typeface=""/>
      </a:majorFont>
      <a:minorFont>
        <a:latin typeface="Calibri"/>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owerpoint-sjabloon_4X3_2016" id="{C906721E-4C48-484D-960A-93761D537A2A}" vid="{3A79449F-C2ED-4B1B-B23F-0E3F441A7A71}"/>
    </a:ext>
  </a:extLst>
</a:theme>
</file>

<file path=ppt/theme/theme3.xml><?xml version="1.0" encoding="utf-8"?>
<a:theme xmlns:a="http://schemas.openxmlformats.org/drawingml/2006/main" name="GO-thema-oranje">
  <a:themeElements>
    <a:clrScheme name="GO!">
      <a:dk1>
        <a:sysClr val="windowText" lastClr="000000"/>
      </a:dk1>
      <a:lt1>
        <a:sysClr val="window" lastClr="FFFFFF"/>
      </a:lt1>
      <a:dk2>
        <a:srgbClr val="C3004A"/>
      </a:dk2>
      <a:lt2>
        <a:srgbClr val="C8C8C8"/>
      </a:lt2>
      <a:accent1>
        <a:srgbClr val="00B3D5"/>
      </a:accent1>
      <a:accent2>
        <a:srgbClr val="F08800"/>
      </a:accent2>
      <a:accent3>
        <a:srgbClr val="A9B905"/>
      </a:accent3>
      <a:accent4>
        <a:srgbClr val="C3004A"/>
      </a:accent4>
      <a:accent5>
        <a:srgbClr val="C8C8C8"/>
      </a:accent5>
      <a:accent6>
        <a:srgbClr val="737373"/>
      </a:accent6>
      <a:hlink>
        <a:srgbClr val="0000FF"/>
      </a:hlink>
      <a:folHlink>
        <a:srgbClr val="800080"/>
      </a:folHlink>
    </a:clrScheme>
    <a:fontScheme name="GO!">
      <a:majorFont>
        <a:latin typeface="Calibri"/>
        <a:ea typeface=""/>
        <a:cs typeface=""/>
      </a:majorFont>
      <a:minorFont>
        <a:latin typeface="Calibri"/>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owerpoint-sjabloon_4X3_2016" id="{C906721E-4C48-484D-960A-93761D537A2A}" vid="{91566154-D4FF-4B28-B517-EB88AF8CEB08}"/>
    </a:ext>
  </a:extLst>
</a:theme>
</file>

<file path=ppt/theme/theme4.xml><?xml version="1.0" encoding="utf-8"?>
<a:theme xmlns:a="http://schemas.openxmlformats.org/drawingml/2006/main" name="Go-thema-groen">
  <a:themeElements>
    <a:clrScheme name="Aangepast 23">
      <a:dk1>
        <a:srgbClr val="000000"/>
      </a:dk1>
      <a:lt1>
        <a:srgbClr val="FFFFFF"/>
      </a:lt1>
      <a:dk2>
        <a:srgbClr val="C3004A"/>
      </a:dk2>
      <a:lt2>
        <a:srgbClr val="FFFFFF"/>
      </a:lt2>
      <a:accent1>
        <a:srgbClr val="00B3D5"/>
      </a:accent1>
      <a:accent2>
        <a:srgbClr val="F08800"/>
      </a:accent2>
      <a:accent3>
        <a:srgbClr val="A9B905"/>
      </a:accent3>
      <a:accent4>
        <a:srgbClr val="C3004A"/>
      </a:accent4>
      <a:accent5>
        <a:srgbClr val="C8C8C8"/>
      </a:accent5>
      <a:accent6>
        <a:srgbClr val="737373"/>
      </a:accent6>
      <a:hlink>
        <a:srgbClr val="0000FF"/>
      </a:hlink>
      <a:folHlink>
        <a:srgbClr val="800080"/>
      </a:folHlink>
    </a:clrScheme>
    <a:fontScheme name="GO!">
      <a:majorFont>
        <a:latin typeface="Calibri"/>
        <a:ea typeface=""/>
        <a:cs typeface=""/>
      </a:majorFont>
      <a:minorFont>
        <a:latin typeface="Calibri"/>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owerpoint-sjabloon_4X3_2016" id="{C906721E-4C48-484D-960A-93761D537A2A}" vid="{23AAC505-1862-4895-9BBA-D6DD710DA8F7}"/>
    </a:ext>
  </a:extLst>
</a:theme>
</file>

<file path=ppt/theme/theme5.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20145B91BF5164D84E047ED0EF05115" ma:contentTypeVersion="19" ma:contentTypeDescription="Een nieuw document maken." ma:contentTypeScope="" ma:versionID="5164d03bd6c719135cee1fa5efd15624">
  <xsd:schema xmlns:xsd="http://www.w3.org/2001/XMLSchema" xmlns:xs="http://www.w3.org/2001/XMLSchema" xmlns:p="http://schemas.microsoft.com/office/2006/metadata/properties" xmlns:ns2="4c9c8acf-dd14-43bb-beb4-27b4fc0fa345" xmlns:ns3="487ff5e3-47c5-4282-abd3-e0da2feb5483" targetNamespace="http://schemas.microsoft.com/office/2006/metadata/properties" ma:root="true" ma:fieldsID="15685043c288d98bba026b00708b482a" ns2:_="" ns3:_="">
    <xsd:import namespace="4c9c8acf-dd14-43bb-beb4-27b4fc0fa345"/>
    <xsd:import namespace="487ff5e3-47c5-4282-abd3-e0da2feb548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DateTaken" minOccurs="0"/>
                <xsd:element ref="ns2:MediaServiceObjectDetectorVersion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c9c8acf-dd14-43bb-beb4-27b4fc0fa34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Afbeeldingtags" ma:readOnly="false" ma:fieldId="{5cf76f15-5ced-4ddc-b409-7134ff3c332f}" ma:taxonomyMulti="true" ma:sspId="d06f26a1-1dce-463d-99d3-6edb05b21505" ma:termSetId="09814cd3-568e-fe90-9814-8d621ff8fb84" ma:anchorId="fba54fb3-c3e1-fe81-a776-ca4b69148c4d" ma:open="true" ma:isKeyword="false">
      <xsd:complexType>
        <xsd:sequence>
          <xsd:element ref="pc:Terms" minOccurs="0" maxOccurs="1"/>
        </xsd:sequence>
      </xsd:complexType>
    </xsd:element>
    <xsd:element name="MediaServiceDateTaken" ma:index="22" nillable="true" ma:displayName="MediaServiceDateTaken" ma:hidden="true" ma:indexed="true" ma:internalName="MediaServiceDateTaken"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Location" ma:index="25"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7ff5e3-47c5-4282-abd3-e0da2feb5483" elementFormDefault="qualified">
    <xsd:import namespace="http://schemas.microsoft.com/office/2006/documentManagement/types"/>
    <xsd:import namespace="http://schemas.microsoft.com/office/infopath/2007/PartnerControls"/>
    <xsd:element name="SharedWithUsers" ma:index="1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internalName="SharedWithDetails" ma:readOnly="true">
      <xsd:simpleType>
        <xsd:restriction base="dms:Note">
          <xsd:maxLength value="255"/>
        </xsd:restriction>
      </xsd:simpleType>
    </xsd:element>
    <xsd:element name="TaxCatchAll" ma:index="21" nillable="true" ma:displayName="Taxonomy Catch All Column" ma:hidden="true" ma:list="{510bd4b4-1b20-4ee7-9401-bde5d1c484a9}" ma:internalName="TaxCatchAll" ma:showField="CatchAllData" ma:web="487ff5e3-47c5-4282-abd3-e0da2feb548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4c9c8acf-dd14-43bb-beb4-27b4fc0fa345">
      <Terms xmlns="http://schemas.microsoft.com/office/infopath/2007/PartnerControls"/>
    </lcf76f155ced4ddcb4097134ff3c332f>
    <TaxCatchAll xmlns="487ff5e3-47c5-4282-abd3-e0da2feb548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60B8BA3-2F65-45ED-A6B8-143ED26BE595}">
  <ds:schemaRefs>
    <ds:schemaRef ds:uri="487ff5e3-47c5-4282-abd3-e0da2feb5483"/>
    <ds:schemaRef ds:uri="4c9c8acf-dd14-43bb-beb4-27b4fc0fa34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ADBE287E-A42D-4BF0-BAAA-CA39D4B32C33}">
  <ds:schemaRefs>
    <ds:schemaRef ds:uri="487ff5e3-47c5-4282-abd3-e0da2feb5483"/>
    <ds:schemaRef ds:uri="4c9c8acf-dd14-43bb-beb4-27b4fc0fa34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030965D0-A2FD-46CF-8D31-E7F750DAE53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Powerpoint_GO!</Template>
  <Application>Microsoft Office PowerPoint</Application>
  <PresentationFormat>On-screen Show (4:3)</PresentationFormat>
  <Slides>32</Slides>
  <Notes>32</Notes>
  <HiddenSlides>2</HiddenSlides>
  <ScaleCrop>false</ScaleCrop>
  <HeadingPairs>
    <vt:vector size="4" baseType="variant">
      <vt:variant>
        <vt:lpstr>Theme</vt:lpstr>
      </vt:variant>
      <vt:variant>
        <vt:i4>4</vt:i4>
      </vt:variant>
      <vt:variant>
        <vt:lpstr>Slide Titles</vt:lpstr>
      </vt:variant>
      <vt:variant>
        <vt:i4>32</vt:i4>
      </vt:variant>
    </vt:vector>
  </HeadingPairs>
  <TitlesOfParts>
    <vt:vector size="36" baseType="lpstr">
      <vt:lpstr>Powerpoint_GO!</vt:lpstr>
      <vt:lpstr>GO-thema-blauw</vt:lpstr>
      <vt:lpstr>GO-thema-oranje</vt:lpstr>
      <vt:lpstr>Go-thema-groen</vt:lpstr>
      <vt:lpstr>PowerPoint Presentation</vt:lpstr>
      <vt:lpstr>PROGRAMMA</vt:lpstr>
      <vt:lpstr>GO! atheneum Mariakerke naar de 2de graad                                             …  talenten ontwikkelen</vt:lpstr>
      <vt:lpstr>Studiekeuzeproces: OLB 29/3</vt:lpstr>
      <vt:lpstr>Exploratie van het ik:  Wie ben ik, wat kan ik, wat wil ik?</vt:lpstr>
      <vt:lpstr>GO! atheneum Mariakerke: Waar vind ik info en hulp?</vt:lpstr>
      <vt:lpstr>GO! atheneum Mariakerke: Waar vind ik info en hulp?</vt:lpstr>
      <vt:lpstr>Tweede graad - situering</vt:lpstr>
      <vt:lpstr>Structuur onderwijsaanbod GO! AM</vt:lpstr>
      <vt:lpstr>Modernisering van de 2de graad en de lessentabel</vt:lpstr>
      <vt:lpstr>Eerste en tweede graad in GO! atheneum Mariakerke – overzicht</vt:lpstr>
      <vt:lpstr>AB – Lessentabel – </vt:lpstr>
      <vt:lpstr>Modernisering van de 2de graad en  de lessentabel</vt:lpstr>
      <vt:lpstr>Modernisering van de 2de graad en  de lessentabel</vt:lpstr>
      <vt:lpstr>AB – Modernisering van de 2de graad en opbouw van de lessentabel</vt:lpstr>
      <vt:lpstr>AB – Modernisering van de 2de graad en opbouw van de lessentabel</vt:lpstr>
      <vt:lpstr>Samenhang studierichtingen</vt:lpstr>
      <vt:lpstr>Studierichting: Economische wetenschappen (finaliteit: doorstroom en domeinoverschrijdend)</vt:lpstr>
      <vt:lpstr>Studierichting: Humane wetenschappen (finaliteit: doorstroom en domeinoverschrijdend)</vt:lpstr>
      <vt:lpstr>Studierichting: Grieks-Latijn en Latijn  (finaliteit: doorstroom en domeinoverschrijdend)</vt:lpstr>
      <vt:lpstr>Studierichting: Grieks-Latijn en Latijn  (finaliteit: doorstroom en domeinoverschrijdend)</vt:lpstr>
      <vt:lpstr>Studierichting: Moderne talen (finaliteit: doorstroom en domeinoverschrijdend)</vt:lpstr>
      <vt:lpstr>Studierichting: Moderne talen (finaliteit: doorstroom en domeinoverschrijdend)</vt:lpstr>
      <vt:lpstr>PowerPoint Presentation</vt:lpstr>
      <vt:lpstr>Studierichting: Natuurwetenschappen (finaliteit: doorstroom en domeinoverschrijdend)</vt:lpstr>
      <vt:lpstr>Overgang van de 1ste  naar de 2de graad in functie van de 3de graad</vt:lpstr>
      <vt:lpstr>Overgang van de 1ste  naar de 2de graad in functie van de 3de graad</vt:lpstr>
      <vt:lpstr>Overgang van de 1ste  naar de 2de graad in functie van de 3de graad</vt:lpstr>
      <vt:lpstr>Toekomstmogelijkheden na het secundair</vt:lpstr>
      <vt:lpstr> Richtingen ASO in de tweede graad toelatingsvoorwaarden en attestering </vt:lpstr>
      <vt:lpstr>Hoe begeleiden we uw zoon of dochter?</vt:lpstr>
      <vt:lpstr>Wij helpen u graag op weg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Hier komt een presentatietitel</dc:title>
  <dc:creator>Directie atheneum Mariakerke</dc:creator>
  <cp:revision>1</cp:revision>
  <cp:lastPrinted>2020-02-11T15:43:49Z</cp:lastPrinted>
  <dcterms:created xsi:type="dcterms:W3CDTF">2019-03-20T11:15:18Z</dcterms:created>
  <dcterms:modified xsi:type="dcterms:W3CDTF">2024-03-16T06:49:44Z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0x010100A20145B91BF5164D84E047ED0EF05115</vt:lpwstr>
  </property>
  <property fmtid="{D5CDD505-2E9C-101B-9397-08002B2CF9AE}" pid="3" name="GO_Thema2">
    <vt:lpwstr>3122;#Over GO!|afa28d29-0a89-47d6-9861-c0f1d5d3a720</vt:lpwstr>
  </property>
  <property fmtid="{D5CDD505-2E9C-101B-9397-08002B2CF9AE}" pid="4" name="GO_TonenOp">
    <vt:lpwstr>2279;#Powerpointsjabloon|dca1cb35-0bf8-437c-b3bb-09538458444c</vt:lpwstr>
  </property>
  <property fmtid="{D5CDD505-2E9C-101B-9397-08002B2CF9AE}" pid="5" name="GO_Onderwijsniveau2">
    <vt:lpwstr>3248;#Basisonderwijs|d9e3cb5b-02c3-472f-ab26-b417b1d64ed0;#3249;#Buitengewoon onderwijs|32c098c8-e350-450c-affd-f05bb010f767;#3250;#CLB|09382a59-7e74-4be5-bad6-b247d20f16f1;#3251;#Deeltijds kunstonderwijs|7b9c2fe1-75ca-4678-95d6-ebe13b290632;#3252;#Intern</vt:lpwstr>
  </property>
  <property fmtid="{D5CDD505-2E9C-101B-9397-08002B2CF9AE}" pid="6" name="MediaServiceImageTags">
    <vt:lpwstr/>
  </property>
</Properties>
</file>