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66" r:id="rId6"/>
    <p:sldMasterId id="2147483675" r:id="rId7"/>
  </p:sldMasterIdLst>
  <p:notesMasterIdLst>
    <p:notesMasterId r:id="rId58"/>
  </p:notesMasterIdLst>
  <p:sldIdLst>
    <p:sldId id="663" r:id="rId8"/>
    <p:sldId id="773" r:id="rId9"/>
    <p:sldId id="804" r:id="rId10"/>
    <p:sldId id="772" r:id="rId11"/>
    <p:sldId id="778" r:id="rId12"/>
    <p:sldId id="779" r:id="rId13"/>
    <p:sldId id="380" r:id="rId14"/>
    <p:sldId id="263" r:id="rId15"/>
    <p:sldId id="769" r:id="rId16"/>
    <p:sldId id="808" r:id="rId17"/>
    <p:sldId id="818" r:id="rId18"/>
    <p:sldId id="790" r:id="rId19"/>
    <p:sldId id="809" r:id="rId20"/>
    <p:sldId id="819" r:id="rId21"/>
    <p:sldId id="794" r:id="rId22"/>
    <p:sldId id="810" r:id="rId23"/>
    <p:sldId id="820" r:id="rId24"/>
    <p:sldId id="793" r:id="rId25"/>
    <p:sldId id="811" r:id="rId26"/>
    <p:sldId id="821" r:id="rId27"/>
    <p:sldId id="789" r:id="rId28"/>
    <p:sldId id="812" r:id="rId29"/>
    <p:sldId id="822" r:id="rId30"/>
    <p:sldId id="795" r:id="rId31"/>
    <p:sldId id="813" r:id="rId32"/>
    <p:sldId id="823" r:id="rId33"/>
    <p:sldId id="791" r:id="rId34"/>
    <p:sldId id="814" r:id="rId35"/>
    <p:sldId id="824" r:id="rId36"/>
    <p:sldId id="801" r:id="rId37"/>
    <p:sldId id="815" r:id="rId38"/>
    <p:sldId id="825" r:id="rId39"/>
    <p:sldId id="788" r:id="rId40"/>
    <p:sldId id="816" r:id="rId41"/>
    <p:sldId id="826" r:id="rId42"/>
    <p:sldId id="792" r:id="rId43"/>
    <p:sldId id="817" r:id="rId44"/>
    <p:sldId id="827" r:id="rId45"/>
    <p:sldId id="797" r:id="rId46"/>
    <p:sldId id="787" r:id="rId47"/>
    <p:sldId id="798" r:id="rId48"/>
    <p:sldId id="765" r:id="rId49"/>
    <p:sldId id="775" r:id="rId50"/>
    <p:sldId id="764" r:id="rId51"/>
    <p:sldId id="754" r:id="rId52"/>
    <p:sldId id="803" r:id="rId53"/>
    <p:sldId id="799" r:id="rId54"/>
    <p:sldId id="781" r:id="rId55"/>
    <p:sldId id="806" r:id="rId56"/>
    <p:sldId id="796" r:id="rId5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t Ory" initials="JO" lastIdx="1" clrIdx="0">
    <p:extLst>
      <p:ext uri="{19B8F6BF-5375-455C-9EA6-DF929625EA0E}">
        <p15:presenceInfo xmlns:p15="http://schemas.microsoft.com/office/powerpoint/2012/main" userId="S::jort.ory@scholengroep.gent::7d58e60b-d405-4258-b687-a0f3c8ae15e4" providerId="AD"/>
      </p:ext>
    </p:extLst>
  </p:cmAuthor>
  <p:cmAuthor id="2" name="Christine Steurs" initials="CS" lastIdx="20" clrIdx="1">
    <p:extLst>
      <p:ext uri="{19B8F6BF-5375-455C-9EA6-DF929625EA0E}">
        <p15:presenceInfo xmlns:p15="http://schemas.microsoft.com/office/powerpoint/2012/main" userId="Christine Steu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34D"/>
    <a:srgbClr val="92D050"/>
    <a:srgbClr val="CCCC00"/>
    <a:srgbClr val="CCE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0525A-ACC6-4E42-ACD0-1311205C8F26}" v="60" dt="2024-03-14T14:55:21.993"/>
    <p1510:client id="{CB93101E-AEEC-520A-D1B8-006842D45332}" v="625" dt="2024-03-15T08:24:14.530"/>
    <p1510:client id="{DDE42435-1F9F-91E7-BDD7-A93221772497}" v="12" dt="2024-03-14T11:35:24.7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Tavernier" userId="S::silvia.tavernier@athmariakerke.be::3d42fcac-f551-4002-aa07-06b9c7179604" providerId="AD" clId="Web-{CB93101E-AEEC-520A-D1B8-006842D45332}"/>
    <pc:docChg chg="modSld">
      <pc:chgData name="Silvia Tavernier" userId="S::silvia.tavernier@athmariakerke.be::3d42fcac-f551-4002-aa07-06b9c7179604" providerId="AD" clId="Web-{CB93101E-AEEC-520A-D1B8-006842D45332}" dt="2024-03-15T08:24:14.202" v="328" actId="20577"/>
      <pc:docMkLst>
        <pc:docMk/>
      </pc:docMkLst>
      <pc:sldChg chg="modSp">
        <pc:chgData name="Silvia Tavernier" userId="S::silvia.tavernier@athmariakerke.be::3d42fcac-f551-4002-aa07-06b9c7179604" providerId="AD" clId="Web-{CB93101E-AEEC-520A-D1B8-006842D45332}" dt="2024-03-15T07:32:14.080" v="4" actId="20577"/>
        <pc:sldMkLst>
          <pc:docMk/>
          <pc:sldMk cId="2849139971" sldId="808"/>
        </pc:sldMkLst>
        <pc:spChg chg="mod">
          <ac:chgData name="Silvia Tavernier" userId="S::silvia.tavernier@athmariakerke.be::3d42fcac-f551-4002-aa07-06b9c7179604" providerId="AD" clId="Web-{CB93101E-AEEC-520A-D1B8-006842D45332}" dt="2024-03-15T07:32:14.080" v="4" actId="20577"/>
          <ac:spMkLst>
            <pc:docMk/>
            <pc:sldMk cId="2849139971" sldId="808"/>
            <ac:spMk id="5" creationId="{C734B4CB-6B5E-4813-9BF2-BD39D502EDA1}"/>
          </ac:spMkLst>
        </pc:spChg>
      </pc:sldChg>
      <pc:sldChg chg="modSp">
        <pc:chgData name="Silvia Tavernier" userId="S::silvia.tavernier@athmariakerke.be::3d42fcac-f551-4002-aa07-06b9c7179604" providerId="AD" clId="Web-{CB93101E-AEEC-520A-D1B8-006842D45332}" dt="2024-03-15T07:47:07.102" v="97" actId="20577"/>
        <pc:sldMkLst>
          <pc:docMk/>
          <pc:sldMk cId="3105567647" sldId="812"/>
        </pc:sldMkLst>
        <pc:spChg chg="mod">
          <ac:chgData name="Silvia Tavernier" userId="S::silvia.tavernier@athmariakerke.be::3d42fcac-f551-4002-aa07-06b9c7179604" providerId="AD" clId="Web-{CB93101E-AEEC-520A-D1B8-006842D45332}" dt="2024-03-15T07:47:07.102" v="97" actId="20577"/>
          <ac:spMkLst>
            <pc:docMk/>
            <pc:sldMk cId="3105567647" sldId="812"/>
            <ac:spMk id="6" creationId="{7C2AEF40-D79B-3865-049B-CFF30CCF1899}"/>
          </ac:spMkLst>
        </pc:spChg>
      </pc:sldChg>
      <pc:sldChg chg="modSp">
        <pc:chgData name="Silvia Tavernier" userId="S::silvia.tavernier@athmariakerke.be::3d42fcac-f551-4002-aa07-06b9c7179604" providerId="AD" clId="Web-{CB93101E-AEEC-520A-D1B8-006842D45332}" dt="2024-03-15T08:20:01.787" v="238" actId="20577"/>
        <pc:sldMkLst>
          <pc:docMk/>
          <pc:sldMk cId="2449553990" sldId="815"/>
        </pc:sldMkLst>
        <pc:spChg chg="mod">
          <ac:chgData name="Silvia Tavernier" userId="S::silvia.tavernier@athmariakerke.be::3d42fcac-f551-4002-aa07-06b9c7179604" providerId="AD" clId="Web-{CB93101E-AEEC-520A-D1B8-006842D45332}" dt="2024-03-15T08:20:01.787" v="238" actId="20577"/>
          <ac:spMkLst>
            <pc:docMk/>
            <pc:sldMk cId="2449553990" sldId="815"/>
            <ac:spMk id="8" creationId="{3B3EDD01-A850-0ECC-466D-579F3894E420}"/>
          </ac:spMkLst>
        </pc:spChg>
      </pc:sldChg>
      <pc:sldChg chg="modSp">
        <pc:chgData name="Silvia Tavernier" userId="S::silvia.tavernier@athmariakerke.be::3d42fcac-f551-4002-aa07-06b9c7179604" providerId="AD" clId="Web-{CB93101E-AEEC-520A-D1B8-006842D45332}" dt="2024-03-15T08:20:27.350" v="242" actId="20577"/>
        <pc:sldMkLst>
          <pc:docMk/>
          <pc:sldMk cId="1640761051" sldId="816"/>
        </pc:sldMkLst>
        <pc:spChg chg="mod">
          <ac:chgData name="Silvia Tavernier" userId="S::silvia.tavernier@athmariakerke.be::3d42fcac-f551-4002-aa07-06b9c7179604" providerId="AD" clId="Web-{CB93101E-AEEC-520A-D1B8-006842D45332}" dt="2024-03-15T08:20:27.350" v="242" actId="20577"/>
          <ac:spMkLst>
            <pc:docMk/>
            <pc:sldMk cId="1640761051" sldId="816"/>
            <ac:spMk id="6" creationId="{B8A1D120-3E8A-6B41-75A9-4D504F818DF0}"/>
          </ac:spMkLst>
        </pc:spChg>
      </pc:sldChg>
      <pc:sldChg chg="modSp">
        <pc:chgData name="Silvia Tavernier" userId="S::silvia.tavernier@athmariakerke.be::3d42fcac-f551-4002-aa07-06b9c7179604" providerId="AD" clId="Web-{CB93101E-AEEC-520A-D1B8-006842D45332}" dt="2024-03-15T07:36:26.658" v="58" actId="20577"/>
        <pc:sldMkLst>
          <pc:docMk/>
          <pc:sldMk cId="4132057072" sldId="818"/>
        </pc:sldMkLst>
        <pc:spChg chg="mod">
          <ac:chgData name="Silvia Tavernier" userId="S::silvia.tavernier@athmariakerke.be::3d42fcac-f551-4002-aa07-06b9c7179604" providerId="AD" clId="Web-{CB93101E-AEEC-520A-D1B8-006842D45332}" dt="2024-03-15T07:36:26.658" v="58" actId="20577"/>
          <ac:spMkLst>
            <pc:docMk/>
            <pc:sldMk cId="4132057072" sldId="818"/>
            <ac:spMk id="9" creationId="{39B7EFB4-0C11-EF9E-3446-21FB44B26328}"/>
          </ac:spMkLst>
        </pc:spChg>
      </pc:sldChg>
      <pc:sldChg chg="modSp">
        <pc:chgData name="Silvia Tavernier" userId="S::silvia.tavernier@athmariakerke.be::3d42fcac-f551-4002-aa07-06b9c7179604" providerId="AD" clId="Web-{CB93101E-AEEC-520A-D1B8-006842D45332}" dt="2024-03-15T07:40:30.469" v="70" actId="20577"/>
        <pc:sldMkLst>
          <pc:docMk/>
          <pc:sldMk cId="2075544638" sldId="819"/>
        </pc:sldMkLst>
        <pc:spChg chg="mod">
          <ac:chgData name="Silvia Tavernier" userId="S::silvia.tavernier@athmariakerke.be::3d42fcac-f551-4002-aa07-06b9c7179604" providerId="AD" clId="Web-{CB93101E-AEEC-520A-D1B8-006842D45332}" dt="2024-03-15T07:40:30.469" v="70" actId="20577"/>
          <ac:spMkLst>
            <pc:docMk/>
            <pc:sldMk cId="2075544638" sldId="819"/>
            <ac:spMk id="12" creationId="{373CE19B-4974-96E8-97F5-96D66621AD64}"/>
          </ac:spMkLst>
        </pc:spChg>
      </pc:sldChg>
      <pc:sldChg chg="modSp">
        <pc:chgData name="Silvia Tavernier" userId="S::silvia.tavernier@athmariakerke.be::3d42fcac-f551-4002-aa07-06b9c7179604" providerId="AD" clId="Web-{CB93101E-AEEC-520A-D1B8-006842D45332}" dt="2024-03-15T07:45:24.674" v="86" actId="20577"/>
        <pc:sldMkLst>
          <pc:docMk/>
          <pc:sldMk cId="564721346" sldId="820"/>
        </pc:sldMkLst>
        <pc:spChg chg="mod">
          <ac:chgData name="Silvia Tavernier" userId="S::silvia.tavernier@athmariakerke.be::3d42fcac-f551-4002-aa07-06b9c7179604" providerId="AD" clId="Web-{CB93101E-AEEC-520A-D1B8-006842D45332}" dt="2024-03-15T07:45:24.674" v="86" actId="20577"/>
          <ac:spMkLst>
            <pc:docMk/>
            <pc:sldMk cId="564721346" sldId="820"/>
            <ac:spMk id="5" creationId="{0A30AAA1-4DC8-D4CA-251E-D5DFB3DDD86A}"/>
          </ac:spMkLst>
        </pc:spChg>
      </pc:sldChg>
      <pc:sldChg chg="modSp">
        <pc:chgData name="Silvia Tavernier" userId="S::silvia.tavernier@athmariakerke.be::3d42fcac-f551-4002-aa07-06b9c7179604" providerId="AD" clId="Web-{CB93101E-AEEC-520A-D1B8-006842D45332}" dt="2024-03-15T07:46:48.648" v="91" actId="20577"/>
        <pc:sldMkLst>
          <pc:docMk/>
          <pc:sldMk cId="1720813140" sldId="821"/>
        </pc:sldMkLst>
        <pc:spChg chg="mod">
          <ac:chgData name="Silvia Tavernier" userId="S::silvia.tavernier@athmariakerke.be::3d42fcac-f551-4002-aa07-06b9c7179604" providerId="AD" clId="Web-{CB93101E-AEEC-520A-D1B8-006842D45332}" dt="2024-03-15T07:46:48.648" v="91" actId="20577"/>
          <ac:spMkLst>
            <pc:docMk/>
            <pc:sldMk cId="1720813140" sldId="821"/>
            <ac:spMk id="8" creationId="{A95F935E-C220-6547-5786-F6FD1EBF582F}"/>
          </ac:spMkLst>
        </pc:spChg>
      </pc:sldChg>
      <pc:sldChg chg="modSp">
        <pc:chgData name="Silvia Tavernier" userId="S::silvia.tavernier@athmariakerke.be::3d42fcac-f551-4002-aa07-06b9c7179604" providerId="AD" clId="Web-{CB93101E-AEEC-520A-D1B8-006842D45332}" dt="2024-03-15T07:49:00.796" v="144" actId="20577"/>
        <pc:sldMkLst>
          <pc:docMk/>
          <pc:sldMk cId="4192222553" sldId="822"/>
        </pc:sldMkLst>
        <pc:spChg chg="mod">
          <ac:chgData name="Silvia Tavernier" userId="S::silvia.tavernier@athmariakerke.be::3d42fcac-f551-4002-aa07-06b9c7179604" providerId="AD" clId="Web-{CB93101E-AEEC-520A-D1B8-006842D45332}" dt="2024-03-15T07:49:00.796" v="144" actId="20577"/>
          <ac:spMkLst>
            <pc:docMk/>
            <pc:sldMk cId="4192222553" sldId="822"/>
            <ac:spMk id="5" creationId="{ED97B8C8-EA5F-4E31-592C-B74E47F0B20D}"/>
          </ac:spMkLst>
        </pc:spChg>
      </pc:sldChg>
      <pc:sldChg chg="modSp">
        <pc:chgData name="Silvia Tavernier" userId="S::silvia.tavernier@athmariakerke.be::3d42fcac-f551-4002-aa07-06b9c7179604" providerId="AD" clId="Web-{CB93101E-AEEC-520A-D1B8-006842D45332}" dt="2024-03-15T08:17:00.405" v="165" actId="20577"/>
        <pc:sldMkLst>
          <pc:docMk/>
          <pc:sldMk cId="3722806799" sldId="823"/>
        </pc:sldMkLst>
        <pc:spChg chg="mod">
          <ac:chgData name="Silvia Tavernier" userId="S::silvia.tavernier@athmariakerke.be::3d42fcac-f551-4002-aa07-06b9c7179604" providerId="AD" clId="Web-{CB93101E-AEEC-520A-D1B8-006842D45332}" dt="2024-03-15T08:17:00.405" v="165" actId="20577"/>
          <ac:spMkLst>
            <pc:docMk/>
            <pc:sldMk cId="3722806799" sldId="823"/>
            <ac:spMk id="8" creationId="{35E8C5EF-0A52-C0B5-6866-4224CFB27C93}"/>
          </ac:spMkLst>
        </pc:spChg>
      </pc:sldChg>
      <pc:sldChg chg="modSp">
        <pc:chgData name="Silvia Tavernier" userId="S::silvia.tavernier@athmariakerke.be::3d42fcac-f551-4002-aa07-06b9c7179604" providerId="AD" clId="Web-{CB93101E-AEEC-520A-D1B8-006842D45332}" dt="2024-03-15T08:19:48.536" v="234" actId="20577"/>
        <pc:sldMkLst>
          <pc:docMk/>
          <pc:sldMk cId="232892491" sldId="824"/>
        </pc:sldMkLst>
        <pc:spChg chg="mod">
          <ac:chgData name="Silvia Tavernier" userId="S::silvia.tavernier@athmariakerke.be::3d42fcac-f551-4002-aa07-06b9c7179604" providerId="AD" clId="Web-{CB93101E-AEEC-520A-D1B8-006842D45332}" dt="2024-03-15T08:19:48.536" v="234" actId="20577"/>
          <ac:spMkLst>
            <pc:docMk/>
            <pc:sldMk cId="232892491" sldId="824"/>
            <ac:spMk id="5" creationId="{63FC9772-71A4-674E-D2B8-167B9F7355C6}"/>
          </ac:spMkLst>
        </pc:spChg>
      </pc:sldChg>
      <pc:sldChg chg="modSp">
        <pc:chgData name="Silvia Tavernier" userId="S::silvia.tavernier@athmariakerke.be::3d42fcac-f551-4002-aa07-06b9c7179604" providerId="AD" clId="Web-{CB93101E-AEEC-520A-D1B8-006842D45332}" dt="2024-03-15T08:22:12.557" v="278" actId="20577"/>
        <pc:sldMkLst>
          <pc:docMk/>
          <pc:sldMk cId="3343949926" sldId="826"/>
        </pc:sldMkLst>
        <pc:spChg chg="mod">
          <ac:chgData name="Silvia Tavernier" userId="S::silvia.tavernier@athmariakerke.be::3d42fcac-f551-4002-aa07-06b9c7179604" providerId="AD" clId="Web-{CB93101E-AEEC-520A-D1B8-006842D45332}" dt="2024-03-15T08:22:12.557" v="278" actId="20577"/>
          <ac:spMkLst>
            <pc:docMk/>
            <pc:sldMk cId="3343949926" sldId="826"/>
            <ac:spMk id="5" creationId="{946E953C-0C4D-91F2-A174-F43B1E3570A2}"/>
          </ac:spMkLst>
        </pc:spChg>
        <pc:picChg chg="mod">
          <ac:chgData name="Silvia Tavernier" userId="S::silvia.tavernier@athmariakerke.be::3d42fcac-f551-4002-aa07-06b9c7179604" providerId="AD" clId="Web-{CB93101E-AEEC-520A-D1B8-006842D45332}" dt="2024-03-15T08:21:58.962" v="268" actId="1076"/>
          <ac:picMkLst>
            <pc:docMk/>
            <pc:sldMk cId="3343949926" sldId="826"/>
            <ac:picMk id="8" creationId="{C5E62A87-7910-68B7-6E99-D0E6BFC59CC3}"/>
          </ac:picMkLst>
        </pc:picChg>
      </pc:sldChg>
      <pc:sldChg chg="modSp">
        <pc:chgData name="Silvia Tavernier" userId="S::silvia.tavernier@athmariakerke.be::3d42fcac-f551-4002-aa07-06b9c7179604" providerId="AD" clId="Web-{CB93101E-AEEC-520A-D1B8-006842D45332}" dt="2024-03-15T08:24:14.202" v="328" actId="20577"/>
        <pc:sldMkLst>
          <pc:docMk/>
          <pc:sldMk cId="1063553640" sldId="827"/>
        </pc:sldMkLst>
        <pc:spChg chg="mod">
          <ac:chgData name="Silvia Tavernier" userId="S::silvia.tavernier@athmariakerke.be::3d42fcac-f551-4002-aa07-06b9c7179604" providerId="AD" clId="Web-{CB93101E-AEEC-520A-D1B8-006842D45332}" dt="2024-03-15T08:24:14.202" v="328" actId="20577"/>
          <ac:spMkLst>
            <pc:docMk/>
            <pc:sldMk cId="1063553640" sldId="827"/>
            <ac:spMk id="5" creationId="{D9CEEDC0-6C5F-B2A7-BEF5-FEBA4D3FA978}"/>
          </ac:spMkLst>
        </pc:spChg>
      </pc:sldChg>
    </pc:docChg>
  </pc:docChgLst>
  <pc:docChgLst>
    <pc:chgData name="Anja Van Den Bossche" userId="ce15bd7c-dffa-4648-a167-d01a55b0d356" providerId="ADAL" clId="{57C0525A-ACC6-4E42-ACD0-1311205C8F26}"/>
    <pc:docChg chg="undo custSel addSld delSld modSld">
      <pc:chgData name="Anja Van Den Bossche" userId="ce15bd7c-dffa-4648-a167-d01a55b0d356" providerId="ADAL" clId="{57C0525A-ACC6-4E42-ACD0-1311205C8F26}" dt="2024-03-14T14:55:21.993" v="577" actId="2696"/>
      <pc:docMkLst>
        <pc:docMk/>
      </pc:docMkLst>
      <pc:sldChg chg="modSp mod">
        <pc:chgData name="Anja Van Den Bossche" userId="ce15bd7c-dffa-4648-a167-d01a55b0d356" providerId="ADAL" clId="{57C0525A-ACC6-4E42-ACD0-1311205C8F26}" dt="2024-03-12T14:32:21.060" v="248" actId="1076"/>
        <pc:sldMkLst>
          <pc:docMk/>
          <pc:sldMk cId="2510972652" sldId="380"/>
        </pc:sldMkLst>
        <pc:spChg chg="mod">
          <ac:chgData name="Anja Van Den Bossche" userId="ce15bd7c-dffa-4648-a167-d01a55b0d356" providerId="ADAL" clId="{57C0525A-ACC6-4E42-ACD0-1311205C8F26}" dt="2024-03-12T14:32:18.048" v="247" actId="1076"/>
          <ac:spMkLst>
            <pc:docMk/>
            <pc:sldMk cId="2510972652" sldId="380"/>
            <ac:spMk id="13" creationId="{D62E9EF3-C8A1-9047-8249-8CCE604026E3}"/>
          </ac:spMkLst>
        </pc:spChg>
        <pc:spChg chg="mod">
          <ac:chgData name="Anja Van Den Bossche" userId="ce15bd7c-dffa-4648-a167-d01a55b0d356" providerId="ADAL" clId="{57C0525A-ACC6-4E42-ACD0-1311205C8F26}" dt="2024-03-12T14:32:21.060" v="248" actId="1076"/>
          <ac:spMkLst>
            <pc:docMk/>
            <pc:sldMk cId="2510972652" sldId="380"/>
            <ac:spMk id="16" creationId="{5E4CDA92-3651-D243-BA72-157CA9F09CCB}"/>
          </ac:spMkLst>
        </pc:spChg>
      </pc:sldChg>
      <pc:sldChg chg="modSp mod">
        <pc:chgData name="Anja Van Den Bossche" userId="ce15bd7c-dffa-4648-a167-d01a55b0d356" providerId="ADAL" clId="{57C0525A-ACC6-4E42-ACD0-1311205C8F26}" dt="2024-03-12T14:03:26.773" v="2" actId="1076"/>
        <pc:sldMkLst>
          <pc:docMk/>
          <pc:sldMk cId="125263758" sldId="663"/>
        </pc:sldMkLst>
        <pc:spChg chg="mod">
          <ac:chgData name="Anja Van Den Bossche" userId="ce15bd7c-dffa-4648-a167-d01a55b0d356" providerId="ADAL" clId="{57C0525A-ACC6-4E42-ACD0-1311205C8F26}" dt="2024-03-12T14:03:17.390" v="1" actId="1076"/>
          <ac:spMkLst>
            <pc:docMk/>
            <pc:sldMk cId="125263758" sldId="663"/>
            <ac:spMk id="3" creationId="{28B80B00-50D0-B64F-800D-6B4907798B55}"/>
          </ac:spMkLst>
        </pc:spChg>
        <pc:spChg chg="mod">
          <ac:chgData name="Anja Van Den Bossche" userId="ce15bd7c-dffa-4648-a167-d01a55b0d356" providerId="ADAL" clId="{57C0525A-ACC6-4E42-ACD0-1311205C8F26}" dt="2024-03-12T14:03:13.360" v="0" actId="1076"/>
          <ac:spMkLst>
            <pc:docMk/>
            <pc:sldMk cId="125263758" sldId="663"/>
            <ac:spMk id="12" creationId="{140E17B8-F72C-D343-A366-18B8B9A6C83A}"/>
          </ac:spMkLst>
        </pc:spChg>
        <pc:picChg chg="mod">
          <ac:chgData name="Anja Van Den Bossche" userId="ce15bd7c-dffa-4648-a167-d01a55b0d356" providerId="ADAL" clId="{57C0525A-ACC6-4E42-ACD0-1311205C8F26}" dt="2024-03-12T14:03:26.773" v="2" actId="1076"/>
          <ac:picMkLst>
            <pc:docMk/>
            <pc:sldMk cId="125263758" sldId="663"/>
            <ac:picMk id="8" creationId="{03CA6112-2A5F-6549-BC86-A16C658221E6}"/>
          </ac:picMkLst>
        </pc:picChg>
        <pc:picChg chg="mod">
          <ac:chgData name="Anja Van Den Bossche" userId="ce15bd7c-dffa-4648-a167-d01a55b0d356" providerId="ADAL" clId="{57C0525A-ACC6-4E42-ACD0-1311205C8F26}" dt="2024-03-12T14:03:26.773" v="2" actId="1076"/>
          <ac:picMkLst>
            <pc:docMk/>
            <pc:sldMk cId="125263758" sldId="663"/>
            <ac:picMk id="9" creationId="{635D90D0-62B9-304E-AA29-684C18C47C69}"/>
          </ac:picMkLst>
        </pc:picChg>
        <pc:picChg chg="mod">
          <ac:chgData name="Anja Van Den Bossche" userId="ce15bd7c-dffa-4648-a167-d01a55b0d356" providerId="ADAL" clId="{57C0525A-ACC6-4E42-ACD0-1311205C8F26}" dt="2024-03-12T14:03:26.773" v="2" actId="1076"/>
          <ac:picMkLst>
            <pc:docMk/>
            <pc:sldMk cId="125263758" sldId="663"/>
            <ac:picMk id="13" creationId="{40DC9D57-59EB-D644-B16C-BC8D0B1C824D}"/>
          </ac:picMkLst>
        </pc:picChg>
        <pc:picChg chg="mod">
          <ac:chgData name="Anja Van Den Bossche" userId="ce15bd7c-dffa-4648-a167-d01a55b0d356" providerId="ADAL" clId="{57C0525A-ACC6-4E42-ACD0-1311205C8F26}" dt="2024-03-12T14:03:26.773" v="2" actId="1076"/>
          <ac:picMkLst>
            <pc:docMk/>
            <pc:sldMk cId="125263758" sldId="663"/>
            <ac:picMk id="14" creationId="{8B9495D6-61A5-0A4C-8877-98E715157016}"/>
          </ac:picMkLst>
        </pc:picChg>
      </pc:sldChg>
      <pc:sldChg chg="mod modShow">
        <pc:chgData name="Anja Van Den Bossche" userId="ce15bd7c-dffa-4648-a167-d01a55b0d356" providerId="ADAL" clId="{57C0525A-ACC6-4E42-ACD0-1311205C8F26}" dt="2024-03-14T10:46:37.436" v="524" actId="729"/>
        <pc:sldMkLst>
          <pc:docMk/>
          <pc:sldMk cId="299435024" sldId="769"/>
        </pc:sldMkLst>
      </pc:sldChg>
      <pc:sldChg chg="modSp mod">
        <pc:chgData name="Anja Van Den Bossche" userId="ce15bd7c-dffa-4648-a167-d01a55b0d356" providerId="ADAL" clId="{57C0525A-ACC6-4E42-ACD0-1311205C8F26}" dt="2024-03-13T12:40:17.025" v="359" actId="20577"/>
        <pc:sldMkLst>
          <pc:docMk/>
          <pc:sldMk cId="3374157851" sldId="773"/>
        </pc:sldMkLst>
        <pc:spChg chg="mod">
          <ac:chgData name="Anja Van Den Bossche" userId="ce15bd7c-dffa-4648-a167-d01a55b0d356" providerId="ADAL" clId="{57C0525A-ACC6-4E42-ACD0-1311205C8F26}" dt="2024-03-13T12:40:17.025" v="359" actId="20577"/>
          <ac:spMkLst>
            <pc:docMk/>
            <pc:sldMk cId="3374157851" sldId="773"/>
            <ac:spMk id="3" creationId="{CF20D209-2030-944F-A954-021D1E822687}"/>
          </ac:spMkLst>
        </pc:spChg>
        <pc:picChg chg="mod">
          <ac:chgData name="Anja Van Den Bossche" userId="ce15bd7c-dffa-4648-a167-d01a55b0d356" providerId="ADAL" clId="{57C0525A-ACC6-4E42-ACD0-1311205C8F26}" dt="2024-03-12T14:07:34.494" v="4" actId="1076"/>
          <ac:picMkLst>
            <pc:docMk/>
            <pc:sldMk cId="3374157851" sldId="773"/>
            <ac:picMk id="6" creationId="{1011E396-9593-A846-A8DD-2B3F343DB55F}"/>
          </ac:picMkLst>
        </pc:picChg>
        <pc:picChg chg="mod">
          <ac:chgData name="Anja Van Den Bossche" userId="ce15bd7c-dffa-4648-a167-d01a55b0d356" providerId="ADAL" clId="{57C0525A-ACC6-4E42-ACD0-1311205C8F26}" dt="2024-03-12T14:07:34.494" v="4" actId="1076"/>
          <ac:picMkLst>
            <pc:docMk/>
            <pc:sldMk cId="3374157851" sldId="773"/>
            <ac:picMk id="7" creationId="{9841B1D6-05E7-094E-A273-1FF55BF10F58}"/>
          </ac:picMkLst>
        </pc:picChg>
        <pc:picChg chg="mod">
          <ac:chgData name="Anja Van Den Bossche" userId="ce15bd7c-dffa-4648-a167-d01a55b0d356" providerId="ADAL" clId="{57C0525A-ACC6-4E42-ACD0-1311205C8F26}" dt="2024-03-12T14:07:21.242" v="3" actId="1076"/>
          <ac:picMkLst>
            <pc:docMk/>
            <pc:sldMk cId="3374157851" sldId="773"/>
            <ac:picMk id="8" creationId="{7A1A7EB4-A0FC-B248-B2A3-6955641FBD2C}"/>
          </ac:picMkLst>
        </pc:picChg>
        <pc:picChg chg="mod">
          <ac:chgData name="Anja Van Den Bossche" userId="ce15bd7c-dffa-4648-a167-d01a55b0d356" providerId="ADAL" clId="{57C0525A-ACC6-4E42-ACD0-1311205C8F26}" dt="2024-03-12T14:07:21.242" v="3" actId="1076"/>
          <ac:picMkLst>
            <pc:docMk/>
            <pc:sldMk cId="3374157851" sldId="773"/>
            <ac:picMk id="9" creationId="{B52A2D9F-CF82-CF46-BF9C-569F65E0AFC2}"/>
          </ac:picMkLst>
        </pc:picChg>
        <pc:picChg chg="mod">
          <ac:chgData name="Anja Van Den Bossche" userId="ce15bd7c-dffa-4648-a167-d01a55b0d356" providerId="ADAL" clId="{57C0525A-ACC6-4E42-ACD0-1311205C8F26}" dt="2024-03-12T14:07:21.242" v="3" actId="1076"/>
          <ac:picMkLst>
            <pc:docMk/>
            <pc:sldMk cId="3374157851" sldId="773"/>
            <ac:picMk id="10" creationId="{2729399F-1F28-834E-BBA0-646A36B2EF33}"/>
          </ac:picMkLst>
        </pc:picChg>
      </pc:sldChg>
      <pc:sldChg chg="modSp del mod">
        <pc:chgData name="Anja Van Den Bossche" userId="ce15bd7c-dffa-4648-a167-d01a55b0d356" providerId="ADAL" clId="{57C0525A-ACC6-4E42-ACD0-1311205C8F26}" dt="2024-03-14T10:56:20.636" v="550" actId="2696"/>
        <pc:sldMkLst>
          <pc:docMk/>
          <pc:sldMk cId="956654378" sldId="774"/>
        </pc:sldMkLst>
        <pc:graphicFrameChg chg="modGraphic">
          <ac:chgData name="Anja Van Den Bossche" userId="ce15bd7c-dffa-4648-a167-d01a55b0d356" providerId="ADAL" clId="{57C0525A-ACC6-4E42-ACD0-1311205C8F26}" dt="2024-03-13T13:28:40.791" v="496" actId="20577"/>
          <ac:graphicFrameMkLst>
            <pc:docMk/>
            <pc:sldMk cId="956654378" sldId="774"/>
            <ac:graphicFrameMk id="3" creationId="{F10FF1EF-CDDF-4754-869D-AC85EF64883D}"/>
          </ac:graphicFrameMkLst>
        </pc:graphicFrameChg>
      </pc:sldChg>
      <pc:sldChg chg="modSp mod">
        <pc:chgData name="Anja Van Den Bossche" userId="ce15bd7c-dffa-4648-a167-d01a55b0d356" providerId="ADAL" clId="{57C0525A-ACC6-4E42-ACD0-1311205C8F26}" dt="2024-03-13T13:26:53.703" v="480" actId="20577"/>
        <pc:sldMkLst>
          <pc:docMk/>
          <pc:sldMk cId="569115455" sldId="775"/>
        </pc:sldMkLst>
        <pc:graphicFrameChg chg="mod modGraphic">
          <ac:chgData name="Anja Van Den Bossche" userId="ce15bd7c-dffa-4648-a167-d01a55b0d356" providerId="ADAL" clId="{57C0525A-ACC6-4E42-ACD0-1311205C8F26}" dt="2024-03-13T13:26:53.703" v="480" actId="20577"/>
          <ac:graphicFrameMkLst>
            <pc:docMk/>
            <pc:sldMk cId="569115455" sldId="775"/>
            <ac:graphicFrameMk id="6" creationId="{D5DA0B5C-7A1C-4584-9D72-404A95BD02A4}"/>
          </ac:graphicFrameMkLst>
        </pc:graphicFrameChg>
      </pc:sldChg>
      <pc:sldChg chg="addSp delSp modSp mod modAnim">
        <pc:chgData name="Anja Van Den Bossche" userId="ce15bd7c-dffa-4648-a167-d01a55b0d356" providerId="ADAL" clId="{57C0525A-ACC6-4E42-ACD0-1311205C8F26}" dt="2024-03-12T14:31:20.664" v="246" actId="207"/>
        <pc:sldMkLst>
          <pc:docMk/>
          <pc:sldMk cId="2318800609" sldId="781"/>
        </pc:sldMkLst>
        <pc:spChg chg="add del mod">
          <ac:chgData name="Anja Van Den Bossche" userId="ce15bd7c-dffa-4648-a167-d01a55b0d356" providerId="ADAL" clId="{57C0525A-ACC6-4E42-ACD0-1311205C8F26}" dt="2024-03-12T14:18:30.089" v="65"/>
          <ac:spMkLst>
            <pc:docMk/>
            <pc:sldMk cId="2318800609" sldId="781"/>
            <ac:spMk id="3" creationId="{EEF87AAE-55BB-CA94-2B39-62930215449D}"/>
          </ac:spMkLst>
        </pc:spChg>
        <pc:spChg chg="mod">
          <ac:chgData name="Anja Van Den Bossche" userId="ce15bd7c-dffa-4648-a167-d01a55b0d356" providerId="ADAL" clId="{57C0525A-ACC6-4E42-ACD0-1311205C8F26}" dt="2024-03-12T14:21:05.266" v="124" actId="20577"/>
          <ac:spMkLst>
            <pc:docMk/>
            <pc:sldMk cId="2318800609" sldId="781"/>
            <ac:spMk id="5" creationId="{DDA5EFA2-5261-44E9-BA13-7301835B620D}"/>
          </ac:spMkLst>
        </pc:spChg>
        <pc:spChg chg="add mod">
          <ac:chgData name="Anja Van Den Bossche" userId="ce15bd7c-dffa-4648-a167-d01a55b0d356" providerId="ADAL" clId="{57C0525A-ACC6-4E42-ACD0-1311205C8F26}" dt="2024-03-12T14:24:45.851" v="210" actId="1076"/>
          <ac:spMkLst>
            <pc:docMk/>
            <pc:sldMk cId="2318800609" sldId="781"/>
            <ac:spMk id="6" creationId="{AC068902-D041-69A0-6E2E-07B5D06F0684}"/>
          </ac:spMkLst>
        </pc:spChg>
        <pc:spChg chg="mod">
          <ac:chgData name="Anja Van Den Bossche" userId="ce15bd7c-dffa-4648-a167-d01a55b0d356" providerId="ADAL" clId="{57C0525A-ACC6-4E42-ACD0-1311205C8F26}" dt="2024-03-12T14:24:38.627" v="209" actId="20577"/>
          <ac:spMkLst>
            <pc:docMk/>
            <pc:sldMk cId="2318800609" sldId="781"/>
            <ac:spMk id="8" creationId="{384F41AC-1B46-49B2-A968-1A18391C1DC0}"/>
          </ac:spMkLst>
        </pc:spChg>
        <pc:spChg chg="mod">
          <ac:chgData name="Anja Van Den Bossche" userId="ce15bd7c-dffa-4648-a167-d01a55b0d356" providerId="ADAL" clId="{57C0525A-ACC6-4E42-ACD0-1311205C8F26}" dt="2024-03-12T14:31:10.160" v="245" actId="1076"/>
          <ac:spMkLst>
            <pc:docMk/>
            <pc:sldMk cId="2318800609" sldId="781"/>
            <ac:spMk id="9" creationId="{433D9830-1307-45BF-A8FC-63D9B5556084}"/>
          </ac:spMkLst>
        </pc:spChg>
        <pc:spChg chg="mod">
          <ac:chgData name="Anja Van Den Bossche" userId="ce15bd7c-dffa-4648-a167-d01a55b0d356" providerId="ADAL" clId="{57C0525A-ACC6-4E42-ACD0-1311205C8F26}" dt="2024-03-12T14:30:27.751" v="225" actId="20577"/>
          <ac:spMkLst>
            <pc:docMk/>
            <pc:sldMk cId="2318800609" sldId="781"/>
            <ac:spMk id="10" creationId="{66334B4B-EF11-4C95-9AD3-5C5C6BA35A94}"/>
          </ac:spMkLst>
        </pc:spChg>
        <pc:picChg chg="add mod">
          <ac:chgData name="Anja Van Den Bossche" userId="ce15bd7c-dffa-4648-a167-d01a55b0d356" providerId="ADAL" clId="{57C0525A-ACC6-4E42-ACD0-1311205C8F26}" dt="2024-03-12T14:31:20.664" v="246" actId="207"/>
          <ac:picMkLst>
            <pc:docMk/>
            <pc:sldMk cId="2318800609" sldId="781"/>
            <ac:picMk id="11" creationId="{18E8648A-E1B6-0C15-BF7B-83924FA0FC34}"/>
          </ac:picMkLst>
        </pc:picChg>
      </pc:sldChg>
      <pc:sldChg chg="mod modShow">
        <pc:chgData name="Anja Van Den Bossche" userId="ce15bd7c-dffa-4648-a167-d01a55b0d356" providerId="ADAL" clId="{57C0525A-ACC6-4E42-ACD0-1311205C8F26}" dt="2024-03-14T10:50:52.867" v="547" actId="729"/>
        <pc:sldMkLst>
          <pc:docMk/>
          <pc:sldMk cId="2516681792" sldId="788"/>
        </pc:sldMkLst>
      </pc:sldChg>
      <pc:sldChg chg="mod modShow">
        <pc:chgData name="Anja Van Den Bossche" userId="ce15bd7c-dffa-4648-a167-d01a55b0d356" providerId="ADAL" clId="{57C0525A-ACC6-4E42-ACD0-1311205C8F26}" dt="2024-03-14T10:48:29.966" v="533" actId="729"/>
        <pc:sldMkLst>
          <pc:docMk/>
          <pc:sldMk cId="276020240" sldId="789"/>
        </pc:sldMkLst>
      </pc:sldChg>
      <pc:sldChg chg="mod modShow">
        <pc:chgData name="Anja Van Den Bossche" userId="ce15bd7c-dffa-4648-a167-d01a55b0d356" providerId="ADAL" clId="{57C0525A-ACC6-4E42-ACD0-1311205C8F26}" dt="2024-03-14T10:47:04.911" v="525" actId="729"/>
        <pc:sldMkLst>
          <pc:docMk/>
          <pc:sldMk cId="2197916612" sldId="790"/>
        </pc:sldMkLst>
      </pc:sldChg>
      <pc:sldChg chg="mod modShow">
        <pc:chgData name="Anja Van Den Bossche" userId="ce15bd7c-dffa-4648-a167-d01a55b0d356" providerId="ADAL" clId="{57C0525A-ACC6-4E42-ACD0-1311205C8F26}" dt="2024-03-14T10:49:25.383" v="538" actId="729"/>
        <pc:sldMkLst>
          <pc:docMk/>
          <pc:sldMk cId="1459136740" sldId="791"/>
        </pc:sldMkLst>
      </pc:sldChg>
      <pc:sldChg chg="mod modShow">
        <pc:chgData name="Anja Van Den Bossche" userId="ce15bd7c-dffa-4648-a167-d01a55b0d356" providerId="ADAL" clId="{57C0525A-ACC6-4E42-ACD0-1311205C8F26}" dt="2024-03-14T10:51:40.755" v="549" actId="729"/>
        <pc:sldMkLst>
          <pc:docMk/>
          <pc:sldMk cId="915621626" sldId="792"/>
        </pc:sldMkLst>
      </pc:sldChg>
      <pc:sldChg chg="mod modShow">
        <pc:chgData name="Anja Van Den Bossche" userId="ce15bd7c-dffa-4648-a167-d01a55b0d356" providerId="ADAL" clId="{57C0525A-ACC6-4E42-ACD0-1311205C8F26}" dt="2024-03-14T10:48:12.332" v="531" actId="729"/>
        <pc:sldMkLst>
          <pc:docMk/>
          <pc:sldMk cId="4215612324" sldId="793"/>
        </pc:sldMkLst>
      </pc:sldChg>
      <pc:sldChg chg="mod modShow">
        <pc:chgData name="Anja Van Den Bossche" userId="ce15bd7c-dffa-4648-a167-d01a55b0d356" providerId="ADAL" clId="{57C0525A-ACC6-4E42-ACD0-1311205C8F26}" dt="2024-03-14T10:47:40.145" v="528" actId="729"/>
        <pc:sldMkLst>
          <pc:docMk/>
          <pc:sldMk cId="3311611727" sldId="794"/>
        </pc:sldMkLst>
      </pc:sldChg>
      <pc:sldChg chg="mod modShow">
        <pc:chgData name="Anja Van Den Bossche" userId="ce15bd7c-dffa-4648-a167-d01a55b0d356" providerId="ADAL" clId="{57C0525A-ACC6-4E42-ACD0-1311205C8F26}" dt="2024-03-14T10:48:59.718" v="536" actId="729"/>
        <pc:sldMkLst>
          <pc:docMk/>
          <pc:sldMk cId="1664760048" sldId="795"/>
        </pc:sldMkLst>
      </pc:sldChg>
      <pc:sldChg chg="modSp mod">
        <pc:chgData name="Anja Van Den Bossche" userId="ce15bd7c-dffa-4648-a167-d01a55b0d356" providerId="ADAL" clId="{57C0525A-ACC6-4E42-ACD0-1311205C8F26}" dt="2024-03-12T14:13:36.021" v="27" actId="20577"/>
        <pc:sldMkLst>
          <pc:docMk/>
          <pc:sldMk cId="3300289144" sldId="796"/>
        </pc:sldMkLst>
        <pc:spChg chg="mod">
          <ac:chgData name="Anja Van Den Bossche" userId="ce15bd7c-dffa-4648-a167-d01a55b0d356" providerId="ADAL" clId="{57C0525A-ACC6-4E42-ACD0-1311205C8F26}" dt="2024-03-12T14:13:36.021" v="27" actId="20577"/>
          <ac:spMkLst>
            <pc:docMk/>
            <pc:sldMk cId="3300289144" sldId="796"/>
            <ac:spMk id="3" creationId="{CF20D209-2030-944F-A954-021D1E822687}"/>
          </ac:spMkLst>
        </pc:spChg>
        <pc:picChg chg="mod">
          <ac:chgData name="Anja Van Den Bossche" userId="ce15bd7c-dffa-4648-a167-d01a55b0d356" providerId="ADAL" clId="{57C0525A-ACC6-4E42-ACD0-1311205C8F26}" dt="2024-03-12T14:13:27.781" v="26" actId="1076"/>
          <ac:picMkLst>
            <pc:docMk/>
            <pc:sldMk cId="3300289144" sldId="796"/>
            <ac:picMk id="8" creationId="{7A1A7EB4-A0FC-B248-B2A3-6955641FBD2C}"/>
          </ac:picMkLst>
        </pc:picChg>
        <pc:picChg chg="mod">
          <ac:chgData name="Anja Van Den Bossche" userId="ce15bd7c-dffa-4648-a167-d01a55b0d356" providerId="ADAL" clId="{57C0525A-ACC6-4E42-ACD0-1311205C8F26}" dt="2024-03-12T14:13:27.781" v="26" actId="1076"/>
          <ac:picMkLst>
            <pc:docMk/>
            <pc:sldMk cId="3300289144" sldId="796"/>
            <ac:picMk id="9" creationId="{B52A2D9F-CF82-CF46-BF9C-569F65E0AFC2}"/>
          </ac:picMkLst>
        </pc:picChg>
        <pc:picChg chg="mod">
          <ac:chgData name="Anja Van Den Bossche" userId="ce15bd7c-dffa-4648-a167-d01a55b0d356" providerId="ADAL" clId="{57C0525A-ACC6-4E42-ACD0-1311205C8F26}" dt="2024-03-12T14:13:27.781" v="26" actId="1076"/>
          <ac:picMkLst>
            <pc:docMk/>
            <pc:sldMk cId="3300289144" sldId="796"/>
            <ac:picMk id="10" creationId="{2729399F-1F28-834E-BBA0-646A36B2EF33}"/>
          </ac:picMkLst>
        </pc:picChg>
      </pc:sldChg>
      <pc:sldChg chg="modSp mod">
        <pc:chgData name="Anja Van Den Bossche" userId="ce15bd7c-dffa-4648-a167-d01a55b0d356" providerId="ADAL" clId="{57C0525A-ACC6-4E42-ACD0-1311205C8F26}" dt="2024-03-14T11:07:45.771" v="575" actId="6549"/>
        <pc:sldMkLst>
          <pc:docMk/>
          <pc:sldMk cId="3466564970" sldId="799"/>
        </pc:sldMkLst>
        <pc:spChg chg="mod">
          <ac:chgData name="Anja Van Den Bossche" userId="ce15bd7c-dffa-4648-a167-d01a55b0d356" providerId="ADAL" clId="{57C0525A-ACC6-4E42-ACD0-1311205C8F26}" dt="2024-03-14T11:07:45.771" v="575" actId="6549"/>
          <ac:spMkLst>
            <pc:docMk/>
            <pc:sldMk cId="3466564970" sldId="799"/>
            <ac:spMk id="3" creationId="{990416E8-11B6-41C8-1884-BAAF66CFC941}"/>
          </ac:spMkLst>
        </pc:spChg>
      </pc:sldChg>
      <pc:sldChg chg="mod modShow">
        <pc:chgData name="Anja Van Den Bossche" userId="ce15bd7c-dffa-4648-a167-d01a55b0d356" providerId="ADAL" clId="{57C0525A-ACC6-4E42-ACD0-1311205C8F26}" dt="2024-03-14T10:50:33.985" v="545" actId="729"/>
        <pc:sldMkLst>
          <pc:docMk/>
          <pc:sldMk cId="3953277771" sldId="801"/>
        </pc:sldMkLst>
      </pc:sldChg>
      <pc:sldChg chg="del">
        <pc:chgData name="Anja Van Den Bossche" userId="ce15bd7c-dffa-4648-a167-d01a55b0d356" providerId="ADAL" clId="{57C0525A-ACC6-4E42-ACD0-1311205C8F26}" dt="2024-03-14T10:56:28.081" v="551" actId="2696"/>
        <pc:sldMkLst>
          <pc:docMk/>
          <pc:sldMk cId="1299389065" sldId="802"/>
        </pc:sldMkLst>
      </pc:sldChg>
      <pc:sldChg chg="add del">
        <pc:chgData name="Anja Van Den Bossche" userId="ce15bd7c-dffa-4648-a167-d01a55b0d356" providerId="ADAL" clId="{57C0525A-ACC6-4E42-ACD0-1311205C8F26}" dt="2024-03-12T14:15:55.957" v="31" actId="2696"/>
        <pc:sldMkLst>
          <pc:docMk/>
          <pc:sldMk cId="1758118800" sldId="805"/>
        </pc:sldMkLst>
      </pc:sldChg>
      <pc:sldChg chg="del">
        <pc:chgData name="Anja Van Den Bossche" userId="ce15bd7c-dffa-4648-a167-d01a55b0d356" providerId="ADAL" clId="{57C0525A-ACC6-4E42-ACD0-1311205C8F26}" dt="2024-03-12T14:14:32.418" v="29" actId="2696"/>
        <pc:sldMkLst>
          <pc:docMk/>
          <pc:sldMk cId="2294438315" sldId="805"/>
        </pc:sldMkLst>
      </pc:sldChg>
      <pc:sldChg chg="modSp add mod">
        <pc:chgData name="Anja Van Den Bossche" userId="ce15bd7c-dffa-4648-a167-d01a55b0d356" providerId="ADAL" clId="{57C0525A-ACC6-4E42-ACD0-1311205C8F26}" dt="2024-03-13T13:36:49.192" v="523" actId="5793"/>
        <pc:sldMkLst>
          <pc:docMk/>
          <pc:sldMk cId="2479010415" sldId="806"/>
        </pc:sldMkLst>
        <pc:spChg chg="mod">
          <ac:chgData name="Anja Van Den Bossche" userId="ce15bd7c-dffa-4648-a167-d01a55b0d356" providerId="ADAL" clId="{57C0525A-ACC6-4E42-ACD0-1311205C8F26}" dt="2024-03-13T13:36:49.192" v="523" actId="5793"/>
          <ac:spMkLst>
            <pc:docMk/>
            <pc:sldMk cId="2479010415" sldId="806"/>
            <ac:spMk id="6" creationId="{F865925A-D40A-D3E9-0E09-0A294990A92E}"/>
          </ac:spMkLst>
        </pc:spChg>
      </pc:sldChg>
      <pc:sldChg chg="del">
        <pc:chgData name="Anja Van Den Bossche" userId="ce15bd7c-dffa-4648-a167-d01a55b0d356" providerId="ADAL" clId="{57C0525A-ACC6-4E42-ACD0-1311205C8F26}" dt="2024-03-12T14:16:10.100" v="33" actId="2696"/>
        <pc:sldMkLst>
          <pc:docMk/>
          <pc:sldMk cId="2777351399" sldId="806"/>
        </pc:sldMkLst>
      </pc:sldChg>
      <pc:sldChg chg="del">
        <pc:chgData name="Anja Van Den Bossche" userId="ce15bd7c-dffa-4648-a167-d01a55b0d356" providerId="ADAL" clId="{57C0525A-ACC6-4E42-ACD0-1311205C8F26}" dt="2024-03-12T14:16:06.320" v="32" actId="2696"/>
        <pc:sldMkLst>
          <pc:docMk/>
          <pc:sldMk cId="987399227" sldId="807"/>
        </pc:sldMkLst>
      </pc:sldChg>
      <pc:sldChg chg="addSp modSp mod modAnim">
        <pc:chgData name="Anja Van Den Bossche" userId="ce15bd7c-dffa-4648-a167-d01a55b0d356" providerId="ADAL" clId="{57C0525A-ACC6-4E42-ACD0-1311205C8F26}" dt="2024-03-12T14:33:43.600" v="283" actId="207"/>
        <pc:sldMkLst>
          <pc:docMk/>
          <pc:sldMk cId="2849139971" sldId="808"/>
        </pc:sldMkLst>
        <pc:spChg chg="mod">
          <ac:chgData name="Anja Van Den Bossche" userId="ce15bd7c-dffa-4648-a167-d01a55b0d356" providerId="ADAL" clId="{57C0525A-ACC6-4E42-ACD0-1311205C8F26}" dt="2024-03-12T14:33:36.283" v="282" actId="207"/>
          <ac:spMkLst>
            <pc:docMk/>
            <pc:sldMk cId="2849139971" sldId="808"/>
            <ac:spMk id="5" creationId="{C734B4CB-6B5E-4813-9BF2-BD39D502EDA1}"/>
          </ac:spMkLst>
        </pc:spChg>
        <pc:picChg chg="add mod">
          <ac:chgData name="Anja Van Den Bossche" userId="ce15bd7c-dffa-4648-a167-d01a55b0d356" providerId="ADAL" clId="{57C0525A-ACC6-4E42-ACD0-1311205C8F26}" dt="2024-03-12T14:33:43.600" v="283" actId="207"/>
          <ac:picMkLst>
            <pc:docMk/>
            <pc:sldMk cId="2849139971" sldId="808"/>
            <ac:picMk id="6" creationId="{77533AAE-56E5-ED74-9795-366C5FF6F347}"/>
          </ac:picMkLst>
        </pc:picChg>
      </pc:sldChg>
      <pc:sldChg chg="addSp delSp modSp add mod modAnim">
        <pc:chgData name="Anja Van Den Bossche" userId="ce15bd7c-dffa-4648-a167-d01a55b0d356" providerId="ADAL" clId="{57C0525A-ACC6-4E42-ACD0-1311205C8F26}" dt="2024-03-12T14:34:52.480" v="304" actId="1076"/>
        <pc:sldMkLst>
          <pc:docMk/>
          <pc:sldMk cId="2254501361" sldId="809"/>
        </pc:sldMkLst>
        <pc:spChg chg="del mod">
          <ac:chgData name="Anja Van Den Bossche" userId="ce15bd7c-dffa-4648-a167-d01a55b0d356" providerId="ADAL" clId="{57C0525A-ACC6-4E42-ACD0-1311205C8F26}" dt="2024-03-12T14:10:48.600" v="13" actId="478"/>
          <ac:spMkLst>
            <pc:docMk/>
            <pc:sldMk cId="2254501361" sldId="809"/>
            <ac:spMk id="5" creationId="{C734B4CB-6B5E-4813-9BF2-BD39D502EDA1}"/>
          </ac:spMkLst>
        </pc:spChg>
        <pc:spChg chg="add mod">
          <ac:chgData name="Anja Van Den Bossche" userId="ce15bd7c-dffa-4648-a167-d01a55b0d356" providerId="ADAL" clId="{57C0525A-ACC6-4E42-ACD0-1311205C8F26}" dt="2024-03-12T14:34:49.242" v="303" actId="20577"/>
          <ac:spMkLst>
            <pc:docMk/>
            <pc:sldMk cId="2254501361" sldId="809"/>
            <ac:spMk id="6" creationId="{C135533B-3DBD-6D70-FB41-8D311871D836}"/>
          </ac:spMkLst>
        </pc:spChg>
        <pc:picChg chg="add mod">
          <ac:chgData name="Anja Van Den Bossche" userId="ce15bd7c-dffa-4648-a167-d01a55b0d356" providerId="ADAL" clId="{57C0525A-ACC6-4E42-ACD0-1311205C8F26}" dt="2024-03-12T14:34:52.480" v="304" actId="1076"/>
          <ac:picMkLst>
            <pc:docMk/>
            <pc:sldMk cId="2254501361" sldId="809"/>
            <ac:picMk id="8" creationId="{F61881DF-B93D-EBA9-BC88-588DAC22E345}"/>
          </ac:picMkLst>
        </pc:picChg>
      </pc:sldChg>
      <pc:sldChg chg="addSp delSp modSp add mod delAnim modAnim">
        <pc:chgData name="Anja Van Den Bossche" userId="ce15bd7c-dffa-4648-a167-d01a55b0d356" providerId="ADAL" clId="{57C0525A-ACC6-4E42-ACD0-1311205C8F26}" dt="2024-03-12T14:37:22.599" v="338" actId="478"/>
        <pc:sldMkLst>
          <pc:docMk/>
          <pc:sldMk cId="322193592" sldId="810"/>
        </pc:sldMkLst>
        <pc:spChg chg="del">
          <ac:chgData name="Anja Van Den Bossche" userId="ce15bd7c-dffa-4648-a167-d01a55b0d356" providerId="ADAL" clId="{57C0525A-ACC6-4E42-ACD0-1311205C8F26}" dt="2024-03-12T14:35:44.544" v="306" actId="478"/>
          <ac:spMkLst>
            <pc:docMk/>
            <pc:sldMk cId="322193592" sldId="810"/>
            <ac:spMk id="5" creationId="{C734B4CB-6B5E-4813-9BF2-BD39D502EDA1}"/>
          </ac:spMkLst>
        </pc:spChg>
        <pc:spChg chg="add mod">
          <ac:chgData name="Anja Van Den Bossche" userId="ce15bd7c-dffa-4648-a167-d01a55b0d356" providerId="ADAL" clId="{57C0525A-ACC6-4E42-ACD0-1311205C8F26}" dt="2024-03-12T14:37:19.774" v="337" actId="20577"/>
          <ac:spMkLst>
            <pc:docMk/>
            <pc:sldMk cId="322193592" sldId="810"/>
            <ac:spMk id="8" creationId="{B6F1A973-47DD-BD22-E194-0489EED61A3F}"/>
          </ac:spMkLst>
        </pc:spChg>
        <pc:picChg chg="add del mod">
          <ac:chgData name="Anja Van Den Bossche" userId="ce15bd7c-dffa-4648-a167-d01a55b0d356" providerId="ADAL" clId="{57C0525A-ACC6-4E42-ACD0-1311205C8F26}" dt="2024-03-12T14:37:22.599" v="338" actId="478"/>
          <ac:picMkLst>
            <pc:docMk/>
            <pc:sldMk cId="322193592" sldId="810"/>
            <ac:picMk id="6" creationId="{49D1200B-26A4-D556-FDF2-2E56F7C6BC7C}"/>
          </ac:picMkLst>
        </pc:picChg>
      </pc:sldChg>
      <pc:sldChg chg="modSp mod">
        <pc:chgData name="Anja Van Den Bossche" userId="ce15bd7c-dffa-4648-a167-d01a55b0d356" providerId="ADAL" clId="{57C0525A-ACC6-4E42-ACD0-1311205C8F26}" dt="2024-03-14T10:48:17.921" v="532" actId="6549"/>
        <pc:sldMkLst>
          <pc:docMk/>
          <pc:sldMk cId="1972309374" sldId="811"/>
        </pc:sldMkLst>
        <pc:spChg chg="mod">
          <ac:chgData name="Anja Van Den Bossche" userId="ce15bd7c-dffa-4648-a167-d01a55b0d356" providerId="ADAL" clId="{57C0525A-ACC6-4E42-ACD0-1311205C8F26}" dt="2024-03-14T10:48:17.921" v="532" actId="6549"/>
          <ac:spMkLst>
            <pc:docMk/>
            <pc:sldMk cId="1972309374" sldId="811"/>
            <ac:spMk id="6" creationId="{D2E09597-EFCD-D33E-17D1-ECF47D9EE17D}"/>
          </ac:spMkLst>
        </pc:spChg>
      </pc:sldChg>
      <pc:sldChg chg="modSp mod">
        <pc:chgData name="Anja Van Den Bossche" userId="ce15bd7c-dffa-4648-a167-d01a55b0d356" providerId="ADAL" clId="{57C0525A-ACC6-4E42-ACD0-1311205C8F26}" dt="2024-03-14T10:48:35.387" v="534" actId="1076"/>
        <pc:sldMkLst>
          <pc:docMk/>
          <pc:sldMk cId="3105567647" sldId="812"/>
        </pc:sldMkLst>
        <pc:spChg chg="mod">
          <ac:chgData name="Anja Van Den Bossche" userId="ce15bd7c-dffa-4648-a167-d01a55b0d356" providerId="ADAL" clId="{57C0525A-ACC6-4E42-ACD0-1311205C8F26}" dt="2024-03-14T10:48:35.387" v="534" actId="1076"/>
          <ac:spMkLst>
            <pc:docMk/>
            <pc:sldMk cId="3105567647" sldId="812"/>
            <ac:spMk id="6" creationId="{7C2AEF40-D79B-3865-049B-CFF30CCF1899}"/>
          </ac:spMkLst>
        </pc:spChg>
      </pc:sldChg>
      <pc:sldChg chg="modSp mod">
        <pc:chgData name="Anja Van Den Bossche" userId="ce15bd7c-dffa-4648-a167-d01a55b0d356" providerId="ADAL" clId="{57C0525A-ACC6-4E42-ACD0-1311205C8F26}" dt="2024-03-14T10:49:04.921" v="537" actId="1076"/>
        <pc:sldMkLst>
          <pc:docMk/>
          <pc:sldMk cId="2810228832" sldId="813"/>
        </pc:sldMkLst>
        <pc:spChg chg="mod">
          <ac:chgData name="Anja Van Den Bossche" userId="ce15bd7c-dffa-4648-a167-d01a55b0d356" providerId="ADAL" clId="{57C0525A-ACC6-4E42-ACD0-1311205C8F26}" dt="2024-03-14T10:49:04.921" v="537" actId="1076"/>
          <ac:spMkLst>
            <pc:docMk/>
            <pc:sldMk cId="2810228832" sldId="813"/>
            <ac:spMk id="6" creationId="{3B1CF636-89AA-A0AC-1A43-AAED8FD6A26E}"/>
          </ac:spMkLst>
        </pc:spChg>
      </pc:sldChg>
      <pc:sldChg chg="delSp modSp mod delAnim">
        <pc:chgData name="Anja Van Den Bossche" userId="ce15bd7c-dffa-4648-a167-d01a55b0d356" providerId="ADAL" clId="{57C0525A-ACC6-4E42-ACD0-1311205C8F26}" dt="2024-03-14T10:49:47.591" v="542" actId="6549"/>
        <pc:sldMkLst>
          <pc:docMk/>
          <pc:sldMk cId="365417555" sldId="814"/>
        </pc:sldMkLst>
        <pc:spChg chg="mod">
          <ac:chgData name="Anja Van Den Bossche" userId="ce15bd7c-dffa-4648-a167-d01a55b0d356" providerId="ADAL" clId="{57C0525A-ACC6-4E42-ACD0-1311205C8F26}" dt="2024-03-14T10:49:47.591" v="542" actId="6549"/>
          <ac:spMkLst>
            <pc:docMk/>
            <pc:sldMk cId="365417555" sldId="814"/>
            <ac:spMk id="6" creationId="{38ACF8DC-334D-5E8C-BFA3-A6FCEDB7A0A9}"/>
          </ac:spMkLst>
        </pc:spChg>
        <pc:picChg chg="del">
          <ac:chgData name="Anja Van Den Bossche" userId="ce15bd7c-dffa-4648-a167-d01a55b0d356" providerId="ADAL" clId="{57C0525A-ACC6-4E42-ACD0-1311205C8F26}" dt="2024-03-14T10:49:40.748" v="540" actId="478"/>
          <ac:picMkLst>
            <pc:docMk/>
            <pc:sldMk cId="365417555" sldId="814"/>
            <ac:picMk id="8" creationId="{D29B9C2D-31A1-61D8-5B18-8E4082C27613}"/>
          </ac:picMkLst>
        </pc:picChg>
      </pc:sldChg>
      <pc:sldChg chg="modSp mod">
        <pc:chgData name="Anja Van Den Bossche" userId="ce15bd7c-dffa-4648-a167-d01a55b0d356" providerId="ADAL" clId="{57C0525A-ACC6-4E42-ACD0-1311205C8F26}" dt="2024-03-14T10:50:40.323" v="546" actId="1076"/>
        <pc:sldMkLst>
          <pc:docMk/>
          <pc:sldMk cId="2449553990" sldId="815"/>
        </pc:sldMkLst>
        <pc:spChg chg="mod">
          <ac:chgData name="Anja Van Den Bossche" userId="ce15bd7c-dffa-4648-a167-d01a55b0d356" providerId="ADAL" clId="{57C0525A-ACC6-4E42-ACD0-1311205C8F26}" dt="2024-03-14T10:50:40.323" v="546" actId="1076"/>
          <ac:spMkLst>
            <pc:docMk/>
            <pc:sldMk cId="2449553990" sldId="815"/>
            <ac:spMk id="8" creationId="{3B3EDD01-A850-0ECC-466D-579F3894E420}"/>
          </ac:spMkLst>
        </pc:spChg>
      </pc:sldChg>
      <pc:sldChg chg="modSp mod">
        <pc:chgData name="Anja Van Den Bossche" userId="ce15bd7c-dffa-4648-a167-d01a55b0d356" providerId="ADAL" clId="{57C0525A-ACC6-4E42-ACD0-1311205C8F26}" dt="2024-03-14T10:50:58.426" v="548" actId="1076"/>
        <pc:sldMkLst>
          <pc:docMk/>
          <pc:sldMk cId="1640761051" sldId="816"/>
        </pc:sldMkLst>
        <pc:spChg chg="mod">
          <ac:chgData name="Anja Van Den Bossche" userId="ce15bd7c-dffa-4648-a167-d01a55b0d356" providerId="ADAL" clId="{57C0525A-ACC6-4E42-ACD0-1311205C8F26}" dt="2024-03-14T10:50:58.426" v="548" actId="1076"/>
          <ac:spMkLst>
            <pc:docMk/>
            <pc:sldMk cId="1640761051" sldId="816"/>
            <ac:spMk id="6" creationId="{B8A1D120-3E8A-6B41-75A9-4D504F818DF0}"/>
          </ac:spMkLst>
        </pc:spChg>
      </pc:sldChg>
      <pc:sldChg chg="modSp mod">
        <pc:chgData name="Anja Van Den Bossche" userId="ce15bd7c-dffa-4648-a167-d01a55b0d356" providerId="ADAL" clId="{57C0525A-ACC6-4E42-ACD0-1311205C8F26}" dt="2024-03-13T12:43:37.882" v="364" actId="1076"/>
        <pc:sldMkLst>
          <pc:docMk/>
          <pc:sldMk cId="4132057072" sldId="818"/>
        </pc:sldMkLst>
        <pc:spChg chg="mod">
          <ac:chgData name="Anja Van Den Bossche" userId="ce15bd7c-dffa-4648-a167-d01a55b0d356" providerId="ADAL" clId="{57C0525A-ACC6-4E42-ACD0-1311205C8F26}" dt="2024-03-13T12:43:34.355" v="363" actId="255"/>
          <ac:spMkLst>
            <pc:docMk/>
            <pc:sldMk cId="4132057072" sldId="818"/>
            <ac:spMk id="9" creationId="{39B7EFB4-0C11-EF9E-3446-21FB44B26328}"/>
          </ac:spMkLst>
        </pc:spChg>
        <pc:picChg chg="mod">
          <ac:chgData name="Anja Van Den Bossche" userId="ce15bd7c-dffa-4648-a167-d01a55b0d356" providerId="ADAL" clId="{57C0525A-ACC6-4E42-ACD0-1311205C8F26}" dt="2024-03-13T12:43:37.882" v="364" actId="1076"/>
          <ac:picMkLst>
            <pc:docMk/>
            <pc:sldMk cId="4132057072" sldId="818"/>
            <ac:picMk id="10" creationId="{6BCAC77A-75A6-344D-7B97-E0F380675350}"/>
          </ac:picMkLst>
        </pc:picChg>
      </pc:sldChg>
      <pc:sldChg chg="addSp delSp modSp add mod delAnim">
        <pc:chgData name="Anja Van Den Bossche" userId="ce15bd7c-dffa-4648-a167-d01a55b0d356" providerId="ADAL" clId="{57C0525A-ACC6-4E42-ACD0-1311205C8F26}" dt="2024-03-14T10:47:31.231" v="527" actId="207"/>
        <pc:sldMkLst>
          <pc:docMk/>
          <pc:sldMk cId="2075544638" sldId="819"/>
        </pc:sldMkLst>
        <pc:spChg chg="add mod">
          <ac:chgData name="Anja Van Den Bossche" userId="ce15bd7c-dffa-4648-a167-d01a55b0d356" providerId="ADAL" clId="{57C0525A-ACC6-4E42-ACD0-1311205C8F26}" dt="2024-03-13T12:53:19.715" v="370"/>
          <ac:spMkLst>
            <pc:docMk/>
            <pc:sldMk cId="2075544638" sldId="819"/>
            <ac:spMk id="5" creationId="{9C0EFCA6-C63E-4D87-CB96-82DDCFFB78A7}"/>
          </ac:spMkLst>
        </pc:spChg>
        <pc:spChg chg="del mod">
          <ac:chgData name="Anja Van Den Bossche" userId="ce15bd7c-dffa-4648-a167-d01a55b0d356" providerId="ADAL" clId="{57C0525A-ACC6-4E42-ACD0-1311205C8F26}" dt="2024-03-13T12:52:52.731" v="367" actId="478"/>
          <ac:spMkLst>
            <pc:docMk/>
            <pc:sldMk cId="2075544638" sldId="819"/>
            <ac:spMk id="6" creationId="{C135533B-3DBD-6D70-FB41-8D311871D836}"/>
          </ac:spMkLst>
        </pc:spChg>
        <pc:spChg chg="add mod">
          <ac:chgData name="Anja Van Den Bossche" userId="ce15bd7c-dffa-4648-a167-d01a55b0d356" providerId="ADAL" clId="{57C0525A-ACC6-4E42-ACD0-1311205C8F26}" dt="2024-03-13T12:53:13.580" v="369"/>
          <ac:spMkLst>
            <pc:docMk/>
            <pc:sldMk cId="2075544638" sldId="819"/>
            <ac:spMk id="9" creationId="{4411936C-55E4-8480-3883-77A247D6DD4E}"/>
          </ac:spMkLst>
        </pc:spChg>
        <pc:spChg chg="add mod">
          <ac:chgData name="Anja Van Den Bossche" userId="ce15bd7c-dffa-4648-a167-d01a55b0d356" providerId="ADAL" clId="{57C0525A-ACC6-4E42-ACD0-1311205C8F26}" dt="2024-03-13T12:53:19.729" v="371"/>
          <ac:spMkLst>
            <pc:docMk/>
            <pc:sldMk cId="2075544638" sldId="819"/>
            <ac:spMk id="11" creationId="{DFDEEC01-4779-D7A1-20F1-0CF48C13378A}"/>
          </ac:spMkLst>
        </pc:spChg>
        <pc:spChg chg="add mod">
          <ac:chgData name="Anja Van Den Bossche" userId="ce15bd7c-dffa-4648-a167-d01a55b0d356" providerId="ADAL" clId="{57C0525A-ACC6-4E42-ACD0-1311205C8F26}" dt="2024-03-14T10:47:31.231" v="527" actId="207"/>
          <ac:spMkLst>
            <pc:docMk/>
            <pc:sldMk cId="2075544638" sldId="819"/>
            <ac:spMk id="12" creationId="{373CE19B-4974-96E8-97F5-96D66621AD64}"/>
          </ac:spMkLst>
        </pc:spChg>
        <pc:picChg chg="del">
          <ac:chgData name="Anja Van Den Bossche" userId="ce15bd7c-dffa-4648-a167-d01a55b0d356" providerId="ADAL" clId="{57C0525A-ACC6-4E42-ACD0-1311205C8F26}" dt="2024-03-13T12:52:54.238" v="368" actId="478"/>
          <ac:picMkLst>
            <pc:docMk/>
            <pc:sldMk cId="2075544638" sldId="819"/>
            <ac:picMk id="8" creationId="{F61881DF-B93D-EBA9-BC88-588DAC22E345}"/>
          </ac:picMkLst>
        </pc:picChg>
        <pc:picChg chg="add mod">
          <ac:chgData name="Anja Van Den Bossche" userId="ce15bd7c-dffa-4648-a167-d01a55b0d356" providerId="ADAL" clId="{57C0525A-ACC6-4E42-ACD0-1311205C8F26}" dt="2024-03-13T12:53:13.580" v="369"/>
          <ac:picMkLst>
            <pc:docMk/>
            <pc:sldMk cId="2075544638" sldId="819"/>
            <ac:picMk id="10" creationId="{451D838E-4EDD-3F1A-E7FF-730897C68534}"/>
          </ac:picMkLst>
        </pc:picChg>
        <pc:picChg chg="add mod">
          <ac:chgData name="Anja Van Den Bossche" userId="ce15bd7c-dffa-4648-a167-d01a55b0d356" providerId="ADAL" clId="{57C0525A-ACC6-4E42-ACD0-1311205C8F26}" dt="2024-03-13T12:54:10.619" v="378" actId="1076"/>
          <ac:picMkLst>
            <pc:docMk/>
            <pc:sldMk cId="2075544638" sldId="819"/>
            <ac:picMk id="13" creationId="{3FDB8730-4D7B-02A8-4FC0-FEAE03EEB8D9}"/>
          </ac:picMkLst>
        </pc:picChg>
        <pc:picChg chg="add del mod">
          <ac:chgData name="Anja Van Den Bossche" userId="ce15bd7c-dffa-4648-a167-d01a55b0d356" providerId="ADAL" clId="{57C0525A-ACC6-4E42-ACD0-1311205C8F26}" dt="2024-03-13T12:54:09.148" v="377" actId="478"/>
          <ac:picMkLst>
            <pc:docMk/>
            <pc:sldMk cId="2075544638" sldId="819"/>
            <ac:picMk id="14" creationId="{612FFF92-BE17-3185-9313-A2A3800EE0F0}"/>
          </ac:picMkLst>
        </pc:picChg>
      </pc:sldChg>
      <pc:sldChg chg="addSp delSp modSp add mod">
        <pc:chgData name="Anja Van Den Bossche" userId="ce15bd7c-dffa-4648-a167-d01a55b0d356" providerId="ADAL" clId="{57C0525A-ACC6-4E42-ACD0-1311205C8F26}" dt="2024-03-14T10:48:00.420" v="530" actId="1076"/>
        <pc:sldMkLst>
          <pc:docMk/>
          <pc:sldMk cId="564721346" sldId="820"/>
        </pc:sldMkLst>
        <pc:spChg chg="add mod">
          <ac:chgData name="Anja Van Den Bossche" userId="ce15bd7c-dffa-4648-a167-d01a55b0d356" providerId="ADAL" clId="{57C0525A-ACC6-4E42-ACD0-1311205C8F26}" dt="2024-03-14T10:47:52.389" v="529" actId="1076"/>
          <ac:spMkLst>
            <pc:docMk/>
            <pc:sldMk cId="564721346" sldId="820"/>
            <ac:spMk id="5" creationId="{0A30AAA1-4DC8-D4CA-251E-D5DFB3DDD86A}"/>
          </ac:spMkLst>
        </pc:spChg>
        <pc:spChg chg="del">
          <ac:chgData name="Anja Van Den Bossche" userId="ce15bd7c-dffa-4648-a167-d01a55b0d356" providerId="ADAL" clId="{57C0525A-ACC6-4E42-ACD0-1311205C8F26}" dt="2024-03-13T12:55:44.171" v="384" actId="478"/>
          <ac:spMkLst>
            <pc:docMk/>
            <pc:sldMk cId="564721346" sldId="820"/>
            <ac:spMk id="8" creationId="{B6F1A973-47DD-BD22-E194-0489EED61A3F}"/>
          </ac:spMkLst>
        </pc:spChg>
        <pc:picChg chg="add mod">
          <ac:chgData name="Anja Van Den Bossche" userId="ce15bd7c-dffa-4648-a167-d01a55b0d356" providerId="ADAL" clId="{57C0525A-ACC6-4E42-ACD0-1311205C8F26}" dt="2024-03-14T10:48:00.420" v="530" actId="1076"/>
          <ac:picMkLst>
            <pc:docMk/>
            <pc:sldMk cId="564721346" sldId="820"/>
            <ac:picMk id="6" creationId="{7C3AE3E9-60FD-C7AB-3ED9-446F1D625F86}"/>
          </ac:picMkLst>
        </pc:picChg>
      </pc:sldChg>
      <pc:sldChg chg="addSp delSp modSp add mod">
        <pc:chgData name="Anja Van Den Bossche" userId="ce15bd7c-dffa-4648-a167-d01a55b0d356" providerId="ADAL" clId="{57C0525A-ACC6-4E42-ACD0-1311205C8F26}" dt="2024-03-13T12:57:53.018" v="399" actId="1076"/>
        <pc:sldMkLst>
          <pc:docMk/>
          <pc:sldMk cId="1720813140" sldId="821"/>
        </pc:sldMkLst>
        <pc:spChg chg="del">
          <ac:chgData name="Anja Van Den Bossche" userId="ce15bd7c-dffa-4648-a167-d01a55b0d356" providerId="ADAL" clId="{57C0525A-ACC6-4E42-ACD0-1311205C8F26}" dt="2024-03-13T12:56:36.963" v="392" actId="478"/>
          <ac:spMkLst>
            <pc:docMk/>
            <pc:sldMk cId="1720813140" sldId="821"/>
            <ac:spMk id="6" creationId="{D2E09597-EFCD-D33E-17D1-ECF47D9EE17D}"/>
          </ac:spMkLst>
        </pc:spChg>
        <pc:spChg chg="add mod">
          <ac:chgData name="Anja Van Den Bossche" userId="ce15bd7c-dffa-4648-a167-d01a55b0d356" providerId="ADAL" clId="{57C0525A-ACC6-4E42-ACD0-1311205C8F26}" dt="2024-03-13T12:57:42.901" v="397" actId="1076"/>
          <ac:spMkLst>
            <pc:docMk/>
            <pc:sldMk cId="1720813140" sldId="821"/>
            <ac:spMk id="8" creationId="{A95F935E-C220-6547-5786-F6FD1EBF582F}"/>
          </ac:spMkLst>
        </pc:spChg>
        <pc:picChg chg="add mod">
          <ac:chgData name="Anja Van Den Bossche" userId="ce15bd7c-dffa-4648-a167-d01a55b0d356" providerId="ADAL" clId="{57C0525A-ACC6-4E42-ACD0-1311205C8F26}" dt="2024-03-13T12:57:53.018" v="399" actId="1076"/>
          <ac:picMkLst>
            <pc:docMk/>
            <pc:sldMk cId="1720813140" sldId="821"/>
            <ac:picMk id="9" creationId="{C9FB11C3-1E34-FF72-F7A2-E61E40420EC4}"/>
          </ac:picMkLst>
        </pc:picChg>
      </pc:sldChg>
      <pc:sldChg chg="addSp delSp modSp add mod">
        <pc:chgData name="Anja Van Den Bossche" userId="ce15bd7c-dffa-4648-a167-d01a55b0d356" providerId="ADAL" clId="{57C0525A-ACC6-4E42-ACD0-1311205C8F26}" dt="2024-03-14T10:48:49.556" v="535" actId="1076"/>
        <pc:sldMkLst>
          <pc:docMk/>
          <pc:sldMk cId="4192222553" sldId="822"/>
        </pc:sldMkLst>
        <pc:spChg chg="add mod">
          <ac:chgData name="Anja Van Den Bossche" userId="ce15bd7c-dffa-4648-a167-d01a55b0d356" providerId="ADAL" clId="{57C0525A-ACC6-4E42-ACD0-1311205C8F26}" dt="2024-03-13T12:58:45.385" v="405" actId="1076"/>
          <ac:spMkLst>
            <pc:docMk/>
            <pc:sldMk cId="4192222553" sldId="822"/>
            <ac:spMk id="5" creationId="{ED97B8C8-EA5F-4E31-592C-B74E47F0B20D}"/>
          </ac:spMkLst>
        </pc:spChg>
        <pc:spChg chg="del">
          <ac:chgData name="Anja Van Den Bossche" userId="ce15bd7c-dffa-4648-a167-d01a55b0d356" providerId="ADAL" clId="{57C0525A-ACC6-4E42-ACD0-1311205C8F26}" dt="2024-03-13T12:58:22.302" v="401" actId="478"/>
          <ac:spMkLst>
            <pc:docMk/>
            <pc:sldMk cId="4192222553" sldId="822"/>
            <ac:spMk id="6" creationId="{7C2AEF40-D79B-3865-049B-CFF30CCF1899}"/>
          </ac:spMkLst>
        </pc:spChg>
        <pc:picChg chg="add mod">
          <ac:chgData name="Anja Van Den Bossche" userId="ce15bd7c-dffa-4648-a167-d01a55b0d356" providerId="ADAL" clId="{57C0525A-ACC6-4E42-ACD0-1311205C8F26}" dt="2024-03-14T10:48:49.556" v="535" actId="1076"/>
          <ac:picMkLst>
            <pc:docMk/>
            <pc:sldMk cId="4192222553" sldId="822"/>
            <ac:picMk id="8" creationId="{ACFC8428-FACB-A958-83B1-B03C4910AE07}"/>
          </ac:picMkLst>
        </pc:picChg>
      </pc:sldChg>
      <pc:sldChg chg="addSp delSp modSp add mod">
        <pc:chgData name="Anja Van Den Bossche" userId="ce15bd7c-dffa-4648-a167-d01a55b0d356" providerId="ADAL" clId="{57C0525A-ACC6-4E42-ACD0-1311205C8F26}" dt="2024-03-13T13:00:40.988" v="418" actId="1076"/>
        <pc:sldMkLst>
          <pc:docMk/>
          <pc:sldMk cId="3722806799" sldId="823"/>
        </pc:sldMkLst>
        <pc:spChg chg="del">
          <ac:chgData name="Anja Van Den Bossche" userId="ce15bd7c-dffa-4648-a167-d01a55b0d356" providerId="ADAL" clId="{57C0525A-ACC6-4E42-ACD0-1311205C8F26}" dt="2024-03-13T12:59:12.171" v="409" actId="478"/>
          <ac:spMkLst>
            <pc:docMk/>
            <pc:sldMk cId="3722806799" sldId="823"/>
            <ac:spMk id="6" creationId="{3B1CF636-89AA-A0AC-1A43-AAED8FD6A26E}"/>
          </ac:spMkLst>
        </pc:spChg>
        <pc:spChg chg="add mod">
          <ac:chgData name="Anja Van Den Bossche" userId="ce15bd7c-dffa-4648-a167-d01a55b0d356" providerId="ADAL" clId="{57C0525A-ACC6-4E42-ACD0-1311205C8F26}" dt="2024-03-13T13:00:20.559" v="416" actId="207"/>
          <ac:spMkLst>
            <pc:docMk/>
            <pc:sldMk cId="3722806799" sldId="823"/>
            <ac:spMk id="8" creationId="{35E8C5EF-0A52-C0B5-6866-4224CFB27C93}"/>
          </ac:spMkLst>
        </pc:spChg>
        <pc:picChg chg="add del mod">
          <ac:chgData name="Anja Van Den Bossche" userId="ce15bd7c-dffa-4648-a167-d01a55b0d356" providerId="ADAL" clId="{57C0525A-ACC6-4E42-ACD0-1311205C8F26}" dt="2024-03-13T12:59:29.419" v="411" actId="478"/>
          <ac:picMkLst>
            <pc:docMk/>
            <pc:sldMk cId="3722806799" sldId="823"/>
            <ac:picMk id="5" creationId="{F6BE4C56-BBC9-9F3F-33F6-DD22E5644509}"/>
          </ac:picMkLst>
        </pc:picChg>
        <pc:picChg chg="add mod">
          <ac:chgData name="Anja Van Den Bossche" userId="ce15bd7c-dffa-4648-a167-d01a55b0d356" providerId="ADAL" clId="{57C0525A-ACC6-4E42-ACD0-1311205C8F26}" dt="2024-03-13T13:00:40.988" v="418" actId="1076"/>
          <ac:picMkLst>
            <pc:docMk/>
            <pc:sldMk cId="3722806799" sldId="823"/>
            <ac:picMk id="9" creationId="{F2358D17-4F9B-1EE4-9A26-C79BA5699081}"/>
          </ac:picMkLst>
        </pc:picChg>
      </pc:sldChg>
      <pc:sldChg chg="addSp delSp modSp add mod delAnim">
        <pc:chgData name="Anja Van Den Bossche" userId="ce15bd7c-dffa-4648-a167-d01a55b0d356" providerId="ADAL" clId="{57C0525A-ACC6-4E42-ACD0-1311205C8F26}" dt="2024-03-14T10:49:58.906" v="544" actId="207"/>
        <pc:sldMkLst>
          <pc:docMk/>
          <pc:sldMk cId="232892491" sldId="824"/>
        </pc:sldMkLst>
        <pc:spChg chg="add mod">
          <ac:chgData name="Anja Van Den Bossche" userId="ce15bd7c-dffa-4648-a167-d01a55b0d356" providerId="ADAL" clId="{57C0525A-ACC6-4E42-ACD0-1311205C8F26}" dt="2024-03-14T10:49:58.906" v="544" actId="207"/>
          <ac:spMkLst>
            <pc:docMk/>
            <pc:sldMk cId="232892491" sldId="824"/>
            <ac:spMk id="5" creationId="{63FC9772-71A4-674E-D2B8-167B9F7355C6}"/>
          </ac:spMkLst>
        </pc:spChg>
        <pc:spChg chg="del mod">
          <ac:chgData name="Anja Van Den Bossche" userId="ce15bd7c-dffa-4648-a167-d01a55b0d356" providerId="ADAL" clId="{57C0525A-ACC6-4E42-ACD0-1311205C8F26}" dt="2024-03-13T13:03:08.693" v="421" actId="478"/>
          <ac:spMkLst>
            <pc:docMk/>
            <pc:sldMk cId="232892491" sldId="824"/>
            <ac:spMk id="6" creationId="{38ACF8DC-334D-5E8C-BFA3-A6FCEDB7A0A9}"/>
          </ac:spMkLst>
        </pc:spChg>
        <pc:picChg chg="del">
          <ac:chgData name="Anja Van Den Bossche" userId="ce15bd7c-dffa-4648-a167-d01a55b0d356" providerId="ADAL" clId="{57C0525A-ACC6-4E42-ACD0-1311205C8F26}" dt="2024-03-13T13:03:09.978" v="422" actId="478"/>
          <ac:picMkLst>
            <pc:docMk/>
            <pc:sldMk cId="232892491" sldId="824"/>
            <ac:picMk id="8" creationId="{D29B9C2D-31A1-61D8-5B18-8E4082C27613}"/>
          </ac:picMkLst>
        </pc:picChg>
        <pc:picChg chg="add mod">
          <ac:chgData name="Anja Van Den Bossche" userId="ce15bd7c-dffa-4648-a167-d01a55b0d356" providerId="ADAL" clId="{57C0525A-ACC6-4E42-ACD0-1311205C8F26}" dt="2024-03-13T13:04:09.971" v="429" actId="1076"/>
          <ac:picMkLst>
            <pc:docMk/>
            <pc:sldMk cId="232892491" sldId="824"/>
            <ac:picMk id="9" creationId="{675D71CF-A939-4441-5E18-A6FAC1178B28}"/>
          </ac:picMkLst>
        </pc:picChg>
      </pc:sldChg>
      <pc:sldChg chg="addSp delSp modSp add mod">
        <pc:chgData name="Anja Van Den Bossche" userId="ce15bd7c-dffa-4648-a167-d01a55b0d356" providerId="ADAL" clId="{57C0525A-ACC6-4E42-ACD0-1311205C8F26}" dt="2024-03-13T13:05:16.156" v="439" actId="1076"/>
        <pc:sldMkLst>
          <pc:docMk/>
          <pc:sldMk cId="1392721129" sldId="825"/>
        </pc:sldMkLst>
        <pc:spChg chg="add mod">
          <ac:chgData name="Anja Van Den Bossche" userId="ce15bd7c-dffa-4648-a167-d01a55b0d356" providerId="ADAL" clId="{57C0525A-ACC6-4E42-ACD0-1311205C8F26}" dt="2024-03-13T13:05:05.704" v="437" actId="207"/>
          <ac:spMkLst>
            <pc:docMk/>
            <pc:sldMk cId="1392721129" sldId="825"/>
            <ac:spMk id="5" creationId="{B3CD43B3-C3C6-2E2A-DBB4-6D4B96C5A1B4}"/>
          </ac:spMkLst>
        </pc:spChg>
        <pc:spChg chg="del">
          <ac:chgData name="Anja Van Den Bossche" userId="ce15bd7c-dffa-4648-a167-d01a55b0d356" providerId="ADAL" clId="{57C0525A-ACC6-4E42-ACD0-1311205C8F26}" dt="2024-03-13T13:04:31.435" v="432" actId="478"/>
          <ac:spMkLst>
            <pc:docMk/>
            <pc:sldMk cId="1392721129" sldId="825"/>
            <ac:spMk id="8" creationId="{3B3EDD01-A850-0ECC-466D-579F3894E420}"/>
          </ac:spMkLst>
        </pc:spChg>
        <pc:picChg chg="add mod">
          <ac:chgData name="Anja Van Den Bossche" userId="ce15bd7c-dffa-4648-a167-d01a55b0d356" providerId="ADAL" clId="{57C0525A-ACC6-4E42-ACD0-1311205C8F26}" dt="2024-03-13T13:05:16.156" v="439" actId="1076"/>
          <ac:picMkLst>
            <pc:docMk/>
            <pc:sldMk cId="1392721129" sldId="825"/>
            <ac:picMk id="6" creationId="{58EEF1B8-9020-8809-1E98-3146CE924E30}"/>
          </ac:picMkLst>
        </pc:picChg>
      </pc:sldChg>
      <pc:sldChg chg="addSp delSp modSp add mod">
        <pc:chgData name="Anja Van Den Bossche" userId="ce15bd7c-dffa-4648-a167-d01a55b0d356" providerId="ADAL" clId="{57C0525A-ACC6-4E42-ACD0-1311205C8F26}" dt="2024-03-13T13:06:42.409" v="448" actId="1076"/>
        <pc:sldMkLst>
          <pc:docMk/>
          <pc:sldMk cId="3343949926" sldId="826"/>
        </pc:sldMkLst>
        <pc:spChg chg="add mod">
          <ac:chgData name="Anja Van Den Bossche" userId="ce15bd7c-dffa-4648-a167-d01a55b0d356" providerId="ADAL" clId="{57C0525A-ACC6-4E42-ACD0-1311205C8F26}" dt="2024-03-13T13:06:31.707" v="446" actId="207"/>
          <ac:spMkLst>
            <pc:docMk/>
            <pc:sldMk cId="3343949926" sldId="826"/>
            <ac:spMk id="5" creationId="{946E953C-0C4D-91F2-A174-F43B1E3570A2}"/>
          </ac:spMkLst>
        </pc:spChg>
        <pc:spChg chg="del">
          <ac:chgData name="Anja Van Den Bossche" userId="ce15bd7c-dffa-4648-a167-d01a55b0d356" providerId="ADAL" clId="{57C0525A-ACC6-4E42-ACD0-1311205C8F26}" dt="2024-03-13T13:06:06.402" v="441" actId="478"/>
          <ac:spMkLst>
            <pc:docMk/>
            <pc:sldMk cId="3343949926" sldId="826"/>
            <ac:spMk id="6" creationId="{B8A1D120-3E8A-6B41-75A9-4D504F818DF0}"/>
          </ac:spMkLst>
        </pc:spChg>
        <pc:picChg chg="add mod">
          <ac:chgData name="Anja Van Den Bossche" userId="ce15bd7c-dffa-4648-a167-d01a55b0d356" providerId="ADAL" clId="{57C0525A-ACC6-4E42-ACD0-1311205C8F26}" dt="2024-03-13T13:06:42.409" v="448" actId="1076"/>
          <ac:picMkLst>
            <pc:docMk/>
            <pc:sldMk cId="3343949926" sldId="826"/>
            <ac:picMk id="8" creationId="{C5E62A87-7910-68B7-6E99-D0E6BFC59CC3}"/>
          </ac:picMkLst>
        </pc:picChg>
      </pc:sldChg>
      <pc:sldChg chg="addSp delSp modSp add mod">
        <pc:chgData name="Anja Van Den Bossche" userId="ce15bd7c-dffa-4648-a167-d01a55b0d356" providerId="ADAL" clId="{57C0525A-ACC6-4E42-ACD0-1311205C8F26}" dt="2024-03-13T13:07:43.060" v="456" actId="1076"/>
        <pc:sldMkLst>
          <pc:docMk/>
          <pc:sldMk cId="1063553640" sldId="827"/>
        </pc:sldMkLst>
        <pc:spChg chg="add mod">
          <ac:chgData name="Anja Van Den Bossche" userId="ce15bd7c-dffa-4648-a167-d01a55b0d356" providerId="ADAL" clId="{57C0525A-ACC6-4E42-ACD0-1311205C8F26}" dt="2024-03-13T13:07:33.227" v="454" actId="207"/>
          <ac:spMkLst>
            <pc:docMk/>
            <pc:sldMk cId="1063553640" sldId="827"/>
            <ac:spMk id="5" creationId="{D9CEEDC0-6C5F-B2A7-BEF5-FEBA4D3FA978}"/>
          </ac:spMkLst>
        </pc:spChg>
        <pc:spChg chg="del">
          <ac:chgData name="Anja Van Den Bossche" userId="ce15bd7c-dffa-4648-a167-d01a55b0d356" providerId="ADAL" clId="{57C0525A-ACC6-4E42-ACD0-1311205C8F26}" dt="2024-03-13T13:07:21.350" v="450" actId="478"/>
          <ac:spMkLst>
            <pc:docMk/>
            <pc:sldMk cId="1063553640" sldId="827"/>
            <ac:spMk id="6" creationId="{CF634DD7-14CF-D861-1D36-8FC10BDC1C96}"/>
          </ac:spMkLst>
        </pc:spChg>
        <pc:picChg chg="add mod">
          <ac:chgData name="Anja Van Den Bossche" userId="ce15bd7c-dffa-4648-a167-d01a55b0d356" providerId="ADAL" clId="{57C0525A-ACC6-4E42-ACD0-1311205C8F26}" dt="2024-03-13T13:07:43.060" v="456" actId="1076"/>
          <ac:picMkLst>
            <pc:docMk/>
            <pc:sldMk cId="1063553640" sldId="827"/>
            <ac:picMk id="8" creationId="{804A1AF7-404A-5C95-C73E-C67C2CF98686}"/>
          </ac:picMkLst>
        </pc:picChg>
      </pc:sldChg>
      <pc:sldChg chg="add del">
        <pc:chgData name="Anja Van Den Bossche" userId="ce15bd7c-dffa-4648-a167-d01a55b0d356" providerId="ADAL" clId="{57C0525A-ACC6-4E42-ACD0-1311205C8F26}" dt="2024-03-14T14:55:21.993" v="577" actId="2696"/>
        <pc:sldMkLst>
          <pc:docMk/>
          <pc:sldMk cId="2980177662" sldId="828"/>
        </pc:sldMkLst>
      </pc:sldChg>
    </pc:docChg>
  </pc:docChgLst>
  <pc:docChgLst>
    <pc:chgData name="Anja Van Den Bossche" userId="ce15bd7c-dffa-4648-a167-d01a55b0d356" providerId="ADAL" clId="{6A808AD5-667B-974A-BCA2-4AF5387DBF57}"/>
    <pc:docChg chg="custSel addSld modSld">
      <pc:chgData name="Anja Van Den Bossche" userId="ce15bd7c-dffa-4648-a167-d01a55b0d356" providerId="ADAL" clId="{6A808AD5-667B-974A-BCA2-4AF5387DBF57}" dt="2024-03-12T19:47:13.531" v="116" actId="14100"/>
      <pc:docMkLst>
        <pc:docMk/>
      </pc:docMkLst>
      <pc:sldChg chg="modSp mod">
        <pc:chgData name="Anja Van Den Bossche" userId="ce15bd7c-dffa-4648-a167-d01a55b0d356" providerId="ADAL" clId="{6A808AD5-667B-974A-BCA2-4AF5387DBF57}" dt="2024-03-12T19:26:42.103" v="2" actId="1076"/>
        <pc:sldMkLst>
          <pc:docMk/>
          <pc:sldMk cId="125263758" sldId="663"/>
        </pc:sldMkLst>
        <pc:spChg chg="mod">
          <ac:chgData name="Anja Van Den Bossche" userId="ce15bd7c-dffa-4648-a167-d01a55b0d356" providerId="ADAL" clId="{6A808AD5-667B-974A-BCA2-4AF5387DBF57}" dt="2024-03-12T19:26:42.103" v="2" actId="1076"/>
          <ac:spMkLst>
            <pc:docMk/>
            <pc:sldMk cId="125263758" sldId="663"/>
            <ac:spMk id="3" creationId="{28B80B00-50D0-B64F-800D-6B4907798B55}"/>
          </ac:spMkLst>
        </pc:spChg>
        <pc:spChg chg="mod">
          <ac:chgData name="Anja Van Den Bossche" userId="ce15bd7c-dffa-4648-a167-d01a55b0d356" providerId="ADAL" clId="{6A808AD5-667B-974A-BCA2-4AF5387DBF57}" dt="2024-03-12T19:26:37.371" v="0" actId="1076"/>
          <ac:spMkLst>
            <pc:docMk/>
            <pc:sldMk cId="125263758" sldId="663"/>
            <ac:spMk id="12" creationId="{140E17B8-F72C-D343-A366-18B8B9A6C83A}"/>
          </ac:spMkLst>
        </pc:spChg>
      </pc:sldChg>
      <pc:sldChg chg="modSp mod">
        <pc:chgData name="Anja Van Den Bossche" userId="ce15bd7c-dffa-4648-a167-d01a55b0d356" providerId="ADAL" clId="{6A808AD5-667B-974A-BCA2-4AF5387DBF57}" dt="2024-03-12T19:43:17.659" v="107" actId="14100"/>
        <pc:sldMkLst>
          <pc:docMk/>
          <pc:sldMk cId="569115455" sldId="775"/>
        </pc:sldMkLst>
        <pc:graphicFrameChg chg="mod modGraphic">
          <ac:chgData name="Anja Van Den Bossche" userId="ce15bd7c-dffa-4648-a167-d01a55b0d356" providerId="ADAL" clId="{6A808AD5-667B-974A-BCA2-4AF5387DBF57}" dt="2024-03-12T19:43:01.811" v="104" actId="20577"/>
          <ac:graphicFrameMkLst>
            <pc:docMk/>
            <pc:sldMk cId="569115455" sldId="775"/>
            <ac:graphicFrameMk id="3" creationId="{F10FF1EF-CDDF-4754-869D-AC85EF64883D}"/>
          </ac:graphicFrameMkLst>
        </pc:graphicFrameChg>
        <pc:graphicFrameChg chg="mod modGraphic">
          <ac:chgData name="Anja Van Den Bossche" userId="ce15bd7c-dffa-4648-a167-d01a55b0d356" providerId="ADAL" clId="{6A808AD5-667B-974A-BCA2-4AF5387DBF57}" dt="2024-03-12T19:43:17.659" v="107" actId="14100"/>
          <ac:graphicFrameMkLst>
            <pc:docMk/>
            <pc:sldMk cId="569115455" sldId="775"/>
            <ac:graphicFrameMk id="6" creationId="{D5DA0B5C-7A1C-4584-9D72-404A95BD02A4}"/>
          </ac:graphicFrameMkLst>
        </pc:graphicFrameChg>
      </pc:sldChg>
      <pc:sldChg chg="modSp mod">
        <pc:chgData name="Anja Van Den Bossche" userId="ce15bd7c-dffa-4648-a167-d01a55b0d356" providerId="ADAL" clId="{6A808AD5-667B-974A-BCA2-4AF5387DBF57}" dt="2024-03-12T19:27:10.041" v="3" actId="207"/>
        <pc:sldMkLst>
          <pc:docMk/>
          <pc:sldMk cId="2254501361" sldId="809"/>
        </pc:sldMkLst>
        <pc:spChg chg="mod">
          <ac:chgData name="Anja Van Den Bossche" userId="ce15bd7c-dffa-4648-a167-d01a55b0d356" providerId="ADAL" clId="{6A808AD5-667B-974A-BCA2-4AF5387DBF57}" dt="2024-03-12T19:27:10.041" v="3" actId="207"/>
          <ac:spMkLst>
            <pc:docMk/>
            <pc:sldMk cId="2254501361" sldId="809"/>
            <ac:spMk id="6" creationId="{C135533B-3DBD-6D70-FB41-8D311871D836}"/>
          </ac:spMkLst>
        </pc:spChg>
      </pc:sldChg>
      <pc:sldChg chg="modSp mod">
        <pc:chgData name="Anja Van Den Bossche" userId="ce15bd7c-dffa-4648-a167-d01a55b0d356" providerId="ADAL" clId="{6A808AD5-667B-974A-BCA2-4AF5387DBF57}" dt="2024-03-12T19:27:22.596" v="5" actId="207"/>
        <pc:sldMkLst>
          <pc:docMk/>
          <pc:sldMk cId="322193592" sldId="810"/>
        </pc:sldMkLst>
        <pc:spChg chg="mod">
          <ac:chgData name="Anja Van Den Bossche" userId="ce15bd7c-dffa-4648-a167-d01a55b0d356" providerId="ADAL" clId="{6A808AD5-667B-974A-BCA2-4AF5387DBF57}" dt="2024-03-12T19:27:22.596" v="5" actId="207"/>
          <ac:spMkLst>
            <pc:docMk/>
            <pc:sldMk cId="322193592" sldId="810"/>
            <ac:spMk id="8" creationId="{B6F1A973-47DD-BD22-E194-0489EED61A3F}"/>
          </ac:spMkLst>
        </pc:spChg>
      </pc:sldChg>
      <pc:sldChg chg="addSp modSp add mod">
        <pc:chgData name="Anja Van Den Bossche" userId="ce15bd7c-dffa-4648-a167-d01a55b0d356" providerId="ADAL" clId="{6A808AD5-667B-974A-BCA2-4AF5387DBF57}" dt="2024-03-12T19:29:55.723" v="11" actId="207"/>
        <pc:sldMkLst>
          <pc:docMk/>
          <pc:sldMk cId="1972309374" sldId="811"/>
        </pc:sldMkLst>
        <pc:spChg chg="mod">
          <ac:chgData name="Anja Van Den Bossche" userId="ce15bd7c-dffa-4648-a167-d01a55b0d356" providerId="ADAL" clId="{6A808AD5-667B-974A-BCA2-4AF5387DBF57}" dt="2024-03-12T19:29:24.974" v="7" actId="20577"/>
          <ac:spMkLst>
            <pc:docMk/>
            <pc:sldMk cId="1972309374" sldId="811"/>
            <ac:spMk id="5" creationId="{C734B4CB-6B5E-4813-9BF2-BD39D502EDA1}"/>
          </ac:spMkLst>
        </pc:spChg>
        <pc:spChg chg="add mod">
          <ac:chgData name="Anja Van Den Bossche" userId="ce15bd7c-dffa-4648-a167-d01a55b0d356" providerId="ADAL" clId="{6A808AD5-667B-974A-BCA2-4AF5387DBF57}" dt="2024-03-12T19:29:55.723" v="11" actId="207"/>
          <ac:spMkLst>
            <pc:docMk/>
            <pc:sldMk cId="1972309374" sldId="811"/>
            <ac:spMk id="6" creationId="{D2E09597-EFCD-D33E-17D1-ECF47D9EE17D}"/>
          </ac:spMkLst>
        </pc:spChg>
      </pc:sldChg>
      <pc:sldChg chg="addSp delSp modSp add mod">
        <pc:chgData name="Anja Van Den Bossche" userId="ce15bd7c-dffa-4648-a167-d01a55b0d356" providerId="ADAL" clId="{6A808AD5-667B-974A-BCA2-4AF5387DBF57}" dt="2024-03-12T19:31:16.350" v="19"/>
        <pc:sldMkLst>
          <pc:docMk/>
          <pc:sldMk cId="3105567647" sldId="812"/>
        </pc:sldMkLst>
        <pc:spChg chg="del mod">
          <ac:chgData name="Anja Van Den Bossche" userId="ce15bd7c-dffa-4648-a167-d01a55b0d356" providerId="ADAL" clId="{6A808AD5-667B-974A-BCA2-4AF5387DBF57}" dt="2024-03-12T19:31:16.350" v="19"/>
          <ac:spMkLst>
            <pc:docMk/>
            <pc:sldMk cId="3105567647" sldId="812"/>
            <ac:spMk id="5" creationId="{C734B4CB-6B5E-4813-9BF2-BD39D502EDA1}"/>
          </ac:spMkLst>
        </pc:spChg>
        <pc:spChg chg="add mod">
          <ac:chgData name="Anja Van Den Bossche" userId="ce15bd7c-dffa-4648-a167-d01a55b0d356" providerId="ADAL" clId="{6A808AD5-667B-974A-BCA2-4AF5387DBF57}" dt="2024-03-12T19:31:08.337" v="17" actId="207"/>
          <ac:spMkLst>
            <pc:docMk/>
            <pc:sldMk cId="3105567647" sldId="812"/>
            <ac:spMk id="6" creationId="{7C2AEF40-D79B-3865-049B-CFF30CCF1899}"/>
          </ac:spMkLst>
        </pc:spChg>
      </pc:sldChg>
      <pc:sldChg chg="addSp delSp modSp add mod">
        <pc:chgData name="Anja Van Den Bossche" userId="ce15bd7c-dffa-4648-a167-d01a55b0d356" providerId="ADAL" clId="{6A808AD5-667B-974A-BCA2-4AF5387DBF57}" dt="2024-03-12T19:32:41.354" v="26" actId="207"/>
        <pc:sldMkLst>
          <pc:docMk/>
          <pc:sldMk cId="2810228832" sldId="813"/>
        </pc:sldMkLst>
        <pc:spChg chg="del mod">
          <ac:chgData name="Anja Van Den Bossche" userId="ce15bd7c-dffa-4648-a167-d01a55b0d356" providerId="ADAL" clId="{6A808AD5-667B-974A-BCA2-4AF5387DBF57}" dt="2024-03-12T19:32:29.039" v="22" actId="478"/>
          <ac:spMkLst>
            <pc:docMk/>
            <pc:sldMk cId="2810228832" sldId="813"/>
            <ac:spMk id="5" creationId="{C734B4CB-6B5E-4813-9BF2-BD39D502EDA1}"/>
          </ac:spMkLst>
        </pc:spChg>
        <pc:spChg chg="add mod">
          <ac:chgData name="Anja Van Den Bossche" userId="ce15bd7c-dffa-4648-a167-d01a55b0d356" providerId="ADAL" clId="{6A808AD5-667B-974A-BCA2-4AF5387DBF57}" dt="2024-03-12T19:32:41.354" v="26" actId="207"/>
          <ac:spMkLst>
            <pc:docMk/>
            <pc:sldMk cId="2810228832" sldId="813"/>
            <ac:spMk id="6" creationId="{3B1CF636-89AA-A0AC-1A43-AAED8FD6A26E}"/>
          </ac:spMkLst>
        </pc:spChg>
      </pc:sldChg>
      <pc:sldChg chg="addSp delSp modSp add mod modAnim">
        <pc:chgData name="Anja Van Den Bossche" userId="ce15bd7c-dffa-4648-a167-d01a55b0d356" providerId="ADAL" clId="{6A808AD5-667B-974A-BCA2-4AF5387DBF57}" dt="2024-03-12T19:34:37.272" v="34" actId="207"/>
        <pc:sldMkLst>
          <pc:docMk/>
          <pc:sldMk cId="365417555" sldId="814"/>
        </pc:sldMkLst>
        <pc:spChg chg="del mod">
          <ac:chgData name="Anja Van Den Bossche" userId="ce15bd7c-dffa-4648-a167-d01a55b0d356" providerId="ADAL" clId="{6A808AD5-667B-974A-BCA2-4AF5387DBF57}" dt="2024-03-12T19:33:55.430" v="29" actId="478"/>
          <ac:spMkLst>
            <pc:docMk/>
            <pc:sldMk cId="365417555" sldId="814"/>
            <ac:spMk id="5" creationId="{C734B4CB-6B5E-4813-9BF2-BD39D502EDA1}"/>
          </ac:spMkLst>
        </pc:spChg>
        <pc:spChg chg="add mod">
          <ac:chgData name="Anja Van Den Bossche" userId="ce15bd7c-dffa-4648-a167-d01a55b0d356" providerId="ADAL" clId="{6A808AD5-667B-974A-BCA2-4AF5387DBF57}" dt="2024-03-12T19:34:02.372" v="32" actId="14100"/>
          <ac:spMkLst>
            <pc:docMk/>
            <pc:sldMk cId="365417555" sldId="814"/>
            <ac:spMk id="6" creationId="{38ACF8DC-334D-5E8C-BFA3-A6FCEDB7A0A9}"/>
          </ac:spMkLst>
        </pc:spChg>
        <pc:picChg chg="add mod">
          <ac:chgData name="Anja Van Den Bossche" userId="ce15bd7c-dffa-4648-a167-d01a55b0d356" providerId="ADAL" clId="{6A808AD5-667B-974A-BCA2-4AF5387DBF57}" dt="2024-03-12T19:34:37.272" v="34" actId="207"/>
          <ac:picMkLst>
            <pc:docMk/>
            <pc:sldMk cId="365417555" sldId="814"/>
            <ac:picMk id="8" creationId="{D29B9C2D-31A1-61D8-5B18-8E4082C27613}"/>
          </ac:picMkLst>
        </pc:picChg>
      </pc:sldChg>
      <pc:sldChg chg="addSp delSp modSp add mod delAnim modAnim">
        <pc:chgData name="Anja Van Den Bossche" userId="ce15bd7c-dffa-4648-a167-d01a55b0d356" providerId="ADAL" clId="{6A808AD5-667B-974A-BCA2-4AF5387DBF57}" dt="2024-03-12T19:37:01.038" v="43" actId="207"/>
        <pc:sldMkLst>
          <pc:docMk/>
          <pc:sldMk cId="2449553990" sldId="815"/>
        </pc:sldMkLst>
        <pc:spChg chg="del mod">
          <ac:chgData name="Anja Van Den Bossche" userId="ce15bd7c-dffa-4648-a167-d01a55b0d356" providerId="ADAL" clId="{6A808AD5-667B-974A-BCA2-4AF5387DBF57}" dt="2024-03-12T19:36:42.427" v="38" actId="478"/>
          <ac:spMkLst>
            <pc:docMk/>
            <pc:sldMk cId="2449553990" sldId="815"/>
            <ac:spMk id="5" creationId="{C734B4CB-6B5E-4813-9BF2-BD39D502EDA1}"/>
          </ac:spMkLst>
        </pc:spChg>
        <pc:spChg chg="add mod">
          <ac:chgData name="Anja Van Den Bossche" userId="ce15bd7c-dffa-4648-a167-d01a55b0d356" providerId="ADAL" clId="{6A808AD5-667B-974A-BCA2-4AF5387DBF57}" dt="2024-03-12T19:37:01.038" v="43" actId="207"/>
          <ac:spMkLst>
            <pc:docMk/>
            <pc:sldMk cId="2449553990" sldId="815"/>
            <ac:spMk id="8" creationId="{3B3EDD01-A850-0ECC-466D-579F3894E420}"/>
          </ac:spMkLst>
        </pc:spChg>
        <pc:picChg chg="add del mod">
          <ac:chgData name="Anja Van Den Bossche" userId="ce15bd7c-dffa-4648-a167-d01a55b0d356" providerId="ADAL" clId="{6A808AD5-667B-974A-BCA2-4AF5387DBF57}" dt="2024-03-12T19:36:43.471" v="39" actId="478"/>
          <ac:picMkLst>
            <pc:docMk/>
            <pc:sldMk cId="2449553990" sldId="815"/>
            <ac:picMk id="6" creationId="{C88C7F47-8DB3-4889-83DA-B94E4D904E33}"/>
          </ac:picMkLst>
        </pc:picChg>
      </pc:sldChg>
      <pc:sldChg chg="addSp delSp modSp add mod">
        <pc:chgData name="Anja Van Den Bossche" userId="ce15bd7c-dffa-4648-a167-d01a55b0d356" providerId="ADAL" clId="{6A808AD5-667B-974A-BCA2-4AF5387DBF57}" dt="2024-03-12T19:37:48.355" v="50" actId="207"/>
        <pc:sldMkLst>
          <pc:docMk/>
          <pc:sldMk cId="1640761051" sldId="816"/>
        </pc:sldMkLst>
        <pc:spChg chg="del mod">
          <ac:chgData name="Anja Van Den Bossche" userId="ce15bd7c-dffa-4648-a167-d01a55b0d356" providerId="ADAL" clId="{6A808AD5-667B-974A-BCA2-4AF5387DBF57}" dt="2024-03-12T19:37:24.210" v="46" actId="478"/>
          <ac:spMkLst>
            <pc:docMk/>
            <pc:sldMk cId="1640761051" sldId="816"/>
            <ac:spMk id="5" creationId="{C734B4CB-6B5E-4813-9BF2-BD39D502EDA1}"/>
          </ac:spMkLst>
        </pc:spChg>
        <pc:spChg chg="add mod">
          <ac:chgData name="Anja Van Den Bossche" userId="ce15bd7c-dffa-4648-a167-d01a55b0d356" providerId="ADAL" clId="{6A808AD5-667B-974A-BCA2-4AF5387DBF57}" dt="2024-03-12T19:37:48.355" v="50" actId="207"/>
          <ac:spMkLst>
            <pc:docMk/>
            <pc:sldMk cId="1640761051" sldId="816"/>
            <ac:spMk id="6" creationId="{B8A1D120-3E8A-6B41-75A9-4D504F818DF0}"/>
          </ac:spMkLst>
        </pc:spChg>
      </pc:sldChg>
      <pc:sldChg chg="addSp delSp modSp add mod">
        <pc:chgData name="Anja Van Den Bossche" userId="ce15bd7c-dffa-4648-a167-d01a55b0d356" providerId="ADAL" clId="{6A808AD5-667B-974A-BCA2-4AF5387DBF57}" dt="2024-03-12T19:38:34.714" v="57" actId="207"/>
        <pc:sldMkLst>
          <pc:docMk/>
          <pc:sldMk cId="3171168026" sldId="817"/>
        </pc:sldMkLst>
        <pc:spChg chg="del mod">
          <ac:chgData name="Anja Van Den Bossche" userId="ce15bd7c-dffa-4648-a167-d01a55b0d356" providerId="ADAL" clId="{6A808AD5-667B-974A-BCA2-4AF5387DBF57}" dt="2024-03-12T19:38:12.876" v="53" actId="478"/>
          <ac:spMkLst>
            <pc:docMk/>
            <pc:sldMk cId="3171168026" sldId="817"/>
            <ac:spMk id="5" creationId="{C734B4CB-6B5E-4813-9BF2-BD39D502EDA1}"/>
          </ac:spMkLst>
        </pc:spChg>
        <pc:spChg chg="add mod">
          <ac:chgData name="Anja Van Den Bossche" userId="ce15bd7c-dffa-4648-a167-d01a55b0d356" providerId="ADAL" clId="{6A808AD5-667B-974A-BCA2-4AF5387DBF57}" dt="2024-03-12T19:38:34.714" v="57" actId="207"/>
          <ac:spMkLst>
            <pc:docMk/>
            <pc:sldMk cId="3171168026" sldId="817"/>
            <ac:spMk id="6" creationId="{CF634DD7-14CF-D861-1D36-8FC10BDC1C96}"/>
          </ac:spMkLst>
        </pc:spChg>
      </pc:sldChg>
      <pc:sldChg chg="addSp delSp modSp add mod delAnim">
        <pc:chgData name="Anja Van Den Bossche" userId="ce15bd7c-dffa-4648-a167-d01a55b0d356" providerId="ADAL" clId="{6A808AD5-667B-974A-BCA2-4AF5387DBF57}" dt="2024-03-12T19:47:13.531" v="116" actId="14100"/>
        <pc:sldMkLst>
          <pc:docMk/>
          <pc:sldMk cId="4132057072" sldId="818"/>
        </pc:sldMkLst>
        <pc:spChg chg="mod">
          <ac:chgData name="Anja Van Den Bossche" userId="ce15bd7c-dffa-4648-a167-d01a55b0d356" providerId="ADAL" clId="{6A808AD5-667B-974A-BCA2-4AF5387DBF57}" dt="2024-03-12T19:46:27.969" v="109" actId="20577"/>
          <ac:spMkLst>
            <pc:docMk/>
            <pc:sldMk cId="4132057072" sldId="818"/>
            <ac:spMk id="5" creationId="{C734B4CB-6B5E-4813-9BF2-BD39D502EDA1}"/>
          </ac:spMkLst>
        </pc:spChg>
        <pc:spChg chg="add mod">
          <ac:chgData name="Anja Van Den Bossche" userId="ce15bd7c-dffa-4648-a167-d01a55b0d356" providerId="ADAL" clId="{6A808AD5-667B-974A-BCA2-4AF5387DBF57}" dt="2024-03-12T19:46:46.166" v="113" actId="1076"/>
          <ac:spMkLst>
            <pc:docMk/>
            <pc:sldMk cId="4132057072" sldId="818"/>
            <ac:spMk id="8" creationId="{947DD54D-A731-E7F3-A0EE-AFEFDB74BACB}"/>
          </ac:spMkLst>
        </pc:spChg>
        <pc:spChg chg="add mod">
          <ac:chgData name="Anja Van Den Bossche" userId="ce15bd7c-dffa-4648-a167-d01a55b0d356" providerId="ADAL" clId="{6A808AD5-667B-974A-BCA2-4AF5387DBF57}" dt="2024-03-12T19:47:13.531" v="116" actId="14100"/>
          <ac:spMkLst>
            <pc:docMk/>
            <pc:sldMk cId="4132057072" sldId="818"/>
            <ac:spMk id="9" creationId="{39B7EFB4-0C11-EF9E-3446-21FB44B26328}"/>
          </ac:spMkLst>
        </pc:spChg>
        <pc:picChg chg="del">
          <ac:chgData name="Anja Van Den Bossche" userId="ce15bd7c-dffa-4648-a167-d01a55b0d356" providerId="ADAL" clId="{6A808AD5-667B-974A-BCA2-4AF5387DBF57}" dt="2024-03-12T19:46:30.152" v="110" actId="478"/>
          <ac:picMkLst>
            <pc:docMk/>
            <pc:sldMk cId="4132057072" sldId="818"/>
            <ac:picMk id="6" creationId="{77533AAE-56E5-ED74-9795-366C5FF6F347}"/>
          </ac:picMkLst>
        </pc:picChg>
        <pc:picChg chg="add mod">
          <ac:chgData name="Anja Van Den Bossche" userId="ce15bd7c-dffa-4648-a167-d01a55b0d356" providerId="ADAL" clId="{6A808AD5-667B-974A-BCA2-4AF5387DBF57}" dt="2024-03-12T19:46:46.166" v="113" actId="1076"/>
          <ac:picMkLst>
            <pc:docMk/>
            <pc:sldMk cId="4132057072" sldId="818"/>
            <ac:picMk id="10" creationId="{6BCAC77A-75A6-344D-7B97-E0F380675350}"/>
          </ac:picMkLst>
        </pc:picChg>
      </pc:sldChg>
    </pc:docChg>
  </pc:docChgLst>
  <pc:docChgLst>
    <pc:chgData name="Anja Van Den Bossche" userId="S::anja.vandenbossche@athmariakerke.be::ce15bd7c-dffa-4648-a167-d01a55b0d356" providerId="AD" clId="Web-{DDE42435-1F9F-91E7-BDD7-A93221772497}"/>
    <pc:docChg chg="modSld">
      <pc:chgData name="Anja Van Den Bossche" userId="S::anja.vandenbossche@athmariakerke.be::ce15bd7c-dffa-4648-a167-d01a55b0d356" providerId="AD" clId="Web-{DDE42435-1F9F-91E7-BDD7-A93221772497}" dt="2024-03-14T11:35:24.701" v="6" actId="20577"/>
      <pc:docMkLst>
        <pc:docMk/>
      </pc:docMkLst>
      <pc:sldChg chg="modSp">
        <pc:chgData name="Anja Van Den Bossche" userId="S::anja.vandenbossche@athmariakerke.be::ce15bd7c-dffa-4648-a167-d01a55b0d356" providerId="AD" clId="Web-{DDE42435-1F9F-91E7-BDD7-A93221772497}" dt="2024-03-14T11:35:24.701" v="6" actId="20577"/>
        <pc:sldMkLst>
          <pc:docMk/>
          <pc:sldMk cId="1392721129" sldId="825"/>
        </pc:sldMkLst>
        <pc:spChg chg="mod">
          <ac:chgData name="Anja Van Den Bossche" userId="S::anja.vandenbossche@athmariakerke.be::ce15bd7c-dffa-4648-a167-d01a55b0d356" providerId="AD" clId="Web-{DDE42435-1F9F-91E7-BDD7-A93221772497}" dt="2024-03-14T11:35:24.701" v="6" actId="20577"/>
          <ac:spMkLst>
            <pc:docMk/>
            <pc:sldMk cId="1392721129" sldId="825"/>
            <ac:spMk id="5" creationId="{B3CD43B3-C3C6-2E2A-DBB4-6D4B96C5A1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C1EC0-DC59-4308-A446-128A64AE89F7}" type="datetimeFigureOut">
              <a:rPr lang="nl-NL" smtClean="0"/>
              <a:pPr/>
              <a:t>15-3-2024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A2D1C-34BD-4A08-9AFD-C8C00F0012DB}" type="slidenum">
              <a:rPr lang="nl-NL" smtClean="0"/>
              <a:pPr/>
              <a:t>‹nr.›</a:t>
            </a:fld>
            <a:endParaRPr lang="nl-NL"/>
          </a:p>
        </p:txBody>
      </p:sp>
    </p:spTree>
    <p:extLst>
      <p:ext uri="{BB962C8B-B14F-4D97-AF65-F5344CB8AC3E}">
        <p14:creationId xmlns:p14="http://schemas.microsoft.com/office/powerpoint/2010/main" val="7646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20000"/>
              </a:lnSpc>
            </a:pPr>
            <a:r>
              <a:rPr lang="nl-BE" sz="1200" baseline="0"/>
              <a:t>.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a:t>
            </a:fld>
            <a:endParaRPr lang="nl-NL"/>
          </a:p>
        </p:txBody>
      </p:sp>
    </p:spTree>
    <p:extLst>
      <p:ext uri="{BB962C8B-B14F-4D97-AF65-F5344CB8AC3E}">
        <p14:creationId xmlns:p14="http://schemas.microsoft.com/office/powerpoint/2010/main" val="282021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10</a:t>
            </a:fld>
            <a:endParaRPr lang="nl-NL"/>
          </a:p>
        </p:txBody>
      </p:sp>
    </p:spTree>
    <p:extLst>
      <p:ext uri="{BB962C8B-B14F-4D97-AF65-F5344CB8AC3E}">
        <p14:creationId xmlns:p14="http://schemas.microsoft.com/office/powerpoint/2010/main" val="381933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11</a:t>
            </a:fld>
            <a:endParaRPr lang="nl-NL"/>
          </a:p>
        </p:txBody>
      </p:sp>
    </p:spTree>
    <p:extLst>
      <p:ext uri="{BB962C8B-B14F-4D97-AF65-F5344CB8AC3E}">
        <p14:creationId xmlns:p14="http://schemas.microsoft.com/office/powerpoint/2010/main" val="375620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12</a:t>
            </a:fld>
            <a:endParaRPr lang="nl-NL"/>
          </a:p>
        </p:txBody>
      </p:sp>
    </p:spTree>
    <p:extLst>
      <p:ext uri="{BB962C8B-B14F-4D97-AF65-F5344CB8AC3E}">
        <p14:creationId xmlns:p14="http://schemas.microsoft.com/office/powerpoint/2010/main" val="325686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13</a:t>
            </a:fld>
            <a:endParaRPr lang="nl-NL"/>
          </a:p>
        </p:txBody>
      </p:sp>
    </p:spTree>
    <p:extLst>
      <p:ext uri="{BB962C8B-B14F-4D97-AF65-F5344CB8AC3E}">
        <p14:creationId xmlns:p14="http://schemas.microsoft.com/office/powerpoint/2010/main" val="2168542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14</a:t>
            </a:fld>
            <a:endParaRPr lang="nl-NL"/>
          </a:p>
        </p:txBody>
      </p:sp>
    </p:spTree>
    <p:extLst>
      <p:ext uri="{BB962C8B-B14F-4D97-AF65-F5344CB8AC3E}">
        <p14:creationId xmlns:p14="http://schemas.microsoft.com/office/powerpoint/2010/main" val="427160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15</a:t>
            </a:fld>
            <a:endParaRPr lang="nl-NL"/>
          </a:p>
        </p:txBody>
      </p:sp>
    </p:spTree>
    <p:extLst>
      <p:ext uri="{BB962C8B-B14F-4D97-AF65-F5344CB8AC3E}">
        <p14:creationId xmlns:p14="http://schemas.microsoft.com/office/powerpoint/2010/main" val="83516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16</a:t>
            </a:fld>
            <a:endParaRPr lang="nl-NL"/>
          </a:p>
        </p:txBody>
      </p:sp>
    </p:spTree>
    <p:extLst>
      <p:ext uri="{BB962C8B-B14F-4D97-AF65-F5344CB8AC3E}">
        <p14:creationId xmlns:p14="http://schemas.microsoft.com/office/powerpoint/2010/main" val="70713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17</a:t>
            </a:fld>
            <a:endParaRPr lang="nl-NL"/>
          </a:p>
        </p:txBody>
      </p:sp>
    </p:spTree>
    <p:extLst>
      <p:ext uri="{BB962C8B-B14F-4D97-AF65-F5344CB8AC3E}">
        <p14:creationId xmlns:p14="http://schemas.microsoft.com/office/powerpoint/2010/main" val="235345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18</a:t>
            </a:fld>
            <a:endParaRPr lang="nl-NL"/>
          </a:p>
        </p:txBody>
      </p:sp>
    </p:spTree>
    <p:extLst>
      <p:ext uri="{BB962C8B-B14F-4D97-AF65-F5344CB8AC3E}">
        <p14:creationId xmlns:p14="http://schemas.microsoft.com/office/powerpoint/2010/main" val="262208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19</a:t>
            </a:fld>
            <a:endParaRPr lang="nl-NL"/>
          </a:p>
        </p:txBody>
      </p:sp>
    </p:spTree>
    <p:extLst>
      <p:ext uri="{BB962C8B-B14F-4D97-AF65-F5344CB8AC3E}">
        <p14:creationId xmlns:p14="http://schemas.microsoft.com/office/powerpoint/2010/main" val="104163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a:t>
            </a:fld>
            <a:endParaRPr lang="nl-NL"/>
          </a:p>
        </p:txBody>
      </p:sp>
    </p:spTree>
    <p:extLst>
      <p:ext uri="{BB962C8B-B14F-4D97-AF65-F5344CB8AC3E}">
        <p14:creationId xmlns:p14="http://schemas.microsoft.com/office/powerpoint/2010/main" val="383750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20</a:t>
            </a:fld>
            <a:endParaRPr lang="nl-NL"/>
          </a:p>
        </p:txBody>
      </p:sp>
    </p:spTree>
    <p:extLst>
      <p:ext uri="{BB962C8B-B14F-4D97-AF65-F5344CB8AC3E}">
        <p14:creationId xmlns:p14="http://schemas.microsoft.com/office/powerpoint/2010/main" val="5052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21</a:t>
            </a:fld>
            <a:endParaRPr lang="nl-NL"/>
          </a:p>
        </p:txBody>
      </p:sp>
    </p:spTree>
    <p:extLst>
      <p:ext uri="{BB962C8B-B14F-4D97-AF65-F5344CB8AC3E}">
        <p14:creationId xmlns:p14="http://schemas.microsoft.com/office/powerpoint/2010/main" val="204270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22</a:t>
            </a:fld>
            <a:endParaRPr lang="nl-NL"/>
          </a:p>
        </p:txBody>
      </p:sp>
    </p:spTree>
    <p:extLst>
      <p:ext uri="{BB962C8B-B14F-4D97-AF65-F5344CB8AC3E}">
        <p14:creationId xmlns:p14="http://schemas.microsoft.com/office/powerpoint/2010/main" val="124918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23</a:t>
            </a:fld>
            <a:endParaRPr lang="nl-NL"/>
          </a:p>
        </p:txBody>
      </p:sp>
    </p:spTree>
    <p:extLst>
      <p:ext uri="{BB962C8B-B14F-4D97-AF65-F5344CB8AC3E}">
        <p14:creationId xmlns:p14="http://schemas.microsoft.com/office/powerpoint/2010/main" val="80282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24</a:t>
            </a:fld>
            <a:endParaRPr lang="nl-NL"/>
          </a:p>
        </p:txBody>
      </p:sp>
    </p:spTree>
    <p:extLst>
      <p:ext uri="{BB962C8B-B14F-4D97-AF65-F5344CB8AC3E}">
        <p14:creationId xmlns:p14="http://schemas.microsoft.com/office/powerpoint/2010/main" val="110713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25</a:t>
            </a:fld>
            <a:endParaRPr lang="nl-NL"/>
          </a:p>
        </p:txBody>
      </p:sp>
    </p:spTree>
    <p:extLst>
      <p:ext uri="{BB962C8B-B14F-4D97-AF65-F5344CB8AC3E}">
        <p14:creationId xmlns:p14="http://schemas.microsoft.com/office/powerpoint/2010/main" val="3745784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26</a:t>
            </a:fld>
            <a:endParaRPr lang="nl-NL"/>
          </a:p>
        </p:txBody>
      </p:sp>
    </p:spTree>
    <p:extLst>
      <p:ext uri="{BB962C8B-B14F-4D97-AF65-F5344CB8AC3E}">
        <p14:creationId xmlns:p14="http://schemas.microsoft.com/office/powerpoint/2010/main" val="782949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27</a:t>
            </a:fld>
            <a:endParaRPr lang="nl-NL"/>
          </a:p>
        </p:txBody>
      </p:sp>
    </p:spTree>
    <p:extLst>
      <p:ext uri="{BB962C8B-B14F-4D97-AF65-F5344CB8AC3E}">
        <p14:creationId xmlns:p14="http://schemas.microsoft.com/office/powerpoint/2010/main" val="418554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28</a:t>
            </a:fld>
            <a:endParaRPr lang="nl-NL"/>
          </a:p>
        </p:txBody>
      </p:sp>
    </p:spTree>
    <p:extLst>
      <p:ext uri="{BB962C8B-B14F-4D97-AF65-F5344CB8AC3E}">
        <p14:creationId xmlns:p14="http://schemas.microsoft.com/office/powerpoint/2010/main" val="332227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29</a:t>
            </a:fld>
            <a:endParaRPr lang="nl-NL"/>
          </a:p>
        </p:txBody>
      </p:sp>
    </p:spTree>
    <p:extLst>
      <p:ext uri="{BB962C8B-B14F-4D97-AF65-F5344CB8AC3E}">
        <p14:creationId xmlns:p14="http://schemas.microsoft.com/office/powerpoint/2010/main" val="347656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a:t>
            </a:fld>
            <a:endParaRPr lang="nl-NL"/>
          </a:p>
        </p:txBody>
      </p:sp>
    </p:spTree>
    <p:extLst>
      <p:ext uri="{BB962C8B-B14F-4D97-AF65-F5344CB8AC3E}">
        <p14:creationId xmlns:p14="http://schemas.microsoft.com/office/powerpoint/2010/main" val="1609464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Taalwetenschappen: taalsystematiek, sociolinguïstiek, taalverwerving,</a:t>
            </a:r>
            <a:br>
              <a:rPr lang="nl-BE">
                <a:cs typeface="+mn-lt"/>
              </a:rPr>
            </a:br>
            <a:r>
              <a:rPr lang="nl-BE"/>
              <a:t>taalontwikkeling, pragmatiek ...</a:t>
            </a:r>
            <a:endParaRPr lang="nl-BE">
              <a:cs typeface="Calibri"/>
            </a:endParaRP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30</a:t>
            </a:fld>
            <a:endParaRPr lang="nl-NL"/>
          </a:p>
        </p:txBody>
      </p:sp>
    </p:spTree>
    <p:extLst>
      <p:ext uri="{BB962C8B-B14F-4D97-AF65-F5344CB8AC3E}">
        <p14:creationId xmlns:p14="http://schemas.microsoft.com/office/powerpoint/2010/main" val="1468524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Taalwetenschappen: taalsystematiek, sociolinguïstiek, taalverwerving,</a:t>
            </a:r>
            <a:br>
              <a:rPr lang="nl-BE">
                <a:cs typeface="+mn-lt"/>
              </a:rPr>
            </a:br>
            <a:r>
              <a:rPr lang="nl-BE"/>
              <a:t>taalontwikkeling, pragmatiek ...</a:t>
            </a:r>
            <a:endParaRPr lang="nl-BE">
              <a:cs typeface="Calibri"/>
            </a:endParaRP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31</a:t>
            </a:fld>
            <a:endParaRPr lang="nl-NL"/>
          </a:p>
        </p:txBody>
      </p:sp>
    </p:spTree>
    <p:extLst>
      <p:ext uri="{BB962C8B-B14F-4D97-AF65-F5344CB8AC3E}">
        <p14:creationId xmlns:p14="http://schemas.microsoft.com/office/powerpoint/2010/main" val="785766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Taalwetenschappen: taalsystematiek, sociolinguïstiek, taalverwerving,</a:t>
            </a:r>
            <a:br>
              <a:rPr lang="nl-BE">
                <a:cs typeface="+mn-lt"/>
              </a:rPr>
            </a:br>
            <a:r>
              <a:rPr lang="nl-BE"/>
              <a:t>taalontwikkeling, pragmatiek ...</a:t>
            </a:r>
            <a:endParaRPr lang="nl-BE">
              <a:cs typeface="Calibri"/>
            </a:endParaRP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32</a:t>
            </a:fld>
            <a:endParaRPr lang="nl-NL"/>
          </a:p>
        </p:txBody>
      </p:sp>
    </p:spTree>
    <p:extLst>
      <p:ext uri="{BB962C8B-B14F-4D97-AF65-F5344CB8AC3E}">
        <p14:creationId xmlns:p14="http://schemas.microsoft.com/office/powerpoint/2010/main" val="1074576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33</a:t>
            </a:fld>
            <a:endParaRPr lang="nl-NL"/>
          </a:p>
        </p:txBody>
      </p:sp>
    </p:spTree>
    <p:extLst>
      <p:ext uri="{BB962C8B-B14F-4D97-AF65-F5344CB8AC3E}">
        <p14:creationId xmlns:p14="http://schemas.microsoft.com/office/powerpoint/2010/main" val="146852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34</a:t>
            </a:fld>
            <a:endParaRPr lang="nl-NL"/>
          </a:p>
        </p:txBody>
      </p:sp>
    </p:spTree>
    <p:extLst>
      <p:ext uri="{BB962C8B-B14F-4D97-AF65-F5344CB8AC3E}">
        <p14:creationId xmlns:p14="http://schemas.microsoft.com/office/powerpoint/2010/main" val="304262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35</a:t>
            </a:fld>
            <a:endParaRPr lang="nl-NL"/>
          </a:p>
        </p:txBody>
      </p:sp>
    </p:spTree>
    <p:extLst>
      <p:ext uri="{BB962C8B-B14F-4D97-AF65-F5344CB8AC3E}">
        <p14:creationId xmlns:p14="http://schemas.microsoft.com/office/powerpoint/2010/main" val="259582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36</a:t>
            </a:fld>
            <a:endParaRPr lang="nl-NL"/>
          </a:p>
        </p:txBody>
      </p:sp>
    </p:spTree>
    <p:extLst>
      <p:ext uri="{BB962C8B-B14F-4D97-AF65-F5344CB8AC3E}">
        <p14:creationId xmlns:p14="http://schemas.microsoft.com/office/powerpoint/2010/main" val="1292351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37</a:t>
            </a:fld>
            <a:endParaRPr lang="nl-NL"/>
          </a:p>
        </p:txBody>
      </p:sp>
    </p:spTree>
    <p:extLst>
      <p:ext uri="{BB962C8B-B14F-4D97-AF65-F5344CB8AC3E}">
        <p14:creationId xmlns:p14="http://schemas.microsoft.com/office/powerpoint/2010/main" val="332943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38</a:t>
            </a:fld>
            <a:endParaRPr lang="nl-NL"/>
          </a:p>
        </p:txBody>
      </p:sp>
    </p:spTree>
    <p:extLst>
      <p:ext uri="{BB962C8B-B14F-4D97-AF65-F5344CB8AC3E}">
        <p14:creationId xmlns:p14="http://schemas.microsoft.com/office/powerpoint/2010/main" val="162457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39</a:t>
            </a:fld>
            <a:endParaRPr lang="nl-NL"/>
          </a:p>
        </p:txBody>
      </p:sp>
    </p:spTree>
    <p:extLst>
      <p:ext uri="{BB962C8B-B14F-4D97-AF65-F5344CB8AC3E}">
        <p14:creationId xmlns:p14="http://schemas.microsoft.com/office/powerpoint/2010/main" val="340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a:t>Een studierichting kiezen doe je niet zomaar. Het is een kans om je dromen en doelen te verwezenlijken. Ook als ze in de loop van je leven nog zullen veranderen. </a:t>
            </a:r>
          </a:p>
          <a:p>
            <a:endParaRPr lang="nl-BE"/>
          </a:p>
          <a:p>
            <a:r>
              <a:rPr lang="nl-BE"/>
              <a:t>Hoe kom je nu tot een goede studiekeuze? Deze infosessie is slechts één stapje in het hele keuzeproces. </a:t>
            </a:r>
          </a:p>
          <a:p>
            <a:r>
              <a:rPr lang="nl-BE"/>
              <a:t>Om te kunnen kiezen moet je:</a:t>
            </a:r>
          </a:p>
          <a:p>
            <a:pPr marL="171450" indent="-171450">
              <a:buFont typeface="Arial" panose="020B0604020202020204" pitchFamily="34" charset="0"/>
              <a:buChar char="•"/>
            </a:pPr>
            <a:r>
              <a:rPr lang="nl-BE"/>
              <a:t>Jezelf proberen inschatten.</a:t>
            </a:r>
          </a:p>
          <a:p>
            <a:pPr marL="171450" indent="-171450">
              <a:buFont typeface="Arial" panose="020B0604020202020204" pitchFamily="34" charset="0"/>
              <a:buChar char="•"/>
            </a:pPr>
            <a:r>
              <a:rPr lang="nl-BE"/>
              <a:t>Weten wat er te kiezen valt. Welke scholen zijn er? Wat is het aanbod van richtingen? </a:t>
            </a:r>
          </a:p>
          <a:p>
            <a:pPr marL="171450" indent="-171450">
              <a:buFont typeface="Arial" panose="020B0604020202020204" pitchFamily="34" charset="0"/>
              <a:buChar char="•"/>
            </a:pPr>
            <a:r>
              <a:rPr lang="nl-BE"/>
              <a:t>Tenslotte moet je de knoop doorhakken en volledig voor die keuze gaan. </a:t>
            </a:r>
          </a:p>
          <a:p>
            <a:endParaRPr lang="nl-BE"/>
          </a:p>
          <a:p>
            <a:pPr marL="0" marR="0" lvl="0" indent="0" algn="l" defTabSz="914400" rtl="0" eaLnBrk="0" fontAlgn="base" latinLnBrk="0" hangingPunct="0">
              <a:lnSpc>
                <a:spcPct val="107000"/>
              </a:lnSpc>
              <a:spcBef>
                <a:spcPct val="3000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 gaan hierbij uit van twee wetenschappelijk getoetste modellen in Vlaanderen. </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7000"/>
              </a:lnSpc>
              <a:spcBef>
                <a:spcPct val="30000"/>
              </a:spcBef>
              <a:spcAft>
                <a:spcPts val="0"/>
              </a:spcAft>
              <a:buClrTx/>
              <a:buSzTx/>
              <a:buFont typeface="Symbol" panose="05050102010706020507" pitchFamily="18" charset="2"/>
              <a:buChar char=""/>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Dynamisch keuzeontwikkelingsmodel. Van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Esbroeck</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Zaman</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(V.U.B.) </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7000"/>
              </a:lnSpc>
              <a:spcBef>
                <a:spcPct val="30000"/>
              </a:spcBef>
              <a:spcAft>
                <a:spcPts val="0"/>
              </a:spcAft>
              <a:buClrTx/>
              <a:buSzTx/>
              <a:buFont typeface="Symbol" panose="05050102010706020507" pitchFamily="18" charset="2"/>
              <a:buChar char=""/>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Studiekeuzetaken-model van Verschueren &amp;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Germeijs</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K.U.Leuven</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 kunnen de modellen tot vier gelijkaardige componenten herleiden, die om didactische redenen in deze volgorde staan, maar bij de studiekiezer niet noodzakelijk in deze volgorde aan bod komen.</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Hieronder een toelichting bij de verschillende componenten.</a:t>
            </a: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1: Sensibiliseren/ Oriënteren</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worden er zich van bewust welke acties er zoal nodig zijn, wat de normale moeilijkheden zijn en wat de consequenties zijn van een keuze.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beseffen dat ze een studiekeuze moeten maken en zijn bereid zijn zich in te zetten om een zo goed mogelijke keuze te maken.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2: Exploreren van de omgeving/ Exploreren in de breedte en de diepte</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Het opzoeken van algemene informatie over het onderwijslandschap en meer gedetailleerde informatie over studierichtingen.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Het verzamelen van inlichtingen en evalueren van de bekomen informatie over studierichtingen, beroepen.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3: Exploreren van het ik/ Exploreren van het zelf</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staan stil bij kenmerken van zichzelf.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Ze analyseren en evalueren hun capaciteiten, interesses, waarden, overtuigingen, persoonlijke doelen, bereidheid tot inzet, zelfvertrouwen, studievaardigheden, gezondheid, enz.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4: Kristalliseren en beslissen/ Kiezen en binden</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Kristalliseren omvat het beperken van de mogelijke alternatieven door het uitdiepen van gegevens bekomen uit de exploratie.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Beslissen betreft het maken van een effectieve keuze, door integratie van weten en doen.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Binden: met een keuze houdt het proces niet op. De leerling identificeert zich met zijn keuze. </a:t>
            </a:r>
            <a:endParaRPr kumimoji="0" lang="nl-NL" altLang="nl-NL" sz="9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N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Meer info : http://schoolpsychologie-vvsp.be/vvsp/wp-content/uploads/2014/11/Johan-David-Lieve-Dillen.pdf</a:t>
            </a:r>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a:t>
            </a:fld>
            <a:endParaRPr lang="nl-NL"/>
          </a:p>
        </p:txBody>
      </p:sp>
    </p:spTree>
    <p:extLst>
      <p:ext uri="{BB962C8B-B14F-4D97-AF65-F5344CB8AC3E}">
        <p14:creationId xmlns:p14="http://schemas.microsoft.com/office/powerpoint/2010/main" val="1993765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Logische overgang.</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40</a:t>
            </a:fld>
            <a:endParaRPr lang="nl-NL"/>
          </a:p>
        </p:txBody>
      </p:sp>
    </p:spTree>
    <p:extLst>
      <p:ext uri="{BB962C8B-B14F-4D97-AF65-F5344CB8AC3E}">
        <p14:creationId xmlns:p14="http://schemas.microsoft.com/office/powerpoint/2010/main" val="1462119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Logische overgang.</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41</a:t>
            </a:fld>
            <a:endParaRPr lang="nl-NL"/>
          </a:p>
        </p:txBody>
      </p:sp>
    </p:spTree>
    <p:extLst>
      <p:ext uri="{BB962C8B-B14F-4D97-AF65-F5344CB8AC3E}">
        <p14:creationId xmlns:p14="http://schemas.microsoft.com/office/powerpoint/2010/main" val="31886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Logische overgang.</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42</a:t>
            </a:fld>
            <a:endParaRPr lang="nl-NL"/>
          </a:p>
        </p:txBody>
      </p:sp>
    </p:spTree>
    <p:extLst>
      <p:ext uri="{BB962C8B-B14F-4D97-AF65-F5344CB8AC3E}">
        <p14:creationId xmlns:p14="http://schemas.microsoft.com/office/powerpoint/2010/main" val="3422649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43</a:t>
            </a:fld>
            <a:endParaRPr lang="nl-NL"/>
          </a:p>
        </p:txBody>
      </p:sp>
    </p:spTree>
    <p:extLst>
      <p:ext uri="{BB962C8B-B14F-4D97-AF65-F5344CB8AC3E}">
        <p14:creationId xmlns:p14="http://schemas.microsoft.com/office/powerpoint/2010/main" val="3086506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44</a:t>
            </a:fld>
            <a:endParaRPr lang="nl-NL"/>
          </a:p>
        </p:txBody>
      </p:sp>
    </p:spTree>
    <p:extLst>
      <p:ext uri="{BB962C8B-B14F-4D97-AF65-F5344CB8AC3E}">
        <p14:creationId xmlns:p14="http://schemas.microsoft.com/office/powerpoint/2010/main" val="2205500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45</a:t>
            </a:fld>
            <a:endParaRPr lang="nl-NL"/>
          </a:p>
        </p:txBody>
      </p:sp>
    </p:spTree>
    <p:extLst>
      <p:ext uri="{BB962C8B-B14F-4D97-AF65-F5344CB8AC3E}">
        <p14:creationId xmlns:p14="http://schemas.microsoft.com/office/powerpoint/2010/main" val="3422649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46</a:t>
            </a:fld>
            <a:endParaRPr lang="nl-NL"/>
          </a:p>
        </p:txBody>
      </p:sp>
    </p:spTree>
    <p:extLst>
      <p:ext uri="{BB962C8B-B14F-4D97-AF65-F5344CB8AC3E}">
        <p14:creationId xmlns:p14="http://schemas.microsoft.com/office/powerpoint/2010/main" val="2749820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Bij een B-attest moet de school een advies geven over het al dan niet overzitten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48</a:t>
            </a:fld>
            <a:endParaRPr lang="nl-NL"/>
          </a:p>
        </p:txBody>
      </p:sp>
    </p:spTree>
    <p:extLst>
      <p:ext uri="{BB962C8B-B14F-4D97-AF65-F5344CB8AC3E}">
        <p14:creationId xmlns:p14="http://schemas.microsoft.com/office/powerpoint/2010/main" val="2616494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49</a:t>
            </a:fld>
            <a:endParaRPr lang="nl-NL"/>
          </a:p>
        </p:txBody>
      </p:sp>
    </p:spTree>
    <p:extLst>
      <p:ext uri="{BB962C8B-B14F-4D97-AF65-F5344CB8AC3E}">
        <p14:creationId xmlns:p14="http://schemas.microsoft.com/office/powerpoint/2010/main" val="973662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50</a:t>
            </a:fld>
            <a:endParaRPr lang="nl-NL"/>
          </a:p>
        </p:txBody>
      </p:sp>
    </p:spTree>
    <p:extLst>
      <p:ext uri="{BB962C8B-B14F-4D97-AF65-F5344CB8AC3E}">
        <p14:creationId xmlns:p14="http://schemas.microsoft.com/office/powerpoint/2010/main" val="315993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focus ligt op het aanbod binnen de school. Uiteraard zijn er daarbuiten nog veel mogelijkheden. U vindt deze info </a:t>
            </a:r>
            <a:r>
              <a:rPr lang="nl-BE" err="1"/>
              <a:t>oa</a:t>
            </a:r>
            <a:r>
              <a:rPr lang="nl-BE"/>
              <a:t> in de brochures van ‘De grote stap’ en de Onderwijskiezer.</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5</a:t>
            </a:fld>
            <a:endParaRPr lang="nl-NL"/>
          </a:p>
        </p:txBody>
      </p:sp>
    </p:spTree>
    <p:extLst>
      <p:ext uri="{BB962C8B-B14F-4D97-AF65-F5344CB8AC3E}">
        <p14:creationId xmlns:p14="http://schemas.microsoft.com/office/powerpoint/2010/main" val="19461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a:solidFill>
                  <a:schemeClr val="tx1"/>
                </a:solidFill>
                <a:effectLst/>
                <a:latin typeface="+mn-lt"/>
                <a:ea typeface="+mn-ea"/>
                <a:cs typeface="+mn-cs"/>
              </a:rPr>
              <a:t>Hieronder vindt u het aanbod voor de</a:t>
            </a:r>
            <a:r>
              <a:rPr lang="nl-BE" sz="1200" b="1" i="0" u="none" strike="noStrike" kern="1200">
                <a:solidFill>
                  <a:schemeClr val="tx1"/>
                </a:solidFill>
                <a:effectLst/>
                <a:latin typeface="+mn-lt"/>
                <a:ea typeface="+mn-ea"/>
                <a:cs typeface="+mn-cs"/>
              </a:rPr>
              <a:t> tweede graad secundair onderwijs</a:t>
            </a:r>
            <a:r>
              <a:rPr lang="nl-BE" sz="1200" b="0" i="0" u="none" strike="noStrike" kern="1200">
                <a:solidFill>
                  <a:schemeClr val="tx1"/>
                </a:solidFill>
                <a:effectLst/>
                <a:latin typeface="+mn-lt"/>
                <a:ea typeface="+mn-ea"/>
                <a:cs typeface="+mn-cs"/>
              </a:rPr>
              <a:t>. Wil je graag meer weten over een bepaalde richting: klik dan zeker even door naar </a:t>
            </a:r>
            <a:r>
              <a:rPr lang="nl-BE"/>
              <a:t>onderwijskiezer</a:t>
            </a:r>
            <a:r>
              <a:rPr lang="nl-BE" sz="1200" b="0" i="0" u="none" strike="noStrike" kern="1200">
                <a:solidFill>
                  <a:schemeClr val="tx1"/>
                </a:solidFill>
                <a:effectLst/>
                <a:latin typeface="+mn-lt"/>
                <a:ea typeface="+mn-ea"/>
                <a:cs typeface="+mn-cs"/>
              </a:rPr>
              <a:t>, daar vindt u een uitgebreide toelichting over al ? Klik dan op de studierichting van jouw keuze!</a:t>
            </a:r>
            <a:endParaRPr lang="nl-BE">
              <a:cs typeface="Calibri"/>
            </a:endParaRP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6</a:t>
            </a:fld>
            <a:endParaRPr lang="nl-NL"/>
          </a:p>
        </p:txBody>
      </p:sp>
    </p:spTree>
    <p:extLst>
      <p:ext uri="{BB962C8B-B14F-4D97-AF65-F5344CB8AC3E}">
        <p14:creationId xmlns:p14="http://schemas.microsoft.com/office/powerpoint/2010/main" val="115901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kern="1200" baseline="0">
                <a:solidFill>
                  <a:schemeClr val="tx1"/>
                </a:solidFill>
                <a:effectLst/>
                <a:latin typeface="Arial" charset="0"/>
                <a:ea typeface="+mn-ea"/>
                <a:cs typeface="+mn-cs"/>
              </a:rPr>
              <a:t>.</a:t>
            </a:r>
          </a:p>
          <a:p>
            <a:pPr lvl="0"/>
            <a:endParaRPr lang="nl-BE" sz="1200" kern="1200" baseline="0">
              <a:solidFill>
                <a:schemeClr val="tx1"/>
              </a:solidFill>
              <a:effectLst/>
              <a:latin typeface="Arial" charset="0"/>
              <a:ea typeface="+mn-ea"/>
              <a:cs typeface="+mn-cs"/>
            </a:endParaRPr>
          </a:p>
          <a:p>
            <a:pPr lvl="0"/>
            <a:endParaRPr lang="nl-BE" sz="1200" kern="1200" baseline="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7</a:t>
            </a:fld>
            <a:endParaRPr lang="nl-NL"/>
          </a:p>
        </p:txBody>
      </p:sp>
    </p:spTree>
    <p:extLst>
      <p:ext uri="{BB962C8B-B14F-4D97-AF65-F5344CB8AC3E}">
        <p14:creationId xmlns:p14="http://schemas.microsoft.com/office/powerpoint/2010/main" val="113935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Wat biedt onze school aan in de verschillende</a:t>
            </a:r>
            <a:r>
              <a:rPr lang="nl-BE" baseline="0"/>
              <a:t> graden?</a:t>
            </a:r>
          </a:p>
          <a:p>
            <a:r>
              <a:rPr lang="nl-BE" baseline="0"/>
              <a:t>Invloed studiekeuze hoger onderwijs</a:t>
            </a:r>
            <a:br>
              <a:rPr lang="nl-BE" baseline="0">
                <a:cs typeface="+mn-lt"/>
              </a:rPr>
            </a:br>
            <a:r>
              <a:rPr lang="nl-BE" baseline="0"/>
              <a:t>Hou er rekening mee dat de keuze die je nu maakt, invloed heeft op je keuzemogelijkheden in het hoger onderwijs. Het zijn vooral het aantal uren wiskunde en wetenschappen die hierbij van belang zijn. Bv Voor de opleiding burgerlijk ingenieur moet je een richting met </a:t>
            </a:r>
            <a:r>
              <a:rPr lang="nl-BE"/>
              <a:t>meeste</a:t>
            </a:r>
            <a:r>
              <a:rPr lang="nl-BE" baseline="0"/>
              <a:t> </a:t>
            </a:r>
            <a:r>
              <a:rPr lang="nl-BE"/>
              <a:t>uren</a:t>
            </a:r>
            <a:r>
              <a:rPr lang="nl-BE" baseline="0"/>
              <a:t> wiskunde gevolgd hebben. Wil je rechten doen, dan kan dit vanuit elke richting die we op onze school aanbieden. </a:t>
            </a:r>
            <a:br>
              <a:rPr lang="nl-BE" baseline="0">
                <a:cs typeface="+mn-lt"/>
              </a:rPr>
            </a:br>
            <a:r>
              <a:rPr lang="nl-BE" baseline="0"/>
              <a:t>Beperkingen van 2</a:t>
            </a:r>
            <a:r>
              <a:rPr lang="nl-BE" baseline="30000"/>
              <a:t>de</a:t>
            </a:r>
            <a:r>
              <a:rPr lang="nl-BE" baseline="0"/>
              <a:t> naar 3</a:t>
            </a:r>
            <a:r>
              <a:rPr lang="nl-BE" baseline="30000"/>
              <a:t>de</a:t>
            </a:r>
            <a:r>
              <a:rPr lang="nl-BE" baseline="0"/>
              <a:t> graad</a:t>
            </a:r>
          </a:p>
          <a:p>
            <a:r>
              <a:rPr lang="nl-BE" baseline="0"/>
              <a:t>Kies je voor 5 GRLA dan moet je in het 4</a:t>
            </a:r>
            <a:r>
              <a:rPr lang="nl-BE" baseline="30000"/>
              <a:t>de</a:t>
            </a:r>
            <a:r>
              <a:rPr lang="nl-BE" baseline="0"/>
              <a:t> GRLA gevolgd hebben.</a:t>
            </a:r>
            <a:br>
              <a:rPr lang="nl-BE" baseline="0">
                <a:cs typeface="+mn-lt"/>
              </a:rPr>
            </a:br>
            <a:r>
              <a:rPr lang="nl-BE" baseline="0"/>
              <a:t>Kies je voor een richting met Latijn in het 5</a:t>
            </a:r>
            <a:r>
              <a:rPr lang="nl-BE" baseline="30000"/>
              <a:t>de</a:t>
            </a:r>
            <a:r>
              <a:rPr lang="nl-BE" baseline="0"/>
              <a:t> jaar dan moet je in het 4</a:t>
            </a:r>
            <a:r>
              <a:rPr lang="nl-BE" baseline="30000"/>
              <a:t>de</a:t>
            </a:r>
            <a:r>
              <a:rPr lang="nl-BE" baseline="0"/>
              <a:t> jaar Latijn gevolgd hebben.</a:t>
            </a:r>
            <a:br>
              <a:rPr lang="nl-BE" baseline="0">
                <a:cs typeface="+mn-lt"/>
              </a:rPr>
            </a:br>
            <a:r>
              <a:rPr lang="nl-BE" baseline="0"/>
              <a:t>In principe kan je naar alle andere 5 richtingen doorstromen vanuit de tweede graad maar er zal een ernstige inspanning moeten geleverd worden indien je wil doorstromen naar </a:t>
            </a:r>
            <a:r>
              <a:rPr lang="nl-BE"/>
              <a:t>een WI</a:t>
            </a:r>
            <a:r>
              <a:rPr lang="nl-BE" baseline="0"/>
              <a:t> richting en je in het 4</a:t>
            </a:r>
            <a:r>
              <a:rPr lang="nl-BE" baseline="30000"/>
              <a:t>de</a:t>
            </a:r>
            <a:r>
              <a:rPr lang="nl-BE" baseline="0"/>
              <a:t> jaar een richting met 4 uur wiskunde (</a:t>
            </a:r>
            <a:r>
              <a:rPr lang="nl-BE" err="1"/>
              <a:t>wisk</a:t>
            </a:r>
            <a:r>
              <a:rPr lang="nl-BE"/>
              <a:t>: 4</a:t>
            </a:r>
            <a:r>
              <a:rPr lang="nl-BE" baseline="0"/>
              <a:t> </a:t>
            </a:r>
            <a:r>
              <a:rPr lang="nl-BE"/>
              <a:t>HUWE, 4 MTWE) en/of naar een WE richting (voor alle niet NAWE </a:t>
            </a:r>
            <a:r>
              <a:rPr lang="nl-BE" err="1"/>
              <a:t>lln</a:t>
            </a:r>
            <a:r>
              <a:rPr lang="nl-BE"/>
              <a:t> die niet gekozen hebben voor uitbreiding wetenschappen) </a:t>
            </a:r>
            <a:r>
              <a:rPr lang="nl-BE" baseline="0"/>
              <a:t> volgde. Je zal je tijdens de vakantie moeten bijwerken voor volgende vakken: wiskunde, biologie, chemie, fysica.</a:t>
            </a:r>
            <a:endParaRPr lang="nl-BE" baseline="0">
              <a:cs typeface="Calibri"/>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8</a:t>
            </a:fld>
            <a:endParaRPr lang="nl-NL"/>
          </a:p>
        </p:txBody>
      </p:sp>
    </p:spTree>
    <p:extLst>
      <p:ext uri="{BB962C8B-B14F-4D97-AF65-F5344CB8AC3E}">
        <p14:creationId xmlns:p14="http://schemas.microsoft.com/office/powerpoint/2010/main" val="50107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9</a:t>
            </a:fld>
            <a:endParaRPr lang="nl-NL"/>
          </a:p>
        </p:txBody>
      </p:sp>
    </p:spTree>
    <p:extLst>
      <p:ext uri="{BB962C8B-B14F-4D97-AF65-F5344CB8AC3E}">
        <p14:creationId xmlns:p14="http://schemas.microsoft.com/office/powerpoint/2010/main" val="342264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stijl te bewerken</a:t>
            </a:r>
          </a:p>
        </p:txBody>
      </p:sp>
      <p:sp>
        <p:nvSpPr>
          <p:cNvPr id="15" name="Tijdelijke aanduiding voor datum 14"/>
          <p:cNvSpPr>
            <a:spLocks noGrp="1"/>
          </p:cNvSpPr>
          <p:nvPr>
            <p:ph type="dt" sz="half" idx="10"/>
          </p:nvPr>
        </p:nvSpPr>
        <p:spPr/>
        <p:txBody>
          <a:bodyPr/>
          <a:lstStyle/>
          <a:p>
            <a:fld id="{5660CD95-02FC-4D82-8C3F-8D2F7A1C24C0}" type="datetime1">
              <a:rPr lang="nl-NL" smtClean="0"/>
              <a:pPr/>
              <a:t>15-3-2024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pPr/>
              <a:t>‹nr.›</a:t>
            </a:fld>
            <a:endParaRPr lang="nl-NL"/>
          </a:p>
        </p:txBody>
      </p:sp>
      <p:sp>
        <p:nvSpPr>
          <p:cNvPr id="17" name="Tijdelijke aanduiding voor voettekst 16"/>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15" name="Tijdelijke aanduiding voor datum 14"/>
          <p:cNvSpPr>
            <a:spLocks noGrp="1"/>
          </p:cNvSpPr>
          <p:nvPr>
            <p:ph type="dt" sz="half" idx="10"/>
          </p:nvPr>
        </p:nvSpPr>
        <p:spPr/>
        <p:txBody>
          <a:bodyPr/>
          <a:lstStyle/>
          <a:p>
            <a:fld id="{7C0919CC-2D16-484B-B9CB-92B15130F1CF}" type="datetime1">
              <a:rPr lang="nl-NL" smtClean="0"/>
              <a:pPr/>
              <a:t>15-3-2024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pPr/>
              <a:t>‹nr.›</a:t>
            </a:fld>
            <a:endParaRPr lang="nl-NL"/>
          </a:p>
        </p:txBody>
      </p:sp>
      <p:sp>
        <p:nvSpPr>
          <p:cNvPr id="17" name="Tijdelijke aanduiding voor voettekst 16"/>
          <p:cNvSpPr>
            <a:spLocks noGrp="1"/>
          </p:cNvSpPr>
          <p:nvPr>
            <p:ph type="ftr" sz="quarter" idx="12"/>
          </p:nvPr>
        </p:nvSpPr>
        <p:spPr/>
        <p:txBody>
          <a:bodyPr/>
          <a:lstStyle/>
          <a:p>
            <a:endParaRPr lang="nl-NL"/>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Tree>
    <p:extLst>
      <p:ext uri="{BB962C8B-B14F-4D97-AF65-F5344CB8AC3E}">
        <p14:creationId xmlns:p14="http://schemas.microsoft.com/office/powerpoint/2010/main" val="165711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8A226F80-1C46-4F70-8F78-E3E9ED0A1A87}"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6"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97643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9531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34C9D6-8561-4931-805A-350020F42A87}"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17553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E20FD2-1B87-4669-8662-29034EF5DEBA}" type="datetime1">
              <a:rPr lang="nl-NL" smtClean="0"/>
              <a:pPr/>
              <a:t>15-3-2024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pPr/>
              <a:t>‹nr.›</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114371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99B35D-8FE5-434D-B365-5B0D60F3867C}" type="datetime1">
              <a:rPr lang="nl-NL" smtClean="0"/>
              <a:pPr/>
              <a:t>15-3-2024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pPr/>
              <a:t>‹nr.›</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5232759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BB91C504-7A68-4C7E-95EE-44EA550E65C6}"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35503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D4821DB-FBF5-419E-9B36-8FC1C359BA05}" type="datetime1">
              <a:rPr lang="nl-NL" smtClean="0"/>
              <a:pPr/>
              <a:t>15-3-2024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pPr/>
              <a:t>‹nr.›</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5770232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11" name="Tijdelijke aanduiding voor datum 10"/>
          <p:cNvSpPr>
            <a:spLocks noGrp="1"/>
          </p:cNvSpPr>
          <p:nvPr>
            <p:ph type="dt" sz="half" idx="12"/>
          </p:nvPr>
        </p:nvSpPr>
        <p:spPr/>
        <p:txBody>
          <a:bodyPr/>
          <a:lstStyle/>
          <a:p>
            <a:fld id="{B12130CE-C56D-476F-9BFE-832849A6BD54}" type="datetime1">
              <a:rPr lang="nl-NL" smtClean="0"/>
              <a:pPr/>
              <a:t>15-3-2024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pPr/>
              <a:t>‹nr.›</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40911109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Tree>
    <p:extLst>
      <p:ext uri="{BB962C8B-B14F-4D97-AF65-F5344CB8AC3E}">
        <p14:creationId xmlns:p14="http://schemas.microsoft.com/office/powerpoint/2010/main" val="3515509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10"/>
            <a:ext cx="3960506" cy="3060390"/>
          </a:xfrm>
        </p:spPr>
        <p:txBody>
          <a:bodyPr anchor="t"/>
          <a:lstStyle>
            <a:lvl1pPr algn="l">
              <a:defRPr sz="4000" b="1" cap="none" baseline="0">
                <a:solidFill>
                  <a:schemeClr val="accent2"/>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90297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2"/>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50840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0"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1"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83739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5008929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956403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2026631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925877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5798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Tree>
    <p:extLst>
      <p:ext uri="{BB962C8B-B14F-4D97-AF65-F5344CB8AC3E}">
        <p14:creationId xmlns:p14="http://schemas.microsoft.com/office/powerpoint/2010/main" val="34875986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03296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151168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3667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112858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4865019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6869354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3"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555534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213903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099142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idx="1"/>
          </p:nvPr>
        </p:nvSpPr>
        <p:spPr/>
        <p:txBody>
          <a:bodyPr/>
          <a:lstStyle>
            <a:lvl2pPr marL="288000" indent="-288000">
              <a:buSzPct val="80000"/>
              <a:buFont typeface="Webdings" panose="05030102010509060703" pitchFamily="18" charset="2"/>
              <a:buChar cha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1D3D4-8BC7-463E-ACA5-009F469C3503}"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6061E0-97EA-4838-91B3-D7D28BC13232}" type="datetime1">
              <a:rPr lang="nl-NL" smtClean="0"/>
              <a:pPr/>
              <a:t>15-3-2024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pPr/>
              <a:t>‹nr.›</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31472" y="1268724"/>
            <a:ext cx="3960506" cy="9061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2D9675F-0F64-4804-B1BC-5CBB8E96E14D}" type="datetime1">
              <a:rPr lang="nl-NL" smtClean="0"/>
              <a:pPr/>
              <a:t>15-3-2024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pPr/>
              <a:t>‹nr.›</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31470" y="5769298"/>
            <a:ext cx="8281059" cy="360047"/>
          </a:xfrm>
        </p:spPr>
        <p:txBody>
          <a:bodyPr/>
          <a:lstStyle>
            <a:lvl1pPr algn="ctr">
              <a:defRPr/>
            </a:lvl1pPr>
          </a:lstStyle>
          <a:p>
            <a:r>
              <a:rPr lang="nl-NL"/>
              <a:t>Klik om stijl te bewerken</a:t>
            </a:r>
          </a:p>
        </p:txBody>
      </p:sp>
      <p:sp>
        <p:nvSpPr>
          <p:cNvPr id="4" name="Tijdelijke aanduiding voor datum 3"/>
          <p:cNvSpPr>
            <a:spLocks noGrp="1"/>
          </p:cNvSpPr>
          <p:nvPr>
            <p:ph type="dt" sz="half" idx="10"/>
          </p:nvPr>
        </p:nvSpPr>
        <p:spPr/>
        <p:txBody>
          <a:bodyPr/>
          <a:lstStyle/>
          <a:p>
            <a:fld id="{887866C7-1830-4B84-9372-25BF49ACDD52}"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jdelijke aanduiding voor afbeelding 7"/>
          <p:cNvSpPr>
            <a:spLocks noGrp="1"/>
          </p:cNvSpPr>
          <p:nvPr>
            <p:ph type="pic" sz="quarter" idx="13"/>
          </p:nvPr>
        </p:nvSpPr>
        <p:spPr>
          <a:xfrm>
            <a:off x="0" y="0"/>
            <a:ext cx="9144000" cy="5768975"/>
          </a:xfrm>
        </p:spPr>
        <p:txBody>
          <a:bodyPr/>
          <a:lstStyle/>
          <a:p>
            <a:r>
              <a:rPr lang="nl-NL"/>
              <a:t>Klik op het pictogram als u een afbeelding wilt toevoegen</a:t>
            </a:r>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E803142-3361-4DEF-942E-E71DC43D24ED}" type="datetime1">
              <a:rPr lang="nl-NL" smtClean="0"/>
              <a:pPr/>
              <a:t>15-3-2024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pPr/>
              <a:t>‹nr.›</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r>
              <a:rPr lang="nl-NL"/>
              <a:t>Klik op het pictogram als u een afbeelding wilt toevoegen</a:t>
            </a:r>
          </a:p>
        </p:txBody>
      </p:sp>
      <p:sp>
        <p:nvSpPr>
          <p:cNvPr id="11" name="Tijdelijke aanduiding voor datum 10"/>
          <p:cNvSpPr>
            <a:spLocks noGrp="1"/>
          </p:cNvSpPr>
          <p:nvPr>
            <p:ph type="dt" sz="half" idx="12"/>
          </p:nvPr>
        </p:nvSpPr>
        <p:spPr/>
        <p:txBody>
          <a:bodyPr/>
          <a:lstStyle/>
          <a:p>
            <a:fld id="{82AA11A5-7EA5-4D57-A9CB-F52F928ED025}" type="datetime1">
              <a:rPr lang="nl-NL" smtClean="0"/>
              <a:pPr/>
              <a:t>15-3-2024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pPr/>
              <a:t>‹nr.›</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8"/>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0AEBD06F-55B8-4A1F-BC04-69139D6D1E9D}" type="datetime1">
              <a:rPr lang="nl-NL" smtClean="0"/>
              <a:pPr/>
              <a:t>15-3-2024</a:t>
            </a:fld>
            <a:endParaRPr lang="nl-NL"/>
          </a:p>
        </p:txBody>
      </p:sp>
      <p:sp>
        <p:nvSpPr>
          <p:cNvPr id="8" name="Tijdelijke aanduiding voor voettekst 7"/>
          <p:cNvSpPr>
            <a:spLocks noGrp="1"/>
          </p:cNvSpPr>
          <p:nvPr>
            <p:ph type="ftr" sz="quarter" idx="3"/>
          </p:nvPr>
        </p:nvSpPr>
        <p:spPr>
          <a:xfrm>
            <a:off x="3491862" y="6588000"/>
            <a:ext cx="3960505"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50" r:id="rId4"/>
    <p:sldLayoutId id="2147483652" r:id="rId5"/>
    <p:sldLayoutId id="2147483653" r:id="rId6"/>
    <p:sldLayoutId id="2147483654" r:id="rId7"/>
    <p:sldLayoutId id="2147483655" r:id="rId8"/>
    <p:sldLayoutId id="2147483656" r:id="rId9"/>
  </p:sldLayoutIdLst>
  <p:transition>
    <p:fade/>
  </p:transition>
  <p:hf sldNum="0" hdr="0" ftr="0" dt="0"/>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20253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5" r:id="rId3"/>
    <p:sldLayoutId id="2147483660" r:id="rId4"/>
    <p:sldLayoutId id="2147483661" r:id="rId5"/>
    <p:sldLayoutId id="2147483662" r:id="rId6"/>
    <p:sldLayoutId id="2147483663" r:id="rId7"/>
    <p:sldLayoutId id="2147483664" r:id="rId8"/>
    <p:sldLayoutId id="2147483665" r:id="rId9"/>
  </p:sldLayoutIdLst>
  <p:transition>
    <p:fade/>
  </p:transition>
  <p:hf sldNum="0" hdr="0" ft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1"/>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1830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6" r:id="rId3"/>
    <p:sldLayoutId id="2147483669" r:id="rId4"/>
    <p:sldLayoutId id="2147483670" r:id="rId5"/>
    <p:sldLayoutId id="2147483671" r:id="rId6"/>
    <p:sldLayoutId id="2147483672" r:id="rId7"/>
    <p:sldLayoutId id="2147483673" r:id="rId8"/>
    <p:sldLayoutId id="2147483674" r:id="rId9"/>
  </p:sldLayoutIdLst>
  <p:transition>
    <p:fade/>
  </p:transition>
  <p:hf sldNum="0" hdr="0" ft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6872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2703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7" r:id="rId3"/>
    <p:sldLayoutId id="2147483678" r:id="rId4"/>
    <p:sldLayoutId id="2147483679" r:id="rId5"/>
    <p:sldLayoutId id="2147483680" r:id="rId6"/>
    <p:sldLayoutId id="2147483681" r:id="rId7"/>
    <p:sldLayoutId id="2147483682" r:id="rId8"/>
    <p:sldLayoutId id="2147483683" r:id="rId9"/>
  </p:sldLayoutIdLst>
  <p:transition>
    <p:fade/>
  </p:transition>
  <p:hf sldNum="0" hdr="0" ftr="0" dt="0"/>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3"/>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hyperlink" Target="http://www.atheneummariakerke.be/vakken/"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online.fliphtml5.com/sirqq/cglc/#p=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onderwijskiezer.be/v2/secundair/index.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9CF9C58-7D33-574E-9721-D61F7189A04F}"/>
              </a:ext>
            </a:extLst>
          </p:cNvPr>
          <p:cNvPicPr>
            <a:picLocks noChangeAspect="1"/>
          </p:cNvPicPr>
          <p:nvPr/>
        </p:nvPicPr>
        <p:blipFill>
          <a:blip r:embed="rId3" cstate="print"/>
          <a:stretch>
            <a:fillRect/>
          </a:stretch>
        </p:blipFill>
        <p:spPr>
          <a:xfrm>
            <a:off x="178072" y="127979"/>
            <a:ext cx="1988185" cy="908663"/>
          </a:xfrm>
          <a:prstGeom prst="rect">
            <a:avLst/>
          </a:prstGeom>
        </p:spPr>
      </p:pic>
      <p:sp>
        <p:nvSpPr>
          <p:cNvPr id="12" name="Titel 3">
            <a:extLst>
              <a:ext uri="{FF2B5EF4-FFF2-40B4-BE49-F238E27FC236}">
                <a16:creationId xmlns:a16="http://schemas.microsoft.com/office/drawing/2014/main" id="{140E17B8-F72C-D343-A366-18B8B9A6C83A}"/>
              </a:ext>
            </a:extLst>
          </p:cNvPr>
          <p:cNvSpPr>
            <a:spLocks noGrp="1"/>
          </p:cNvSpPr>
          <p:nvPr>
            <p:ph type="body" sz="quarter" idx="15"/>
          </p:nvPr>
        </p:nvSpPr>
        <p:spPr>
          <a:xfrm>
            <a:off x="573253" y="1082268"/>
            <a:ext cx="3546003" cy="5092703"/>
          </a:xfrm>
        </p:spPr>
        <p:txBody>
          <a:bodyPr vert="horz" lIns="0" tIns="45720" rIns="0" bIns="45720" rtlCol="0" anchor="t">
            <a:normAutofit/>
          </a:bodyPr>
          <a:lstStyle/>
          <a:p>
            <a:pPr algn="ctr">
              <a:lnSpc>
                <a:spcPct val="120000"/>
              </a:lnSpc>
            </a:pPr>
            <a:endParaRPr lang="en-US" sz="3000" b="1">
              <a:solidFill>
                <a:srgbClr val="71B532"/>
              </a:solidFill>
              <a:ea typeface="+mj-ea"/>
              <a:cs typeface="+mj-cs"/>
            </a:endParaRPr>
          </a:p>
          <a:p>
            <a:pPr algn="ctr">
              <a:lnSpc>
                <a:spcPct val="120000"/>
              </a:lnSpc>
            </a:pPr>
            <a:r>
              <a:rPr lang="nl-NL" sz="3800" b="1">
                <a:solidFill>
                  <a:schemeClr val="accent4"/>
                </a:solidFill>
                <a:ea typeface="+mj-ea"/>
                <a:cs typeface="+mj-cs"/>
              </a:rPr>
              <a:t>Op weg naar</a:t>
            </a:r>
            <a:br>
              <a:rPr lang="nl-NL" sz="3800" b="1">
                <a:solidFill>
                  <a:schemeClr val="accent4"/>
                </a:solidFill>
                <a:ea typeface="+mj-ea"/>
                <a:cs typeface="+mj-cs"/>
              </a:rPr>
            </a:br>
            <a:r>
              <a:rPr lang="nl-NL" sz="3800" b="1">
                <a:solidFill>
                  <a:srgbClr val="71B532"/>
                </a:solidFill>
                <a:ea typeface="+mj-ea"/>
                <a:cs typeface="+mj-cs"/>
              </a:rPr>
              <a:t>de derde graad </a:t>
            </a:r>
          </a:p>
          <a:p>
            <a:pPr algn="ctr">
              <a:lnSpc>
                <a:spcPct val="120000"/>
              </a:lnSpc>
            </a:pPr>
            <a:endParaRPr lang="nl-NL" sz="3800" b="1">
              <a:solidFill>
                <a:srgbClr val="71B532"/>
              </a:solidFill>
              <a:ea typeface="+mj-ea"/>
              <a:cs typeface="+mj-cs"/>
            </a:endParaRPr>
          </a:p>
          <a:p>
            <a:pPr algn="ctr">
              <a:lnSpc>
                <a:spcPct val="120000"/>
              </a:lnSpc>
            </a:pPr>
            <a:endParaRPr lang="nl-NL" sz="3800" b="1">
              <a:solidFill>
                <a:srgbClr val="71B532"/>
              </a:solidFill>
              <a:ea typeface="+mj-ea"/>
              <a:cs typeface="+mj-cs"/>
            </a:endParaRPr>
          </a:p>
          <a:p>
            <a:pPr algn="ctr"/>
            <a:r>
              <a:rPr lang="nl-NL" sz="2000" b="1">
                <a:solidFill>
                  <a:srgbClr val="71B532"/>
                </a:solidFill>
                <a:ea typeface="+mj-ea"/>
                <a:cs typeface="+mj-cs"/>
              </a:rPr>
              <a:t>Info voor toekomstige vijfdejaars</a:t>
            </a:r>
          </a:p>
          <a:p>
            <a:pPr algn="ctr"/>
            <a:endParaRPr lang="nl-NL" sz="2000" b="1">
              <a:solidFill>
                <a:srgbClr val="71B532"/>
              </a:solidFill>
              <a:ea typeface="+mj-ea"/>
              <a:cs typeface="+mj-cs"/>
            </a:endParaRPr>
          </a:p>
          <a:p>
            <a:pPr algn="ctr"/>
            <a:r>
              <a:rPr lang="nl-NL" sz="2100">
                <a:solidFill>
                  <a:srgbClr val="71B532"/>
                </a:solidFill>
                <a:ea typeface="+mj-ea"/>
                <a:cs typeface="+mj-cs"/>
              </a:rPr>
              <a:t>maart 2024</a:t>
            </a:r>
            <a:endParaRPr lang="nl-NL" sz="2100">
              <a:solidFill>
                <a:srgbClr val="71B532"/>
              </a:solidFill>
              <a:cs typeface="Calibri"/>
            </a:endParaRPr>
          </a:p>
        </p:txBody>
      </p:sp>
      <p:sp>
        <p:nvSpPr>
          <p:cNvPr id="5" name="TextBox 3">
            <a:extLst>
              <a:ext uri="{FF2B5EF4-FFF2-40B4-BE49-F238E27FC236}">
                <a16:creationId xmlns:a16="http://schemas.microsoft.com/office/drawing/2014/main" id="{7E405C3E-1D79-BE4A-98E3-8E779FFBE8A0}"/>
              </a:ext>
            </a:extLst>
          </p:cNvPr>
          <p:cNvSpPr txBox="1"/>
          <p:nvPr/>
        </p:nvSpPr>
        <p:spPr>
          <a:xfrm>
            <a:off x="952198" y="6316753"/>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3" name="Vijfhoek 2">
            <a:extLst>
              <a:ext uri="{FF2B5EF4-FFF2-40B4-BE49-F238E27FC236}">
                <a16:creationId xmlns:a16="http://schemas.microsoft.com/office/drawing/2014/main" id="{28B80B00-50D0-B64F-800D-6B4907798B55}"/>
              </a:ext>
            </a:extLst>
          </p:cNvPr>
          <p:cNvSpPr/>
          <p:nvPr/>
        </p:nvSpPr>
        <p:spPr>
          <a:xfrm>
            <a:off x="632949" y="5299199"/>
            <a:ext cx="3426610" cy="45719"/>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Graphic 7" descr="Voetafdrukken">
            <a:extLst>
              <a:ext uri="{FF2B5EF4-FFF2-40B4-BE49-F238E27FC236}">
                <a16:creationId xmlns:a16="http://schemas.microsoft.com/office/drawing/2014/main" id="{03CA6112-2A5F-6549-BC86-A16C658221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828744">
            <a:off x="966724" y="3302421"/>
            <a:ext cx="515579" cy="477896"/>
          </a:xfrm>
          <a:prstGeom prst="rect">
            <a:avLst/>
          </a:prstGeom>
        </p:spPr>
      </p:pic>
      <p:pic>
        <p:nvPicPr>
          <p:cNvPr id="9" name="Graphic 8" descr="Voetafdrukken">
            <a:extLst>
              <a:ext uri="{FF2B5EF4-FFF2-40B4-BE49-F238E27FC236}">
                <a16:creationId xmlns:a16="http://schemas.microsoft.com/office/drawing/2014/main" id="{635D90D0-62B9-304E-AA29-684C18C47C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183650">
            <a:off x="1433585" y="3620891"/>
            <a:ext cx="601309" cy="679297"/>
          </a:xfrm>
          <a:prstGeom prst="rect">
            <a:avLst/>
          </a:prstGeom>
        </p:spPr>
      </p:pic>
      <p:pic>
        <p:nvPicPr>
          <p:cNvPr id="13" name="Graphic 12" descr="Voetafdrukken">
            <a:extLst>
              <a:ext uri="{FF2B5EF4-FFF2-40B4-BE49-F238E27FC236}">
                <a16:creationId xmlns:a16="http://schemas.microsoft.com/office/drawing/2014/main" id="{40DC9D57-59EB-D644-B16C-BC8D0B1C82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85552">
            <a:off x="2856085" y="3785042"/>
            <a:ext cx="722962" cy="722962"/>
          </a:xfrm>
          <a:prstGeom prst="rect">
            <a:avLst/>
          </a:prstGeom>
        </p:spPr>
      </p:pic>
      <p:pic>
        <p:nvPicPr>
          <p:cNvPr id="14" name="Graphic 13" descr="Voetafdrukken">
            <a:extLst>
              <a:ext uri="{FF2B5EF4-FFF2-40B4-BE49-F238E27FC236}">
                <a16:creationId xmlns:a16="http://schemas.microsoft.com/office/drawing/2014/main" id="{8B9495D6-61A5-0A4C-8877-98E7151570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133987">
            <a:off x="2087883" y="3780743"/>
            <a:ext cx="637258" cy="637258"/>
          </a:xfrm>
          <a:prstGeom prst="rect">
            <a:avLst/>
          </a:prstGeom>
        </p:spPr>
      </p:pic>
      <p:sp>
        <p:nvSpPr>
          <p:cNvPr id="2" name="Rechthoek 1">
            <a:extLst>
              <a:ext uri="{FF2B5EF4-FFF2-40B4-BE49-F238E27FC236}">
                <a16:creationId xmlns:a16="http://schemas.microsoft.com/office/drawing/2014/main" id="{0DEEECBD-1A3F-D34A-94E4-7BA7261E4C23}"/>
              </a:ext>
            </a:extLst>
          </p:cNvPr>
          <p:cNvSpPr/>
          <p:nvPr/>
        </p:nvSpPr>
        <p:spPr>
          <a:xfrm>
            <a:off x="757176" y="6369993"/>
            <a:ext cx="469219" cy="3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afbeelding 6" descr="Afbeelding met lucht, buiten, boom, fruit&#10;&#10;Automatisch gegenereerde beschrijving">
            <a:extLst>
              <a:ext uri="{FF2B5EF4-FFF2-40B4-BE49-F238E27FC236}">
                <a16:creationId xmlns:a16="http://schemas.microsoft.com/office/drawing/2014/main" id="{50543883-D563-DD41-560F-1F11F9E5FAE4}"/>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67" r="16667"/>
          <a:stretch>
            <a:fillRect/>
          </a:stretch>
        </p:blipFill>
        <p:spPr>
          <a:prstGeom prst="rect">
            <a:avLst/>
          </a:prstGeom>
        </p:spPr>
      </p:pic>
    </p:spTree>
    <p:extLst>
      <p:ext uri="{BB962C8B-B14F-4D97-AF65-F5344CB8AC3E}">
        <p14:creationId xmlns:p14="http://schemas.microsoft.com/office/powerpoint/2010/main" val="125263758"/>
      </p:ext>
    </p:extLst>
  </p:cSld>
  <p:clrMapOvr>
    <a:masterClrMapping/>
  </p:clrMapOvr>
  <p:transition advTm="655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ECONOMIE-MODERNE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283335" y="1113874"/>
            <a:ext cx="8848912" cy="4801314"/>
          </a:xfrm>
          <a:prstGeom prst="rect">
            <a:avLst/>
          </a:prstGeom>
          <a:noFill/>
        </p:spPr>
        <p:txBody>
          <a:bodyPr wrap="square" lIns="91440" tIns="45720" rIns="91440" bIns="45720" rtlCol="0" anchor="t">
            <a:spAutoFit/>
          </a:bodyPr>
          <a:lstStyle/>
          <a:p>
            <a:pPr marL="285750" indent="-285750">
              <a:buFontTx/>
              <a:buChar char="-"/>
            </a:pPr>
            <a:endParaRPr lang="nl-NL" sz="200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prstClr val="black"/>
              </a:solidFill>
              <a:effectLst/>
              <a:uLnTx/>
              <a:uFillTx/>
              <a:latin typeface="Gill Sans MT" panose="020B0502020104020203"/>
              <a:ea typeface="+mn-ea"/>
              <a:cs typeface="Calibri"/>
            </a:endParaRPr>
          </a:p>
          <a:p>
            <a:pPr marL="285750" indent="-285750" defTabSz="457200">
              <a:buFont typeface="Arial" panose="020B0604020202020204" pitchFamily="34" charset="0"/>
              <a:buChar char="•"/>
              <a:defRPr/>
            </a:pP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analyseren de werking van de economie </a:t>
            </a:r>
            <a:r>
              <a:rPr kumimoji="0" lang="nl-BE" sz="2400" b="0" i="0" u="none" strike="noStrike" kern="1200" cap="none" spc="0" normalizeH="0" baseline="0" noProof="0" dirty="0" err="1">
                <a:ln>
                  <a:noFill/>
                </a:ln>
                <a:solidFill>
                  <a:schemeClr val="bg1">
                    <a:lumMod val="50000"/>
                  </a:schemeClr>
                </a:solidFill>
                <a:effectLst/>
                <a:uLnTx/>
                <a:uFillTx/>
                <a:latin typeface="Calibri"/>
                <a:cs typeface="Calibri"/>
              </a:rPr>
              <a:t>adhv</a:t>
            </a: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 actuele of historische gebeurtenissen</a:t>
            </a:r>
            <a:r>
              <a:rPr lang="nl-BE" sz="2400" dirty="0">
                <a:solidFill>
                  <a:schemeClr val="bg1">
                    <a:lumMod val="50000"/>
                  </a:schemeClr>
                </a:solidFill>
                <a:latin typeface="Calibri"/>
                <a:cs typeface="Calibri"/>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inzicht verwerven in zowel macro- als micro-economie</a:t>
            </a:r>
            <a:endParaRPr lang="nl-BE" sz="2400" b="0" i="0" u="none" strike="noStrike" kern="1200" cap="none" spc="0" normalizeH="0" baseline="0" noProof="0" dirty="0">
              <a:ln>
                <a:noFill/>
              </a:ln>
              <a:solidFill>
                <a:schemeClr val="bg1">
                  <a:lumMod val="50000"/>
                </a:schemeClr>
              </a:solidFill>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bedrijfswetenschappen en recht verder ontdekken</a:t>
            </a:r>
            <a:endParaRPr lang="nl-BE" sz="2400" b="0" i="0" u="none" strike="noStrike" kern="1200" cap="none" spc="0" normalizeH="0" baseline="0" noProof="0" dirty="0">
              <a:ln>
                <a:noFill/>
              </a:ln>
              <a:solidFill>
                <a:schemeClr val="bg1">
                  <a:lumMod val="50000"/>
                </a:schemeClr>
              </a:solidFill>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aandacht naar taalsystematiek, communicatieve vaardigheden en literatuur</a:t>
            </a:r>
            <a:endParaRPr lang="nl-BE" sz="2400" b="0" i="0" u="none" strike="noStrike" kern="1200" cap="none" spc="0" normalizeH="0" baseline="0" noProof="0" dirty="0">
              <a:ln>
                <a:noFill/>
              </a:ln>
              <a:solidFill>
                <a:schemeClr val="bg1">
                  <a:lumMod val="50000"/>
                </a:schemeClr>
              </a:solidFill>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chemeClr val="bg1">
                    <a:lumMod val="50000"/>
                  </a:schemeClr>
                </a:solidFill>
                <a:effectLst/>
                <a:uLnTx/>
                <a:uFillTx/>
                <a:latin typeface="Calibri"/>
                <a:cs typeface="Calibri"/>
              </a:rPr>
              <a:t>abstract denken over taal</a:t>
            </a:r>
            <a:endParaRPr lang="nl-BE" sz="2400" b="0" i="0" u="none" strike="noStrike" kern="1200" cap="none" spc="0" normalizeH="0" baseline="0" noProof="0" dirty="0">
              <a:ln>
                <a:noFill/>
              </a:ln>
              <a:solidFill>
                <a:schemeClr val="bg1">
                  <a:lumMod val="50000"/>
                </a:schemeClr>
              </a:solidFill>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2400" b="0"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a:ln>
                <a:noFill/>
              </a:ln>
              <a:solidFill>
                <a:schemeClr val="bg1">
                  <a:lumMod val="50000"/>
                </a:schemeClr>
              </a:solidFill>
              <a:effectLst/>
              <a:uLnTx/>
              <a:uFillTx/>
              <a:latin typeface="Calibri" panose="020F0502020204030204" pitchFamily="34" charset="0"/>
              <a:cs typeface="Calibri" panose="020F0502020204030204" pitchFamily="34" charset="0"/>
            </a:endParaRPr>
          </a:p>
          <a:p>
            <a:pPr marL="285750" indent="-285750" defTabSz="457200">
              <a:buFont typeface="Arial" panose="020B0604020202020204" pitchFamily="34" charset="0"/>
              <a:buChar char="•"/>
              <a:defRPr/>
            </a:pPr>
            <a:r>
              <a:rPr lang="nl-NL" sz="2000" dirty="0">
                <a:solidFill>
                  <a:schemeClr val="bg1">
                    <a:lumMod val="50000"/>
                  </a:schemeClr>
                </a:solidFill>
              </a:rPr>
              <a:t>            voorkennis van economie is geen absolute vereiste.</a:t>
            </a:r>
            <a:endParaRPr lang="nl-NL" sz="2000" dirty="0">
              <a:solidFill>
                <a:schemeClr val="bg1">
                  <a:lumMod val="50000"/>
                </a:schemeClr>
              </a:solidFill>
              <a:cs typeface="Calibri"/>
            </a:endParaRPr>
          </a:p>
          <a:p>
            <a:pPr marL="285750" indent="-285750">
              <a:buFontTx/>
              <a:buChar char="-"/>
            </a:pPr>
            <a:endParaRPr lang="nl-BE"/>
          </a:p>
        </p:txBody>
      </p:sp>
      <p:pic>
        <p:nvPicPr>
          <p:cNvPr id="6" name="Graphic 5" descr="Waarschuwing met effen opvulling">
            <a:extLst>
              <a:ext uri="{FF2B5EF4-FFF2-40B4-BE49-F238E27FC236}">
                <a16:creationId xmlns:a16="http://schemas.microsoft.com/office/drawing/2014/main" id="{77533AAE-56E5-ED74-9795-366C5FF6F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206" y="4896627"/>
            <a:ext cx="644121" cy="644121"/>
          </a:xfrm>
          <a:prstGeom prst="rect">
            <a:avLst/>
          </a:prstGeom>
        </p:spPr>
      </p:pic>
    </p:spTree>
    <p:extLst>
      <p:ext uri="{BB962C8B-B14F-4D97-AF65-F5344CB8AC3E}">
        <p14:creationId xmlns:p14="http://schemas.microsoft.com/office/powerpoint/2010/main" val="2849139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ECONOMIE-MODERNE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283335" y="1113874"/>
            <a:ext cx="8848912" cy="1169551"/>
          </a:xfrm>
          <a:prstGeom prst="rect">
            <a:avLst/>
          </a:prstGeom>
          <a:noFill/>
        </p:spPr>
        <p:txBody>
          <a:bodyPr wrap="square" rtlCol="0">
            <a:spAutoFit/>
          </a:bodyPr>
          <a:lstStyle/>
          <a:p>
            <a:pPr marL="285750" indent="-285750">
              <a:buFontTx/>
              <a:buChar char="-"/>
            </a:pPr>
            <a:endParaRPr lang="nl-NL" sz="200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prstClr val="black"/>
              </a:solidFill>
              <a:effectLst/>
              <a:uLnTx/>
              <a:uFillTx/>
              <a:latin typeface="Gill Sans MT" panose="020B0502020104020203"/>
              <a:ea typeface="+mn-ea"/>
              <a:cs typeface="Calibri"/>
            </a:endParaRPr>
          </a:p>
          <a:p>
            <a:pPr marL="285750" indent="-285750">
              <a:buFontTx/>
              <a:buChar char="-"/>
            </a:pPr>
            <a:endParaRPr lang="nl-BE"/>
          </a:p>
        </p:txBody>
      </p:sp>
      <p:sp>
        <p:nvSpPr>
          <p:cNvPr id="8" name="Tijdelijke aanduiding voor inhoud 2">
            <a:extLst>
              <a:ext uri="{FF2B5EF4-FFF2-40B4-BE49-F238E27FC236}">
                <a16:creationId xmlns:a16="http://schemas.microsoft.com/office/drawing/2014/main" id="{947DD54D-A731-E7F3-A0EE-AFEFDB74BACB}"/>
              </a:ext>
            </a:extLst>
          </p:cNvPr>
          <p:cNvSpPr txBox="1">
            <a:spLocks/>
          </p:cNvSpPr>
          <p:nvPr/>
        </p:nvSpPr>
        <p:spPr>
          <a:xfrm>
            <a:off x="-1552742" y="1748591"/>
            <a:ext cx="7693025" cy="4163144"/>
          </a:xfrm>
          <a:prstGeom prst="rect">
            <a:avLst/>
          </a:prstGeom>
        </p:spPr>
        <p:txBody>
          <a:bodyPr vert="horz" lIns="0" tIns="45720" rIns="0" bIns="45720" rtlCol="0">
            <a:normAutofit/>
          </a:bodyPr>
          <a:lst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z="2000" b="1"/>
          </a:p>
          <a:p>
            <a:endParaRPr lang="nl-BE" sz="2000" b="1"/>
          </a:p>
          <a:p>
            <a:endParaRPr lang="nl-BE" sz="2000" b="1"/>
          </a:p>
        </p:txBody>
      </p:sp>
      <p:sp>
        <p:nvSpPr>
          <p:cNvPr id="9" name="Tekstvak 8">
            <a:extLst>
              <a:ext uri="{FF2B5EF4-FFF2-40B4-BE49-F238E27FC236}">
                <a16:creationId xmlns:a16="http://schemas.microsoft.com/office/drawing/2014/main" id="{39B7EFB4-0C11-EF9E-3446-21FB44B26328}"/>
              </a:ext>
            </a:extLst>
          </p:cNvPr>
          <p:cNvSpPr txBox="1"/>
          <p:nvPr/>
        </p:nvSpPr>
        <p:spPr>
          <a:xfrm>
            <a:off x="11753" y="1891250"/>
            <a:ext cx="903635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endParaRPr lang="nl-NL" sz="3200">
              <a:solidFill>
                <a:schemeClr val="bg1">
                  <a:lumMod val="50000"/>
                </a:schemeClr>
              </a:solidFill>
              <a:cs typeface="Calibri"/>
            </a:endParaRPr>
          </a:p>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endParaRPr lang="nl-NL" sz="1200">
              <a:solidFill>
                <a:schemeClr val="bg1">
                  <a:lumMod val="50000"/>
                </a:schemeClr>
              </a:solidFill>
              <a:cs typeface="Calibri"/>
            </a:endParaRPr>
          </a:p>
          <a:p>
            <a:pPr marL="742950" lvl="1" indent="-285750">
              <a:buFont typeface="Arial"/>
              <a:buChar char="•"/>
            </a:pPr>
            <a:r>
              <a:rPr lang="nl-BE" sz="3000" i="0" dirty="0">
                <a:solidFill>
                  <a:schemeClr val="bg1">
                    <a:lumMod val="50000"/>
                  </a:schemeClr>
                </a:solidFill>
                <a:effectLst/>
                <a:latin typeface="+mj-lt"/>
              </a:rPr>
              <a:t>professionele en academische bacheloropleidingen</a:t>
            </a:r>
            <a:r>
              <a:rPr lang="nl-BE" sz="3200" i="0" dirty="0">
                <a:solidFill>
                  <a:schemeClr val="bg1">
                    <a:lumMod val="50000"/>
                  </a:schemeClr>
                </a:solidFill>
                <a:effectLst/>
                <a:latin typeface="+mj-lt"/>
              </a:rPr>
              <a:t>:</a:t>
            </a:r>
            <a:endParaRPr lang="nl-BE" sz="3200" i="0" dirty="0">
              <a:solidFill>
                <a:schemeClr val="bg1">
                  <a:lumMod val="50000"/>
                </a:schemeClr>
              </a:solidFill>
              <a:effectLst/>
              <a:latin typeface="+mj-lt"/>
              <a:cs typeface="Calibri"/>
            </a:endParaRPr>
          </a:p>
          <a:p>
            <a:pPr marL="1200150" lvl="2" indent="-285750">
              <a:buFont typeface="Arial"/>
              <a:buChar char="•"/>
            </a:pPr>
            <a:r>
              <a:rPr lang="nl-BE" sz="2400" b="0" i="0" dirty="0">
                <a:solidFill>
                  <a:schemeClr val="bg1">
                    <a:lumMod val="50000"/>
                  </a:schemeClr>
                </a:solidFill>
                <a:effectLst/>
                <a:latin typeface="+mj-lt"/>
              </a:rPr>
              <a:t>Handelswetenschappen en </a:t>
            </a:r>
            <a:r>
              <a:rPr lang="nl-BE" sz="2400" dirty="0">
                <a:solidFill>
                  <a:schemeClr val="bg1">
                    <a:lumMod val="50000"/>
                  </a:schemeClr>
                </a:solidFill>
                <a:latin typeface="+mj-lt"/>
              </a:rPr>
              <a:t>Bestuurskunde</a:t>
            </a:r>
            <a:endParaRPr lang="nl-BE" sz="2400" b="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rPr>
              <a:t>Rechten en Criminologische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Taal- en Letterkunde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Accountancy en fiscaliteit</a:t>
            </a:r>
            <a:endParaRPr lang="nl-BE" sz="2400" dirty="0">
              <a:solidFill>
                <a:schemeClr val="bg1">
                  <a:lumMod val="50000"/>
                </a:schemeClr>
              </a:solidFill>
              <a:latin typeface="+mj-lt"/>
            </a:endParaRPr>
          </a:p>
          <a:p>
            <a:pPr marL="1200150" lvl="2" indent="-285750">
              <a:buFont typeface="Arial"/>
              <a:buChar char="•"/>
            </a:pPr>
            <a:r>
              <a:rPr lang="nl-BE" sz="2400" dirty="0">
                <a:solidFill>
                  <a:schemeClr val="bg1">
                    <a:lumMod val="50000"/>
                  </a:schemeClr>
                </a:solidFill>
                <a:latin typeface="+mj-lt"/>
                <a:cs typeface="Calibri"/>
              </a:rPr>
              <a:t>Bedrijfsmanagement</a:t>
            </a:r>
            <a:endParaRPr lang="nl-BE" sz="2400" dirty="0">
              <a:solidFill>
                <a:schemeClr val="bg1">
                  <a:lumMod val="50000"/>
                </a:schemeClr>
              </a:solidFill>
              <a:latin typeface="+mj-lt"/>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p:txBody>
      </p:sp>
      <p:pic>
        <p:nvPicPr>
          <p:cNvPr id="10" name="Afbeelding 9" descr="Afbeelding met patroon, steek, tekst, stof&#10;&#10;Automatisch gegenereerde beschrijving">
            <a:extLst>
              <a:ext uri="{FF2B5EF4-FFF2-40B4-BE49-F238E27FC236}">
                <a16:creationId xmlns:a16="http://schemas.microsoft.com/office/drawing/2014/main" id="{6BCAC77A-75A6-344D-7B97-E0F380675350}"/>
              </a:ext>
            </a:extLst>
          </p:cNvPr>
          <p:cNvPicPr>
            <a:picLocks noChangeAspect="1"/>
          </p:cNvPicPr>
          <p:nvPr/>
        </p:nvPicPr>
        <p:blipFill>
          <a:blip r:embed="rId4"/>
          <a:stretch>
            <a:fillRect/>
          </a:stretch>
        </p:blipFill>
        <p:spPr>
          <a:xfrm>
            <a:off x="6951032" y="4841035"/>
            <a:ext cx="1905000" cy="1905000"/>
          </a:xfrm>
          <a:prstGeom prst="rect">
            <a:avLst/>
          </a:prstGeom>
        </p:spPr>
      </p:pic>
    </p:spTree>
    <p:extLst>
      <p:ext uri="{BB962C8B-B14F-4D97-AF65-F5344CB8AC3E}">
        <p14:creationId xmlns:p14="http://schemas.microsoft.com/office/powerpoint/2010/main" val="41320570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ECONOMIE-WISKUNDE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4370427"/>
          </a:xfrm>
          <a:prstGeom prst="rect">
            <a:avLst/>
          </a:prstGeom>
          <a:noFill/>
        </p:spPr>
        <p:txBody>
          <a:bodyPr wrap="square" rtlCol="0">
            <a:spAutoFit/>
          </a:bodyPr>
          <a:lstStyle/>
          <a:p>
            <a:pPr marL="285750" indent="-285750">
              <a:buFontTx/>
              <a:buChar char="-"/>
            </a:pPr>
            <a:r>
              <a:rPr lang="nl-NL" sz="2000"/>
              <a:t>om inzicht in het economisch functioneren van de samenleving te verwerven, gecombineerd met het beheersen van een uitgediepte kennis van wiskunde.</a:t>
            </a:r>
          </a:p>
          <a:p>
            <a:endParaRPr lang="nl-NL" sz="2000"/>
          </a:p>
          <a:p>
            <a:pPr marL="285750" indent="-285750">
              <a:buFontTx/>
              <a:buChar char="-"/>
            </a:pPr>
            <a:r>
              <a:rPr lang="nl-NL" sz="2000"/>
              <a:t>om wegwijs gemaakt te worden in het bedrijfsleven op het vlak van management en marketing.</a:t>
            </a:r>
          </a:p>
          <a:p>
            <a:pPr marL="285750" indent="-285750">
              <a:buFontTx/>
              <a:buChar char="-"/>
            </a:pPr>
            <a:endParaRPr lang="nl-NL" sz="2000"/>
          </a:p>
          <a:p>
            <a:pPr marL="285750" indent="-285750">
              <a:buFontTx/>
              <a:buChar char="-"/>
            </a:pPr>
            <a:r>
              <a:rPr lang="nl-NL" sz="2000"/>
              <a:t>de component ‘wiskunde’ zwengelt het logisch denken aan.</a:t>
            </a:r>
          </a:p>
          <a:p>
            <a:endParaRPr lang="nl-NL" sz="2000"/>
          </a:p>
          <a:p>
            <a:pPr marL="285750" indent="-285750">
              <a:buFontTx/>
              <a:buChar char="-"/>
            </a:pPr>
            <a:r>
              <a:rPr lang="nl-NL" sz="2000"/>
              <a:t>opent de poort naar masteropleidingen: handelsingenieur, master in de economische wetenschappen …</a:t>
            </a:r>
          </a:p>
          <a:p>
            <a:endParaRPr lang="nl-NL" sz="2000"/>
          </a:p>
          <a:p>
            <a:pPr marL="285750" indent="-285750">
              <a:buFontTx/>
              <a:buChar char="-"/>
            </a:pPr>
            <a:r>
              <a:rPr lang="nl-NL" sz="2000"/>
              <a:t>Opm.: voorkennis van economie is geen absolute vereiste.</a:t>
            </a:r>
            <a:endParaRPr lang="nl-BE" sz="2000"/>
          </a:p>
          <a:p>
            <a:pPr marL="285750" indent="-285750">
              <a:buFontTx/>
              <a:buChar char="-"/>
            </a:pPr>
            <a:endParaRPr lang="nl-BE"/>
          </a:p>
        </p:txBody>
      </p:sp>
    </p:spTree>
    <p:extLst>
      <p:ext uri="{BB962C8B-B14F-4D97-AF65-F5344CB8AC3E}">
        <p14:creationId xmlns:p14="http://schemas.microsoft.com/office/powerpoint/2010/main" val="21979166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ECONOMIE-WISKUNDE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C135533B-3DBD-6D70-FB41-8D311871D836}"/>
              </a:ext>
            </a:extLst>
          </p:cNvPr>
          <p:cNvSpPr txBox="1"/>
          <p:nvPr/>
        </p:nvSpPr>
        <p:spPr>
          <a:xfrm>
            <a:off x="231713" y="1669078"/>
            <a:ext cx="8408388"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b="0" i="0">
                <a:solidFill>
                  <a:schemeClr val="bg1">
                    <a:lumMod val="50000"/>
                  </a:schemeClr>
                </a:solidFill>
                <a:effectLst/>
                <a:latin typeface="latoregular"/>
              </a:rPr>
              <a:t>analyseren de werking van de economie adhv actuele of historische gebeurtenissen </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inzicht verwerven in zowel macro- als micro-economie</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bedrijfswetenschappen en recht verder ontdekken</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sterke inhoudelijke verbreding en abstractere verdieping in alle domeinen van de wiskunde</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het computationeel denken en handelen</a:t>
            </a:r>
            <a:r>
              <a:rPr lang="nl-BE" sz="2400">
                <a:solidFill>
                  <a:schemeClr val="bg1">
                    <a:lumMod val="50000"/>
                  </a:schemeClr>
                </a:solidFill>
                <a:latin typeface="latoregular"/>
              </a:rPr>
              <a:t> versterken</a:t>
            </a:r>
          </a:p>
          <a:p>
            <a:pPr lvl="1"/>
            <a:endParaRPr lang="nl-BE" sz="2400">
              <a:solidFill>
                <a:schemeClr val="bg1">
                  <a:lumMod val="50000"/>
                </a:schemeClr>
              </a:solidFill>
              <a:latin typeface="latoregular"/>
            </a:endParaRPr>
          </a:p>
          <a:p>
            <a:pPr lvl="1"/>
            <a:endParaRPr lang="nl-BE" sz="2400">
              <a:solidFill>
                <a:schemeClr val="bg1">
                  <a:lumMod val="50000"/>
                </a:schemeClr>
              </a:solidFill>
              <a:latin typeface="latoregular"/>
            </a:endParaRPr>
          </a:p>
          <a:p>
            <a:pPr lvl="1"/>
            <a:r>
              <a:rPr lang="nl-NL" sz="2400">
                <a:solidFill>
                  <a:schemeClr val="bg1">
                    <a:lumMod val="50000"/>
                  </a:schemeClr>
                </a:solidFill>
              </a:rPr>
              <a:t>      voorkennis van economie is geen absolute vereiste.</a:t>
            </a:r>
            <a:endParaRPr lang="nl-BE" sz="2400">
              <a:solidFill>
                <a:schemeClr val="bg1">
                  <a:lumMod val="50000"/>
                </a:schemeClr>
              </a:solidFill>
            </a:endParaRPr>
          </a:p>
          <a:p>
            <a:pPr marL="285750" indent="-285750" algn="l">
              <a:buFont typeface="Arial" panose="020B0604020202020204" pitchFamily="34" charset="0"/>
              <a:buChar char="•"/>
            </a:pPr>
            <a:endParaRPr lang="nl-NL" sz="2400">
              <a:cs typeface="Calibri"/>
            </a:endParaRPr>
          </a:p>
        </p:txBody>
      </p:sp>
      <p:pic>
        <p:nvPicPr>
          <p:cNvPr id="8" name="Graphic 7" descr="Waarschuwing met effen opvulling">
            <a:extLst>
              <a:ext uri="{FF2B5EF4-FFF2-40B4-BE49-F238E27FC236}">
                <a16:creationId xmlns:a16="http://schemas.microsoft.com/office/drawing/2014/main" id="{F61881DF-B93D-EBA9-BC88-588DAC22E3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899" y="5188922"/>
            <a:ext cx="644121" cy="644121"/>
          </a:xfrm>
          <a:prstGeom prst="rect">
            <a:avLst/>
          </a:prstGeom>
        </p:spPr>
      </p:pic>
    </p:spTree>
    <p:extLst>
      <p:ext uri="{BB962C8B-B14F-4D97-AF65-F5344CB8AC3E}">
        <p14:creationId xmlns:p14="http://schemas.microsoft.com/office/powerpoint/2010/main" val="2254501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ECONOMIE-WISKUNDE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1" name="Tijdelijke aanduiding voor inhoud 2">
            <a:extLst>
              <a:ext uri="{FF2B5EF4-FFF2-40B4-BE49-F238E27FC236}">
                <a16:creationId xmlns:a16="http://schemas.microsoft.com/office/drawing/2014/main" id="{DFDEEC01-4779-D7A1-20F1-0CF48C13378A}"/>
              </a:ext>
            </a:extLst>
          </p:cNvPr>
          <p:cNvSpPr txBox="1">
            <a:spLocks/>
          </p:cNvSpPr>
          <p:nvPr/>
        </p:nvSpPr>
        <p:spPr>
          <a:xfrm>
            <a:off x="1041401" y="1711095"/>
            <a:ext cx="7693025" cy="4163144"/>
          </a:xfrm>
          <a:prstGeom prst="rect">
            <a:avLst/>
          </a:prstGeom>
        </p:spPr>
        <p:txBody>
          <a:bodyPr vert="horz" lIns="0" tIns="45720" rIns="0" bIns="45720" rtlCol="0">
            <a:normAutofit/>
          </a:bodyPr>
          <a:lst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z="2000" b="1"/>
          </a:p>
          <a:p>
            <a:endParaRPr lang="nl-BE" sz="2000" b="1"/>
          </a:p>
          <a:p>
            <a:endParaRPr lang="nl-BE" sz="2000" b="1"/>
          </a:p>
        </p:txBody>
      </p:sp>
      <p:sp>
        <p:nvSpPr>
          <p:cNvPr id="12" name="Tekstvak 11">
            <a:extLst>
              <a:ext uri="{FF2B5EF4-FFF2-40B4-BE49-F238E27FC236}">
                <a16:creationId xmlns:a16="http://schemas.microsoft.com/office/drawing/2014/main" id="{373CE19B-4974-96E8-97F5-96D66621AD64}"/>
              </a:ext>
            </a:extLst>
          </p:cNvPr>
          <p:cNvSpPr txBox="1"/>
          <p:nvPr/>
        </p:nvSpPr>
        <p:spPr>
          <a:xfrm>
            <a:off x="241604" y="1961374"/>
            <a:ext cx="8647871"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2200" i="0" dirty="0">
                <a:solidFill>
                  <a:schemeClr val="bg1">
                    <a:lumMod val="50000"/>
                  </a:schemeClr>
                </a:solidFill>
                <a:effectLst/>
                <a:latin typeface="+mj-lt"/>
              </a:rPr>
              <a:t>professionele en academische bacheloropleidingen:</a:t>
            </a:r>
            <a:endParaRPr lang="nl-BE" sz="2200" b="0" i="0" dirty="0">
              <a:solidFill>
                <a:schemeClr val="bg1">
                  <a:lumMod val="50000"/>
                </a:schemeClr>
              </a:solidFill>
              <a:effectLst/>
              <a:latin typeface="+mj-lt"/>
              <a:cs typeface="Calibri"/>
            </a:endParaRPr>
          </a:p>
          <a:p>
            <a:pPr marL="1200150" lvl="2" indent="-285750">
              <a:buFont typeface="Arial"/>
              <a:buChar char="•"/>
            </a:pPr>
            <a:r>
              <a:rPr lang="nl-BE" sz="2400" dirty="0">
                <a:solidFill>
                  <a:srgbClr val="5E5E5E"/>
                </a:solidFill>
                <a:latin typeface="+mj-lt"/>
              </a:rPr>
              <a:t>Economische en Toegepaste Economische Wetenschappen</a:t>
            </a:r>
            <a:endParaRPr lang="nl-BE" sz="2400" dirty="0">
              <a:solidFill>
                <a:srgbClr val="5E5E5E"/>
              </a:solidFill>
              <a:latin typeface="+mj-lt"/>
              <a:cs typeface="Calibri"/>
            </a:endParaRPr>
          </a:p>
          <a:p>
            <a:pPr marL="1200150" lvl="2" indent="-285750">
              <a:buFont typeface="Arial"/>
              <a:buChar char="•"/>
            </a:pPr>
            <a:r>
              <a:rPr lang="nl-BE" sz="2400" dirty="0">
                <a:solidFill>
                  <a:srgbClr val="5E5E5E"/>
                </a:solidFill>
                <a:latin typeface="+mj-lt"/>
              </a:rPr>
              <a:t>Informaticawetenschappen</a:t>
            </a:r>
            <a:endParaRPr lang="nl-BE" sz="2400" dirty="0">
              <a:solidFill>
                <a:srgbClr val="5E5E5E"/>
              </a:solidFill>
              <a:latin typeface="+mj-lt"/>
              <a:cs typeface="Calibri"/>
            </a:endParaRPr>
          </a:p>
          <a:p>
            <a:pPr marL="1200150" lvl="2" indent="-285750">
              <a:buFont typeface="Arial"/>
              <a:buChar char="•"/>
            </a:pPr>
            <a:r>
              <a:rPr lang="nl-BE" sz="2400" dirty="0">
                <a:solidFill>
                  <a:srgbClr val="5E5E5E"/>
                </a:solidFill>
                <a:latin typeface="+mj-lt"/>
              </a:rPr>
              <a:t>Rechten, Notariaat en Criminologische Wetenschappen</a:t>
            </a:r>
            <a:endParaRPr lang="nl-BE" sz="2400" dirty="0">
              <a:solidFill>
                <a:srgbClr val="5E5E5E"/>
              </a:solidFill>
              <a:latin typeface="+mj-lt"/>
              <a:cs typeface="Calibri"/>
            </a:endParaRPr>
          </a:p>
          <a:p>
            <a:pPr marL="1200150" lvl="2" indent="-285750">
              <a:buFont typeface="Arial"/>
              <a:buChar char="•"/>
            </a:pPr>
            <a:r>
              <a:rPr lang="nl-BE" sz="2400" dirty="0">
                <a:solidFill>
                  <a:srgbClr val="5E5E5E"/>
                </a:solidFill>
                <a:latin typeface="+mj-lt"/>
              </a:rPr>
              <a:t>Industriële Wetenschappen</a:t>
            </a:r>
            <a:endParaRPr lang="nl-BE" sz="2400" dirty="0">
              <a:solidFill>
                <a:srgbClr val="5E5E5E"/>
              </a:solidFill>
              <a:latin typeface="+mj-lt"/>
              <a:cs typeface="Calibri"/>
            </a:endParaRPr>
          </a:p>
          <a:p>
            <a:pPr marL="1200150" lvl="2" indent="-285750">
              <a:buFont typeface="Arial"/>
              <a:buChar char="•"/>
            </a:pPr>
            <a:r>
              <a:rPr lang="nl-BE" sz="2400" dirty="0">
                <a:solidFill>
                  <a:srgbClr val="5E5E5E"/>
                </a:solidFill>
                <a:latin typeface="+mj-lt"/>
              </a:rPr>
              <a:t>Wiskunde</a:t>
            </a:r>
            <a:endParaRPr lang="nl-BE" sz="2400" dirty="0">
              <a:solidFill>
                <a:srgbClr val="5E5E5E"/>
              </a:solidFill>
              <a:latin typeface="+mj-lt"/>
              <a:cs typeface="Calibri"/>
            </a:endParaRPr>
          </a:p>
          <a:p>
            <a:pPr marL="1200150" lvl="2" indent="-285750">
              <a:buFont typeface="Arial"/>
              <a:buChar char="•"/>
            </a:pPr>
            <a:r>
              <a:rPr lang="nl-BE" sz="2400" b="0" i="0" dirty="0">
                <a:solidFill>
                  <a:srgbClr val="5E5E5E"/>
                </a:solidFill>
                <a:effectLst/>
                <a:latin typeface="+mj-lt"/>
              </a:rPr>
              <a:t>Handelswetenschappen en </a:t>
            </a:r>
            <a:r>
              <a:rPr lang="nl-BE" sz="2400" dirty="0">
                <a:solidFill>
                  <a:srgbClr val="5E5E5E"/>
                </a:solidFill>
                <a:latin typeface="+mj-lt"/>
              </a:rPr>
              <a:t>Bestuurskunde</a:t>
            </a:r>
            <a:endParaRPr lang="nl-BE" sz="2400" b="0" i="0" dirty="0">
              <a:solidFill>
                <a:srgbClr val="5E5E5E"/>
              </a:solidFill>
              <a:effectLst/>
              <a:latin typeface="+mj-lt"/>
              <a:cs typeface="Calibri"/>
            </a:endParaRPr>
          </a:p>
          <a:p>
            <a:pPr marL="1200150" lvl="2" indent="-285750">
              <a:buFont typeface="Arial"/>
              <a:buChar char="•"/>
            </a:pPr>
            <a:r>
              <a:rPr lang="nl-BE" sz="2400" dirty="0">
                <a:solidFill>
                  <a:srgbClr val="5E5E5E"/>
                </a:solidFill>
                <a:latin typeface="+mj-lt"/>
              </a:rPr>
              <a:t>Onderwijs</a:t>
            </a:r>
            <a:endParaRPr lang="nl-BE" sz="2400" dirty="0">
              <a:solidFill>
                <a:srgbClr val="5E5E5E"/>
              </a:solidFill>
              <a:latin typeface="+mj-lt"/>
              <a:cs typeface="Calibri"/>
            </a:endParaRPr>
          </a:p>
          <a:p>
            <a:pPr marL="1200150" lvl="2" indent="-285750">
              <a:buFont typeface="Arial"/>
              <a:buChar char="•"/>
            </a:pPr>
            <a:r>
              <a:rPr lang="nl-BE" sz="2400" dirty="0">
                <a:solidFill>
                  <a:srgbClr val="5E5E5E"/>
                </a:solidFill>
                <a:latin typeface="+mj-lt"/>
              </a:rPr>
              <a:t>…</a:t>
            </a:r>
            <a:endParaRPr lang="nl-BE" sz="2400" dirty="0">
              <a:solidFill>
                <a:srgbClr val="5E5E5E"/>
              </a:solidFill>
              <a:latin typeface="+mj-lt"/>
              <a:cs typeface="Calibri"/>
            </a:endParaRPr>
          </a:p>
        </p:txBody>
      </p:sp>
      <p:pic>
        <p:nvPicPr>
          <p:cNvPr id="13" name="Afbeelding 12" descr="Afbeelding met patroon, ontwerp, steek, stof&#10;&#10;Automatisch gegenereerde beschrijving">
            <a:extLst>
              <a:ext uri="{FF2B5EF4-FFF2-40B4-BE49-F238E27FC236}">
                <a16:creationId xmlns:a16="http://schemas.microsoft.com/office/drawing/2014/main" id="{3FDB8730-4D7B-02A8-4FC0-FEAE03EEB8D9}"/>
              </a:ext>
            </a:extLst>
          </p:cNvPr>
          <p:cNvPicPr>
            <a:picLocks noChangeAspect="1"/>
          </p:cNvPicPr>
          <p:nvPr/>
        </p:nvPicPr>
        <p:blipFill>
          <a:blip r:embed="rId4"/>
          <a:stretch>
            <a:fillRect/>
          </a:stretch>
        </p:blipFill>
        <p:spPr>
          <a:xfrm>
            <a:off x="7150099" y="4848199"/>
            <a:ext cx="1905000" cy="1905000"/>
          </a:xfrm>
          <a:prstGeom prst="rect">
            <a:avLst/>
          </a:prstGeom>
        </p:spPr>
      </p:pic>
    </p:spTree>
    <p:extLst>
      <p:ext uri="{BB962C8B-B14F-4D97-AF65-F5344CB8AC3E}">
        <p14:creationId xmlns:p14="http://schemas.microsoft.com/office/powerpoint/2010/main" val="20755446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GRIEKS - LATIJN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504579" cy="4431983"/>
          </a:xfrm>
          <a:prstGeom prst="rect">
            <a:avLst/>
          </a:prstGeom>
          <a:noFill/>
        </p:spPr>
        <p:txBody>
          <a:bodyPr wrap="square" rtlCol="0">
            <a:spAutoFit/>
          </a:bodyPr>
          <a:lstStyle/>
          <a:p>
            <a:pPr marL="342900" indent="-342900">
              <a:buFontTx/>
              <a:buChar char="-"/>
            </a:pPr>
            <a:r>
              <a:rPr lang="nl-NL" sz="2000"/>
              <a:t>voor een extra dimensie bij de algemene vorming, met focus op taal en  cultuur</a:t>
            </a:r>
          </a:p>
          <a:p>
            <a:pPr marL="342900" indent="-342900">
              <a:buFontTx/>
              <a:buChar char="-"/>
            </a:pPr>
            <a:r>
              <a:rPr lang="nl-NL" sz="2000"/>
              <a:t>het kritisch, probleemoplossend en vooral het analytisch denken worden door de  studie van de Grieks-Romeinse oudheid intensief gestimuleerd</a:t>
            </a:r>
          </a:p>
          <a:p>
            <a:pPr marL="342900" indent="-342900">
              <a:buFontTx/>
              <a:buChar char="-"/>
            </a:pPr>
            <a:r>
              <a:rPr lang="nl-NL" sz="2000"/>
              <a:t>het biedt een betere en grondige kijk op onze multiculturele wereld </a:t>
            </a:r>
            <a:br>
              <a:rPr lang="nl-NL" sz="2000"/>
            </a:br>
            <a:r>
              <a:rPr lang="nl-NL" sz="2000"/>
              <a:t>het verrijkt het sociaal, filosofisch, esthetisch en ethisch inzicht in onze samenleving</a:t>
            </a:r>
          </a:p>
          <a:p>
            <a:pPr marL="342900" indent="-342900">
              <a:buFontTx/>
              <a:buChar char="-"/>
            </a:pPr>
            <a:r>
              <a:rPr lang="nl-NL" sz="2000"/>
              <a:t>voor de cultuur: in de oudheid zijn de bouwstenen vervaardigd waarmee we vandaag nog altijd onze redeneringen opbouwen</a:t>
            </a:r>
          </a:p>
          <a:p>
            <a:pPr marL="342900" indent="-342900">
              <a:buFontTx/>
              <a:buChar char="-"/>
            </a:pPr>
            <a:r>
              <a:rPr lang="nl-NL" sz="2000"/>
              <a:t>Grieks en Latijn laten zien hoe een taal werkt: een grote troef om vlotter Engels, Frans, Spaans, Duits en andere moderne talen te leren</a:t>
            </a:r>
          </a:p>
          <a:p>
            <a:pPr marL="342900" indent="-342900">
              <a:buFontTx/>
              <a:buChar char="-"/>
            </a:pPr>
            <a:r>
              <a:rPr lang="nl-NL" sz="2000"/>
              <a:t>is een uitstekende voorbereiding op alle   menswetenschappelijke studierichtingen, en opleidingen waarin talen belangrijk zijn</a:t>
            </a:r>
          </a:p>
          <a:p>
            <a:pPr marL="285750" indent="-285750">
              <a:buFontTx/>
              <a:buChar char="-"/>
            </a:pPr>
            <a:endParaRPr lang="nl-BE"/>
          </a:p>
        </p:txBody>
      </p:sp>
    </p:spTree>
    <p:extLst>
      <p:ext uri="{BB962C8B-B14F-4D97-AF65-F5344CB8AC3E}">
        <p14:creationId xmlns:p14="http://schemas.microsoft.com/office/powerpoint/2010/main" val="3311611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GRIEKS - LATIJN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8" name="Tekstvak 7">
            <a:extLst>
              <a:ext uri="{FF2B5EF4-FFF2-40B4-BE49-F238E27FC236}">
                <a16:creationId xmlns:a16="http://schemas.microsoft.com/office/drawing/2014/main" id="{B6F1A973-47DD-BD22-E194-0489EED61A3F}"/>
              </a:ext>
            </a:extLst>
          </p:cNvPr>
          <p:cNvSpPr txBox="1"/>
          <p:nvPr/>
        </p:nvSpPr>
        <p:spPr>
          <a:xfrm>
            <a:off x="187724" y="1859079"/>
            <a:ext cx="860793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cs typeface="Calibri"/>
            </a:endParaRPr>
          </a:p>
          <a:p>
            <a:pPr marL="285750" indent="-285750" algn="l">
              <a:buFont typeface="Arial" panose="020B0604020202020204" pitchFamily="34" charset="0"/>
              <a:buChar char="•"/>
            </a:pPr>
            <a:r>
              <a:rPr lang="nl-BE" sz="2400">
                <a:solidFill>
                  <a:schemeClr val="bg1">
                    <a:lumMod val="50000"/>
                  </a:schemeClr>
                </a:solidFill>
                <a:latin typeface="latoregular"/>
                <a:cs typeface="Calibri"/>
              </a:rPr>
              <a:t>taalsystematiek verder beheersen</a:t>
            </a:r>
          </a:p>
          <a:p>
            <a:pPr marL="285750" indent="-285750" algn="l">
              <a:buFont typeface="Arial" panose="020B0604020202020204" pitchFamily="34" charset="0"/>
              <a:buChar char="•"/>
            </a:pPr>
            <a:r>
              <a:rPr lang="nl-NL" sz="2400">
                <a:solidFill>
                  <a:schemeClr val="bg1">
                    <a:lumMod val="50000"/>
                  </a:schemeClr>
                </a:solidFill>
              </a:rPr>
              <a:t>het kritisch, probleemoplossend en vooral het analytisch denken wordt gestimuleerd</a:t>
            </a:r>
            <a:endParaRPr lang="nl-BE" sz="2400">
              <a:solidFill>
                <a:schemeClr val="bg1">
                  <a:lumMod val="50000"/>
                </a:schemeClr>
              </a:solidFill>
              <a:latin typeface="latoregular"/>
              <a:cs typeface="Calibri"/>
            </a:endParaRPr>
          </a:p>
          <a:p>
            <a:pPr marL="285750" indent="-285750" algn="l">
              <a:buFont typeface="Arial" panose="020B0604020202020204" pitchFamily="34" charset="0"/>
              <a:buChar char="•"/>
            </a:pPr>
            <a:r>
              <a:rPr lang="nl-BE" sz="2400">
                <a:solidFill>
                  <a:schemeClr val="bg1">
                    <a:lumMod val="50000"/>
                  </a:schemeClr>
                </a:solidFill>
                <a:latin typeface="latoregular"/>
                <a:cs typeface="Calibri"/>
              </a:rPr>
              <a:t>bestuderen Griekse en Latijnse literatuur</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tekstbeleving</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onderzoekscompetenties</a:t>
            </a:r>
          </a:p>
        </p:txBody>
      </p:sp>
    </p:spTree>
    <p:extLst>
      <p:ext uri="{BB962C8B-B14F-4D97-AF65-F5344CB8AC3E}">
        <p14:creationId xmlns:p14="http://schemas.microsoft.com/office/powerpoint/2010/main" val="3221935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b="1"/>
              <a:t>Waarom GRIEKS - LATIJN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0A30AAA1-4DC8-D4CA-251E-D5DFB3DDD86A}"/>
              </a:ext>
            </a:extLst>
          </p:cNvPr>
          <p:cNvSpPr txBox="1"/>
          <p:nvPr/>
        </p:nvSpPr>
        <p:spPr>
          <a:xfrm>
            <a:off x="327494" y="1849195"/>
            <a:ext cx="8352934"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3000" i="0" dirty="0">
                <a:solidFill>
                  <a:schemeClr val="bg1">
                    <a:lumMod val="50000"/>
                  </a:schemeClr>
                </a:solidFill>
                <a:effectLst/>
                <a:latin typeface="+mj-lt"/>
              </a:rPr>
              <a:t>professionele en academische bacheloropleidingen</a:t>
            </a:r>
            <a:r>
              <a:rPr lang="nl-BE" sz="3200" i="0" dirty="0">
                <a:solidFill>
                  <a:schemeClr val="bg1">
                    <a:lumMod val="50000"/>
                  </a:schemeClr>
                </a:solidFill>
                <a:effectLst/>
                <a:latin typeface="+mj-lt"/>
              </a:rPr>
              <a:t>:</a:t>
            </a:r>
            <a:endParaRPr lang="nl-BE" sz="320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Filosofie</a:t>
            </a:r>
          </a:p>
          <a:p>
            <a:pPr marL="1200150" lvl="2" indent="-285750">
              <a:buFont typeface="Arial"/>
              <a:buChar char="•"/>
            </a:pPr>
            <a:r>
              <a:rPr lang="nl-BE" sz="2400" dirty="0">
                <a:solidFill>
                  <a:schemeClr val="bg1">
                    <a:lumMod val="50000"/>
                  </a:schemeClr>
                </a:solidFill>
                <a:latin typeface="+mj-lt"/>
              </a:rPr>
              <a:t>Sociaal-Agogisch werk</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Geschiedenis</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Politieke en Sociale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Rechten </a:t>
            </a:r>
          </a:p>
          <a:p>
            <a:pPr marL="1200150" lvl="2" indent="-285750">
              <a:buFont typeface="Arial"/>
              <a:buChar char="•"/>
            </a:pPr>
            <a:r>
              <a:rPr lang="nl-BE" sz="2400" dirty="0">
                <a:solidFill>
                  <a:schemeClr val="bg1">
                    <a:lumMod val="50000"/>
                  </a:schemeClr>
                </a:solidFill>
                <a:latin typeface="+mj-lt"/>
              </a:rPr>
              <a:t>Criminologische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Taal- en Letterkunde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6" name="Afbeelding 5" descr="Afbeelding met patroon, ontwerp, steek, stof&#10;&#10;Automatisch gegenereerde beschrijving">
            <a:extLst>
              <a:ext uri="{FF2B5EF4-FFF2-40B4-BE49-F238E27FC236}">
                <a16:creationId xmlns:a16="http://schemas.microsoft.com/office/drawing/2014/main" id="{7C3AE3E9-60FD-C7AB-3ED9-446F1D625F86}"/>
              </a:ext>
            </a:extLst>
          </p:cNvPr>
          <p:cNvPicPr>
            <a:picLocks noChangeAspect="1"/>
          </p:cNvPicPr>
          <p:nvPr/>
        </p:nvPicPr>
        <p:blipFill>
          <a:blip r:embed="rId4"/>
          <a:stretch>
            <a:fillRect/>
          </a:stretch>
        </p:blipFill>
        <p:spPr>
          <a:xfrm>
            <a:off x="7147676" y="2747723"/>
            <a:ext cx="1905000" cy="1905000"/>
          </a:xfrm>
          <a:prstGeom prst="rect">
            <a:avLst/>
          </a:prstGeom>
        </p:spPr>
      </p:pic>
    </p:spTree>
    <p:extLst>
      <p:ext uri="{BB962C8B-B14F-4D97-AF65-F5344CB8AC3E}">
        <p14:creationId xmlns:p14="http://schemas.microsoft.com/office/powerpoint/2010/main" val="5647213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HUMANE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4370427"/>
          </a:xfrm>
          <a:prstGeom prst="rect">
            <a:avLst/>
          </a:prstGeom>
          <a:noFill/>
        </p:spPr>
        <p:txBody>
          <a:bodyPr wrap="square" rtlCol="0">
            <a:spAutoFit/>
          </a:bodyPr>
          <a:lstStyle/>
          <a:p>
            <a:pPr marL="285750" indent="-285750">
              <a:buFontTx/>
              <a:buChar char="-"/>
            </a:pPr>
            <a:r>
              <a:rPr lang="nl-NL" sz="2000"/>
              <a:t>Voor de studie van leerinhouden met een sterk sociaal-culturele, pedagogische of psychologische inslag. De sociale werkelijkheid is het studieterrein. </a:t>
            </a:r>
          </a:p>
          <a:p>
            <a:endParaRPr lang="nl-NL" sz="2000"/>
          </a:p>
          <a:p>
            <a:pPr marL="285750" indent="-285750">
              <a:buFontTx/>
              <a:buChar char="-"/>
            </a:pPr>
            <a:r>
              <a:rPr lang="nl-NL" sz="2000"/>
              <a:t>Naast cultuur- en gedragswetenschappen wordt psychologie, wijsbegeerte en sociologie geïntegreerd. </a:t>
            </a:r>
          </a:p>
          <a:p>
            <a:endParaRPr lang="nl-NL" sz="2000"/>
          </a:p>
          <a:p>
            <a:pPr marL="285750" indent="-285750">
              <a:buFontTx/>
              <a:buChar char="-"/>
            </a:pPr>
            <a:r>
              <a:rPr lang="nl-NL" sz="2000"/>
              <a:t>De studierichting beoogt de doorstroming naar opleidingen in het hoger onderwijs waar mens en samenleving centraal staan, zoals </a:t>
            </a:r>
            <a:r>
              <a:rPr lang="nl-BE" sz="2000"/>
              <a:t>alle professionele bachelors onderwijs, </a:t>
            </a:r>
            <a:r>
              <a:rPr lang="nl-NL" sz="2000"/>
              <a:t>pedagogische, psychologische en sociale wetenschappen, rechten, criminologie, geschiedenis, archeologie, wijsbegeerte, moraalwetenschappen, enz.</a:t>
            </a:r>
            <a:endParaRPr lang="nl-BE" sz="2000"/>
          </a:p>
          <a:p>
            <a:pPr marL="285750" indent="-285750">
              <a:buFontTx/>
              <a:buChar char="-"/>
            </a:pPr>
            <a:endParaRPr lang="nl-BE" sz="2000"/>
          </a:p>
          <a:p>
            <a:pPr marL="285750" indent="-285750">
              <a:buFontTx/>
              <a:buChar char="-"/>
            </a:pPr>
            <a:endParaRPr lang="nl-BE"/>
          </a:p>
        </p:txBody>
      </p:sp>
    </p:spTree>
    <p:extLst>
      <p:ext uri="{BB962C8B-B14F-4D97-AF65-F5344CB8AC3E}">
        <p14:creationId xmlns:p14="http://schemas.microsoft.com/office/powerpoint/2010/main" val="42156123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HUMANE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677108"/>
          </a:xfrm>
          <a:prstGeom prst="rect">
            <a:avLst/>
          </a:prstGeom>
          <a:noFill/>
        </p:spPr>
        <p:txBody>
          <a:bodyPr wrap="square" rtlCol="0">
            <a:spAutoFit/>
          </a:bodyPr>
          <a:lstStyle/>
          <a:p>
            <a:pPr marL="285750" indent="-285750">
              <a:buFontTx/>
              <a:buChar char="-"/>
            </a:pPr>
            <a:endParaRPr lang="nl-BE" sz="2000"/>
          </a:p>
          <a:p>
            <a:pPr marL="285750" indent="-285750">
              <a:buFontTx/>
              <a:buChar char="-"/>
            </a:pPr>
            <a:endParaRPr lang="nl-BE"/>
          </a:p>
        </p:txBody>
      </p:sp>
      <p:sp>
        <p:nvSpPr>
          <p:cNvPr id="6" name="Tekstvak 5">
            <a:extLst>
              <a:ext uri="{FF2B5EF4-FFF2-40B4-BE49-F238E27FC236}">
                <a16:creationId xmlns:a16="http://schemas.microsoft.com/office/drawing/2014/main" id="{D2E09597-EFCD-D33E-17D1-ECF47D9EE17D}"/>
              </a:ext>
            </a:extLst>
          </p:cNvPr>
          <p:cNvSpPr txBox="1"/>
          <p:nvPr/>
        </p:nvSpPr>
        <p:spPr>
          <a:xfrm>
            <a:off x="304142" y="1961374"/>
            <a:ext cx="874188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nl-BE" sz="2400" b="0" i="0">
                <a:solidFill>
                  <a:schemeClr val="bg1">
                    <a:lumMod val="50000"/>
                  </a:schemeClr>
                </a:solidFill>
                <a:effectLst/>
                <a:latin typeface="latoregular"/>
              </a:rPr>
              <a:t>verder pakket algemene gedragswetenschappen </a:t>
            </a:r>
          </a:p>
          <a:p>
            <a:pPr marL="285750" indent="-285750" algn="l">
              <a:buFont typeface="Arial" panose="020B0604020202020204" pitchFamily="34" charset="0"/>
              <a:buChar char="•"/>
            </a:pPr>
            <a:r>
              <a:rPr lang="nl-BE" sz="2400">
                <a:solidFill>
                  <a:schemeClr val="bg1">
                    <a:lumMod val="50000"/>
                  </a:schemeClr>
                </a:solidFill>
                <a:latin typeface="latoregular"/>
              </a:rPr>
              <a:t>i</a:t>
            </a:r>
            <a:r>
              <a:rPr lang="nl-BE" sz="2400" b="0" i="0">
                <a:solidFill>
                  <a:schemeClr val="bg1">
                    <a:lumMod val="50000"/>
                  </a:schemeClr>
                </a:solidFill>
                <a:effectLst/>
                <a:latin typeface="latoregular"/>
              </a:rPr>
              <a:t>ntroductie politicologie en sociologie</a:t>
            </a:r>
          </a:p>
          <a:p>
            <a:pPr marL="285750" indent="-285750" algn="l">
              <a:buFont typeface="Arial" panose="020B0604020202020204" pitchFamily="34" charset="0"/>
              <a:buChar char="•"/>
            </a:pPr>
            <a:r>
              <a:rPr lang="nl-BE" sz="2400">
                <a:solidFill>
                  <a:schemeClr val="bg1">
                    <a:lumMod val="50000"/>
                  </a:schemeClr>
                </a:solidFill>
                <a:latin typeface="latoregular"/>
              </a:rPr>
              <a:t>ontwikkelen </a:t>
            </a:r>
            <a:r>
              <a:rPr lang="nl-BE" sz="2400" b="0" i="0">
                <a:solidFill>
                  <a:schemeClr val="bg1">
                    <a:lumMod val="50000"/>
                  </a:schemeClr>
                </a:solidFill>
                <a:effectLst/>
                <a:latin typeface="latoregular"/>
              </a:rPr>
              <a:t>kritische denk- en oordeelsvaardigheden over maatschappelijke vraagstukken </a:t>
            </a:r>
            <a:endParaRPr lang="nl-BE" sz="2400">
              <a:solidFill>
                <a:schemeClr val="bg1">
                  <a:lumMod val="50000"/>
                </a:schemeClr>
              </a:solidFill>
              <a:latin typeface="latoregular"/>
            </a:endParaRPr>
          </a:p>
          <a:p>
            <a:pPr marL="285750" indent="-285750" algn="l">
              <a:buFont typeface="Arial" panose="020B0604020202020204" pitchFamily="34" charset="0"/>
              <a:buChar char="•"/>
            </a:pPr>
            <a:r>
              <a:rPr lang="nl-BE" sz="2400" b="0" i="0">
                <a:solidFill>
                  <a:schemeClr val="bg1">
                    <a:lumMod val="50000"/>
                  </a:schemeClr>
                </a:solidFill>
                <a:effectLst/>
                <a:latin typeface="latoregular"/>
              </a:rPr>
              <a:t>aansche</a:t>
            </a:r>
            <a:r>
              <a:rPr lang="nl-BE" sz="2400">
                <a:solidFill>
                  <a:schemeClr val="bg1">
                    <a:lumMod val="50000"/>
                  </a:schemeClr>
                </a:solidFill>
                <a:latin typeface="latoregular"/>
              </a:rPr>
              <a:t>rpen i</a:t>
            </a:r>
            <a:r>
              <a:rPr lang="nl-BE" sz="2400" b="0" i="0">
                <a:solidFill>
                  <a:schemeClr val="bg1">
                    <a:lumMod val="50000"/>
                  </a:schemeClr>
                </a:solidFill>
                <a:effectLst/>
                <a:latin typeface="latoregular"/>
              </a:rPr>
              <a:t>nzichten werking rechterlijke macht en justitie </a:t>
            </a:r>
          </a:p>
          <a:p>
            <a:pPr marL="285750" indent="-285750" algn="l">
              <a:buFont typeface="Arial" panose="020B0604020202020204" pitchFamily="34" charset="0"/>
              <a:buChar char="•"/>
            </a:pPr>
            <a:r>
              <a:rPr lang="nl-BE" sz="2400">
                <a:solidFill>
                  <a:schemeClr val="bg1">
                    <a:lumMod val="50000"/>
                  </a:schemeClr>
                </a:solidFill>
                <a:latin typeface="latoregular"/>
              </a:rPr>
              <a:t>r</a:t>
            </a:r>
            <a:r>
              <a:rPr lang="nl-BE" sz="2400" b="0" i="0">
                <a:solidFill>
                  <a:schemeClr val="bg1">
                    <a:lumMod val="50000"/>
                  </a:schemeClr>
                </a:solidFill>
                <a:effectLst/>
                <a:latin typeface="latoregular"/>
              </a:rPr>
              <a:t>eflecteren over verschillende visies, stromingen en vraagstukken aan de hand van filosofische begrippen</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statistisch onderzoek opzetten</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onderzoekscompetenties</a:t>
            </a:r>
          </a:p>
        </p:txBody>
      </p:sp>
    </p:spTree>
    <p:extLst>
      <p:ext uri="{BB962C8B-B14F-4D97-AF65-F5344CB8AC3E}">
        <p14:creationId xmlns:p14="http://schemas.microsoft.com/office/powerpoint/2010/main" val="19723093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PROGRAMMA</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1147960" y="1826228"/>
            <a:ext cx="8281058" cy="1980252"/>
          </a:xfrm>
        </p:spPr>
        <p:txBody>
          <a:bodyPr>
            <a:noAutofit/>
          </a:bodyPr>
          <a:lstStyle/>
          <a:p>
            <a:pPr marL="285750" indent="-285750">
              <a:buFont typeface="Arial"/>
              <a:buChar char="•"/>
            </a:pPr>
            <a:r>
              <a:rPr lang="nl-NL" sz="3200">
                <a:cs typeface="Calibri"/>
              </a:rPr>
              <a:t>Waar vind ik hulp?</a:t>
            </a:r>
          </a:p>
          <a:p>
            <a:pPr marL="285750" indent="-285750">
              <a:buFont typeface="Arial"/>
              <a:buChar char="•"/>
            </a:pPr>
            <a:r>
              <a:rPr lang="nl-NL" sz="3200">
                <a:cs typeface="Calibri"/>
              </a:rPr>
              <a:t>Voorstelling lessentabellen</a:t>
            </a:r>
          </a:p>
          <a:p>
            <a:pPr marL="742950" lvl="1" indent="-285750">
              <a:buFont typeface="Arial"/>
              <a:buChar char="•"/>
            </a:pPr>
            <a:r>
              <a:rPr lang="nl-NL" sz="3200" err="1">
                <a:cs typeface="Calibri"/>
              </a:rPr>
              <a:t>Leerlingprofiel</a:t>
            </a:r>
            <a:r>
              <a:rPr lang="nl-NL" sz="3200">
                <a:cs typeface="Calibri"/>
              </a:rPr>
              <a:t> studierichting</a:t>
            </a:r>
          </a:p>
          <a:p>
            <a:pPr marL="742950" lvl="1" indent="-285750">
              <a:buFont typeface="Arial"/>
              <a:buChar char="•"/>
            </a:pPr>
            <a:r>
              <a:rPr lang="nl-NL" sz="3200">
                <a:cs typeface="Calibri"/>
              </a:rPr>
              <a:t>Logische doorstroomrichtingen</a:t>
            </a:r>
          </a:p>
          <a:p>
            <a:pPr marL="285750" indent="-285750">
              <a:buFont typeface="Arial"/>
              <a:buChar char="•"/>
            </a:pPr>
            <a:r>
              <a:rPr lang="nl-NL" sz="3200">
                <a:cs typeface="Calibri"/>
              </a:rPr>
              <a:t>Algemene regelgeving</a:t>
            </a:r>
          </a:p>
          <a:p>
            <a:pPr marL="285750" indent="-285750">
              <a:buFont typeface="Arial"/>
              <a:buChar char="•"/>
            </a:pPr>
            <a:r>
              <a:rPr lang="nl-NL" sz="3200">
                <a:cs typeface="Calibri"/>
              </a:rPr>
              <a:t>Hoe bieden we hulp?</a:t>
            </a:r>
          </a:p>
          <a:p>
            <a:pPr marL="285750" indent="-285750">
              <a:buFont typeface="Arial"/>
              <a:buChar char="•"/>
            </a:pPr>
            <a:r>
              <a:rPr lang="nl-NL" sz="3200">
                <a:cs typeface="Calibri"/>
              </a:rPr>
              <a:t>Vragen  </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195087" y="2119705"/>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203258" y="1486579"/>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8265648" y="5497614"/>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8392835" y="4697556"/>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61772" y="6290051"/>
            <a:ext cx="601309" cy="582883"/>
          </a:xfrm>
          <a:prstGeom prst="rect">
            <a:avLst/>
          </a:prstGeom>
        </p:spPr>
      </p:pic>
    </p:spTree>
    <p:extLst>
      <p:ext uri="{BB962C8B-B14F-4D97-AF65-F5344CB8AC3E}">
        <p14:creationId xmlns:p14="http://schemas.microsoft.com/office/powerpoint/2010/main" val="33741578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HUMANE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677108"/>
          </a:xfrm>
          <a:prstGeom prst="rect">
            <a:avLst/>
          </a:prstGeom>
          <a:noFill/>
        </p:spPr>
        <p:txBody>
          <a:bodyPr wrap="square" rtlCol="0">
            <a:spAutoFit/>
          </a:bodyPr>
          <a:lstStyle/>
          <a:p>
            <a:pPr marL="285750" indent="-285750">
              <a:buFontTx/>
              <a:buChar char="-"/>
            </a:pPr>
            <a:endParaRPr lang="nl-BE" sz="2000"/>
          </a:p>
          <a:p>
            <a:pPr marL="285750" indent="-285750">
              <a:buFontTx/>
              <a:buChar char="-"/>
            </a:pPr>
            <a:endParaRPr lang="nl-BE"/>
          </a:p>
        </p:txBody>
      </p:sp>
      <p:sp>
        <p:nvSpPr>
          <p:cNvPr id="8" name="Tekstvak 7">
            <a:extLst>
              <a:ext uri="{FF2B5EF4-FFF2-40B4-BE49-F238E27FC236}">
                <a16:creationId xmlns:a16="http://schemas.microsoft.com/office/drawing/2014/main" id="{A95F935E-C220-6547-5786-F6FD1EBF582F}"/>
              </a:ext>
            </a:extLst>
          </p:cNvPr>
          <p:cNvSpPr txBox="1"/>
          <p:nvPr/>
        </p:nvSpPr>
        <p:spPr>
          <a:xfrm>
            <a:off x="0" y="1890329"/>
            <a:ext cx="840838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3000" i="0" dirty="0">
                <a:solidFill>
                  <a:schemeClr val="bg1">
                    <a:lumMod val="50000"/>
                  </a:schemeClr>
                </a:solidFill>
                <a:effectLst/>
                <a:latin typeface="+mj-lt"/>
              </a:rPr>
              <a:t>professionele en academische bacheloropleidingen</a:t>
            </a:r>
            <a:r>
              <a:rPr lang="nl-BE" sz="3200" i="0" dirty="0">
                <a:solidFill>
                  <a:schemeClr val="bg1">
                    <a:lumMod val="50000"/>
                  </a:schemeClr>
                </a:solidFill>
                <a:effectLst/>
                <a:latin typeface="+mj-lt"/>
              </a:rPr>
              <a:t>:</a:t>
            </a:r>
            <a:endParaRPr lang="nl-BE" sz="320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rPr>
              <a:t>Onderwijs</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Sociaal-Agogisch werk</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Gezondheidszorg </a:t>
            </a:r>
          </a:p>
          <a:p>
            <a:pPr marL="1200150" lvl="2" indent="-285750">
              <a:buFont typeface="Arial"/>
              <a:buChar char="•"/>
            </a:pPr>
            <a:r>
              <a:rPr lang="nl-BE" sz="2400" dirty="0">
                <a:solidFill>
                  <a:schemeClr val="bg1">
                    <a:lumMod val="50000"/>
                  </a:schemeClr>
                </a:solidFill>
                <a:latin typeface="+mj-lt"/>
              </a:rPr>
              <a:t>Psychologie </a:t>
            </a:r>
          </a:p>
          <a:p>
            <a:pPr marL="1200150" lvl="2" indent="-285750">
              <a:buFont typeface="Arial"/>
              <a:buChar char="•"/>
            </a:pPr>
            <a:r>
              <a:rPr lang="nl-BE" sz="2400" dirty="0">
                <a:solidFill>
                  <a:schemeClr val="bg1">
                    <a:lumMod val="50000"/>
                  </a:schemeClr>
                </a:solidFill>
                <a:latin typeface="+mj-lt"/>
              </a:rPr>
              <a:t>Politieke en Sociale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Rechten en Criminologische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Archeologie en Kunstwetenschappen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9" name="Afbeelding 8" descr="Afbeelding met patroon, plein, ontwerp, steek&#10;&#10;Automatisch gegenereerde beschrijving">
            <a:extLst>
              <a:ext uri="{FF2B5EF4-FFF2-40B4-BE49-F238E27FC236}">
                <a16:creationId xmlns:a16="http://schemas.microsoft.com/office/drawing/2014/main" id="{C9FB11C3-1E34-FF72-F7A2-E61E40420EC4}"/>
              </a:ext>
            </a:extLst>
          </p:cNvPr>
          <p:cNvPicPr>
            <a:picLocks noChangeAspect="1"/>
          </p:cNvPicPr>
          <p:nvPr/>
        </p:nvPicPr>
        <p:blipFill>
          <a:blip r:embed="rId4"/>
          <a:stretch>
            <a:fillRect/>
          </a:stretch>
        </p:blipFill>
        <p:spPr>
          <a:xfrm>
            <a:off x="6367834" y="3045877"/>
            <a:ext cx="1905000" cy="1905000"/>
          </a:xfrm>
          <a:prstGeom prst="rect">
            <a:avLst/>
          </a:prstGeom>
        </p:spPr>
      </p:pic>
    </p:spTree>
    <p:extLst>
      <p:ext uri="{BB962C8B-B14F-4D97-AF65-F5344CB8AC3E}">
        <p14:creationId xmlns:p14="http://schemas.microsoft.com/office/powerpoint/2010/main" val="17208131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LATIJN-MODERNE</a:t>
            </a:r>
            <a:r>
              <a:rPr lang="nl-NL" sz="6000"/>
              <a:t>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4062651"/>
          </a:xfrm>
          <a:prstGeom prst="rect">
            <a:avLst/>
          </a:prstGeom>
          <a:noFill/>
        </p:spPr>
        <p:txBody>
          <a:bodyPr wrap="square" rtlCol="0">
            <a:spAutoFit/>
          </a:bodyPr>
          <a:lstStyle/>
          <a:p>
            <a:pPr marL="285750" indent="-285750">
              <a:buFontTx/>
              <a:buChar char="-"/>
            </a:pPr>
            <a:r>
              <a:rPr lang="nl-NL" sz="2000"/>
              <a:t>Deze richting legt zich vooral toe op een grondige studie van het Latijn en de moderne talen.</a:t>
            </a:r>
          </a:p>
          <a:p>
            <a:endParaRPr lang="nl-BE" sz="2000"/>
          </a:p>
          <a:p>
            <a:pPr marL="285750" indent="-285750">
              <a:buFontTx/>
              <a:buChar char="-"/>
            </a:pPr>
            <a:r>
              <a:rPr lang="nl-NL" sz="2000"/>
              <a:t>De moderne talen focussen op zowel het taalkundige als het literaire aspect van de taal. Bij het Latijn ligt de nadruk op de ontwikkeling van taalinzicht en een beter begrip van de wereld op sociaal, filosofisch, ethisch en esthetisch vlak.</a:t>
            </a:r>
          </a:p>
          <a:p>
            <a:endParaRPr lang="nl-NL" sz="2000"/>
          </a:p>
          <a:p>
            <a:pPr marL="285750" indent="-285750">
              <a:buFontTx/>
              <a:buChar char="-"/>
            </a:pPr>
            <a:r>
              <a:rPr lang="nl-NL" sz="2000"/>
              <a:t>De keuze naar hogere studies toe is zeer verscheiden. Taal en letterkunde, toegepaste taalkunde, filosofie, geschiedenis, psychologie, rechten, politieke en sociale wetenschappen en vele professionele bachelors behoren tot de mogelijkheden.</a:t>
            </a:r>
          </a:p>
          <a:p>
            <a:pPr marL="285750" indent="-285750">
              <a:buFontTx/>
              <a:buChar char="-"/>
            </a:pPr>
            <a:endParaRPr lang="nl-BE"/>
          </a:p>
        </p:txBody>
      </p:sp>
    </p:spTree>
    <p:extLst>
      <p:ext uri="{BB962C8B-B14F-4D97-AF65-F5344CB8AC3E}">
        <p14:creationId xmlns:p14="http://schemas.microsoft.com/office/powerpoint/2010/main" val="2760202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LATIJN-MODERNE</a:t>
            </a:r>
            <a:r>
              <a:rPr lang="nl-NL" sz="6000"/>
              <a:t>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7C2AEF40-D79B-3865-049B-CFF30CCF1899}"/>
              </a:ext>
            </a:extLst>
          </p:cNvPr>
          <p:cNvSpPr txBox="1"/>
          <p:nvPr/>
        </p:nvSpPr>
        <p:spPr>
          <a:xfrm>
            <a:off x="389080" y="1843950"/>
            <a:ext cx="760218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buFont typeface="Arial" panose="020B0604020202020204" pitchFamily="34" charset="0"/>
              <a:buChar char="•"/>
            </a:pPr>
            <a:r>
              <a:rPr lang="nl-BE" sz="2400" dirty="0">
                <a:solidFill>
                  <a:schemeClr val="bg1">
                    <a:lumMod val="50000"/>
                  </a:schemeClr>
                </a:solidFill>
                <a:latin typeface="latoregular"/>
              </a:rPr>
              <a:t>verdieping in t</a:t>
            </a:r>
            <a:r>
              <a:rPr lang="nl-BE" sz="2400" b="0" i="0" dirty="0">
                <a:solidFill>
                  <a:schemeClr val="bg1">
                    <a:lumMod val="50000"/>
                  </a:schemeClr>
                </a:solidFill>
                <a:effectLst/>
                <a:latin typeface="latoregular"/>
              </a:rPr>
              <a:t>aalsystematiek</a:t>
            </a:r>
            <a:r>
              <a:rPr lang="nl-BE" sz="2400" dirty="0">
                <a:solidFill>
                  <a:schemeClr val="bg1">
                    <a:lumMod val="50000"/>
                  </a:schemeClr>
                </a:solidFill>
                <a:latin typeface="latoregular"/>
              </a:rPr>
              <a:t> </a:t>
            </a:r>
            <a:endParaRPr lang="nl-BE" sz="2400" b="0" i="0" dirty="0">
              <a:solidFill>
                <a:schemeClr val="bg1">
                  <a:lumMod val="50000"/>
                </a:schemeClr>
              </a:solidFill>
              <a:effectLst/>
              <a:latin typeface="latoregular"/>
            </a:endParaRPr>
          </a:p>
          <a:p>
            <a:pPr marL="285750" indent="-285750" algn="l">
              <a:buFont typeface="Arial" panose="020B0604020202020204" pitchFamily="34" charset="0"/>
              <a:buChar char="•"/>
            </a:pPr>
            <a:r>
              <a:rPr lang="nl-BE" sz="2400" dirty="0">
                <a:solidFill>
                  <a:schemeClr val="bg1">
                    <a:lumMod val="50000"/>
                  </a:schemeClr>
                </a:solidFill>
                <a:latin typeface="latoregular"/>
              </a:rPr>
              <a:t>v</a:t>
            </a:r>
            <a:r>
              <a:rPr lang="nl-BE" sz="2400" b="0" i="0" dirty="0">
                <a:solidFill>
                  <a:schemeClr val="bg1">
                    <a:lumMod val="50000"/>
                  </a:schemeClr>
                </a:solidFill>
                <a:effectLst/>
                <a:latin typeface="latoregular"/>
              </a:rPr>
              <a:t>erder ontdekken Latijnse literatuur</a:t>
            </a:r>
          </a:p>
          <a:p>
            <a:pPr marL="285750" indent="-285750">
              <a:buFont typeface="Arial" panose="020B0604020202020204" pitchFamily="34" charset="0"/>
              <a:buChar char="•"/>
            </a:pPr>
            <a:r>
              <a:rPr lang="nl-BE" sz="2400" dirty="0">
                <a:solidFill>
                  <a:schemeClr val="bg1">
                    <a:lumMod val="50000"/>
                  </a:schemeClr>
                </a:solidFill>
                <a:latin typeface="latoregular"/>
              </a:rPr>
              <a:t>algehele t</a:t>
            </a:r>
            <a:r>
              <a:rPr lang="nl-BE" sz="2400" b="0" i="0" dirty="0">
                <a:solidFill>
                  <a:schemeClr val="bg1">
                    <a:lumMod val="50000"/>
                  </a:schemeClr>
                </a:solidFill>
                <a:effectLst/>
                <a:latin typeface="latoregular"/>
              </a:rPr>
              <a:t>ekstbeleving</a:t>
            </a:r>
            <a:r>
              <a:rPr lang="nl-BE" sz="2400" dirty="0">
                <a:solidFill>
                  <a:schemeClr val="bg1">
                    <a:lumMod val="50000"/>
                  </a:schemeClr>
                </a:solidFill>
                <a:latin typeface="latoregular"/>
              </a:rPr>
              <a:t> </a:t>
            </a:r>
            <a:endParaRPr lang="nl-BE" sz="2400" b="0" i="0" dirty="0">
              <a:solidFill>
                <a:schemeClr val="bg1">
                  <a:lumMod val="50000"/>
                </a:schemeClr>
              </a:solidFill>
              <a:effectLst/>
              <a:latin typeface="latoregular"/>
            </a:endParaRP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aandacht naar taalsystematiek, communicatieve vaardigheden en literatuur</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abstract denken over taal</a:t>
            </a:r>
          </a:p>
          <a:p>
            <a:pPr algn="l"/>
            <a:endParaRPr lang="nl-BE" sz="2400" dirty="0">
              <a:solidFill>
                <a:schemeClr val="bg1">
                  <a:lumMod val="50000"/>
                </a:schemeClr>
              </a:solidFill>
              <a:latin typeface="latoregular"/>
              <a:cs typeface="Calibri"/>
            </a:endParaRPr>
          </a:p>
        </p:txBody>
      </p:sp>
    </p:spTree>
    <p:extLst>
      <p:ext uri="{BB962C8B-B14F-4D97-AF65-F5344CB8AC3E}">
        <p14:creationId xmlns:p14="http://schemas.microsoft.com/office/powerpoint/2010/main" val="31055676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LATIJN-MODERNE</a:t>
            </a:r>
            <a:r>
              <a:rPr lang="nl-NL" sz="6000"/>
              <a:t>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ED97B8C8-EA5F-4E31-592C-B74E47F0B20D}"/>
              </a:ext>
            </a:extLst>
          </p:cNvPr>
          <p:cNvSpPr txBox="1"/>
          <p:nvPr/>
        </p:nvSpPr>
        <p:spPr>
          <a:xfrm>
            <a:off x="634834" y="1835647"/>
            <a:ext cx="787432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3000" i="0" dirty="0">
                <a:solidFill>
                  <a:schemeClr val="bg1">
                    <a:lumMod val="50000"/>
                  </a:schemeClr>
                </a:solidFill>
                <a:effectLst/>
                <a:latin typeface="+mj-lt"/>
              </a:rPr>
              <a:t>professionele en academische bacheloropleidingen</a:t>
            </a:r>
            <a:r>
              <a:rPr lang="nl-BE" sz="3200" i="0" dirty="0">
                <a:solidFill>
                  <a:schemeClr val="bg1">
                    <a:lumMod val="50000"/>
                  </a:schemeClr>
                </a:solidFill>
                <a:effectLst/>
                <a:latin typeface="+mj-lt"/>
              </a:rPr>
              <a:t>:</a:t>
            </a:r>
            <a:endParaRPr lang="nl-BE" sz="320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Taal en letterkunde</a:t>
            </a:r>
          </a:p>
          <a:p>
            <a:pPr marL="1200150" lvl="2" indent="-285750">
              <a:buFont typeface="Arial"/>
              <a:buChar char="•"/>
            </a:pPr>
            <a:r>
              <a:rPr lang="nl-BE" sz="2400" dirty="0">
                <a:solidFill>
                  <a:schemeClr val="bg1">
                    <a:lumMod val="50000"/>
                  </a:schemeClr>
                </a:solidFill>
                <a:latin typeface="+mj-lt"/>
                <a:cs typeface="Calibri"/>
              </a:rPr>
              <a:t>Geschiedenis</a:t>
            </a:r>
          </a:p>
          <a:p>
            <a:pPr marL="1200150" lvl="2" indent="-285750">
              <a:buFont typeface="Arial"/>
              <a:buChar char="•"/>
            </a:pPr>
            <a:r>
              <a:rPr lang="nl-BE" sz="2400" dirty="0">
                <a:solidFill>
                  <a:schemeClr val="bg1">
                    <a:lumMod val="50000"/>
                  </a:schemeClr>
                </a:solidFill>
                <a:latin typeface="+mj-lt"/>
                <a:cs typeface="Calibri"/>
              </a:rPr>
              <a:t>Filosofie</a:t>
            </a:r>
          </a:p>
          <a:p>
            <a:pPr marL="1200150" lvl="2" indent="-285750">
              <a:buFont typeface="Arial"/>
              <a:buChar char="•"/>
            </a:pPr>
            <a:r>
              <a:rPr lang="nl-BE" sz="2400" dirty="0">
                <a:solidFill>
                  <a:schemeClr val="bg1">
                    <a:lumMod val="50000"/>
                  </a:schemeClr>
                </a:solidFill>
                <a:latin typeface="+mj-lt"/>
              </a:rPr>
              <a:t>Psychologie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Politieke en Sociale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Rechten</a:t>
            </a:r>
          </a:p>
          <a:p>
            <a:pPr marL="1200150" lvl="2" indent="-285750">
              <a:buFont typeface="Arial"/>
              <a:buChar char="•"/>
            </a:pPr>
            <a:r>
              <a:rPr lang="nl-BE" sz="2400" dirty="0">
                <a:solidFill>
                  <a:schemeClr val="bg1">
                    <a:lumMod val="50000"/>
                  </a:schemeClr>
                </a:solidFill>
                <a:latin typeface="+mj-lt"/>
              </a:rPr>
              <a:t>Archeologie en Kunstwetenschappen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8" name="Afbeelding 7" descr="Afbeelding met patroon, plein, ontwerp, steek&#10;&#10;Automatisch gegenereerde beschrijving">
            <a:extLst>
              <a:ext uri="{FF2B5EF4-FFF2-40B4-BE49-F238E27FC236}">
                <a16:creationId xmlns:a16="http://schemas.microsoft.com/office/drawing/2014/main" id="{ACFC8428-FACB-A958-83B1-B03C4910AE07}"/>
              </a:ext>
            </a:extLst>
          </p:cNvPr>
          <p:cNvPicPr>
            <a:picLocks noChangeAspect="1"/>
          </p:cNvPicPr>
          <p:nvPr/>
        </p:nvPicPr>
        <p:blipFill>
          <a:blip r:embed="rId4"/>
          <a:stretch>
            <a:fillRect/>
          </a:stretch>
        </p:blipFill>
        <p:spPr>
          <a:xfrm>
            <a:off x="7176830" y="4896627"/>
            <a:ext cx="1905000" cy="1905000"/>
          </a:xfrm>
          <a:prstGeom prst="rect">
            <a:avLst/>
          </a:prstGeom>
        </p:spPr>
      </p:pic>
    </p:spTree>
    <p:extLst>
      <p:ext uri="{BB962C8B-B14F-4D97-AF65-F5344CB8AC3E}">
        <p14:creationId xmlns:p14="http://schemas.microsoft.com/office/powerpoint/2010/main" val="41922225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LATIJN-WETENSCHAPPEN </a:t>
            </a:r>
            <a:r>
              <a:rPr lang="nl-NL" sz="6000"/>
              <a:t>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3585597"/>
          </a:xfrm>
          <a:prstGeom prst="rect">
            <a:avLst/>
          </a:prstGeom>
          <a:noFill/>
        </p:spPr>
        <p:txBody>
          <a:bodyPr wrap="square" rtlCol="0">
            <a:spAutoFit/>
          </a:bodyPr>
          <a:lstStyle/>
          <a:p>
            <a:pPr marL="285750" indent="-285750">
              <a:buFontTx/>
              <a:buChar char="-"/>
            </a:pPr>
            <a:r>
              <a:rPr lang="nl-NL" sz="2000"/>
              <a:t>Om de interesse voor Latijn, wiskunde en wetenschappen.</a:t>
            </a:r>
          </a:p>
          <a:p>
            <a:endParaRPr lang="nl-NL" sz="900"/>
          </a:p>
          <a:p>
            <a:pPr marL="285750" indent="-285750">
              <a:buFontTx/>
              <a:buChar char="-"/>
            </a:pPr>
            <a:r>
              <a:rPr lang="nl-NL" sz="2000"/>
              <a:t>De wetenschappelijke componenten vragen van de leerlingen  abstraherend vermogen, een methodische aanpak en nauwkeurigheid.</a:t>
            </a:r>
          </a:p>
          <a:p>
            <a:endParaRPr lang="nl-NL" sz="900"/>
          </a:p>
          <a:p>
            <a:pPr marL="285750" indent="-285750">
              <a:buFontTx/>
              <a:buChar char="-"/>
            </a:pPr>
            <a:r>
              <a:rPr lang="nl-NL" sz="2000"/>
              <a:t>De 5 uren wiskunde per week ondersteunt de voorbereiding op verdere wetenschappelijke studies.</a:t>
            </a:r>
          </a:p>
          <a:p>
            <a:endParaRPr lang="nl-NL" sz="900"/>
          </a:p>
          <a:p>
            <a:pPr marL="285750" indent="-285750">
              <a:buFontTx/>
              <a:buChar char="-"/>
            </a:pPr>
            <a:r>
              <a:rPr lang="nl-NL" sz="2000"/>
              <a:t>De studiekeuze van de afgestudeerden ligt in de medische, biologische of andere wetenschappelijke richtingen, hoewel talen of algemeen humane richtingen ook tot de mogelijkheden behoren. De klassiek wetenschappelijke vorming is een hulp bij het hanteren van wetenschappelijke termen en algemeen culturele of linguïstische materies</a:t>
            </a:r>
            <a:endParaRPr lang="nl-BE"/>
          </a:p>
        </p:txBody>
      </p:sp>
    </p:spTree>
    <p:extLst>
      <p:ext uri="{BB962C8B-B14F-4D97-AF65-F5344CB8AC3E}">
        <p14:creationId xmlns:p14="http://schemas.microsoft.com/office/powerpoint/2010/main" val="16647600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LATIJN-WETENSCHAPPEN </a:t>
            </a:r>
            <a:r>
              <a:rPr lang="nl-NL" sz="6000"/>
              <a:t>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3B1CF636-89AA-A0AC-1A43-AAED8FD6A26E}"/>
              </a:ext>
            </a:extLst>
          </p:cNvPr>
          <p:cNvSpPr txBox="1"/>
          <p:nvPr/>
        </p:nvSpPr>
        <p:spPr>
          <a:xfrm>
            <a:off x="431469" y="1751346"/>
            <a:ext cx="8281059"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a:solidFill>
                  <a:schemeClr val="bg1">
                    <a:lumMod val="50000"/>
                  </a:schemeClr>
                </a:solidFill>
                <a:latin typeface="latoregular"/>
              </a:rPr>
              <a:t>verdieping in t</a:t>
            </a:r>
            <a:r>
              <a:rPr lang="nl-BE" sz="2400" b="0" i="0">
                <a:solidFill>
                  <a:schemeClr val="bg1">
                    <a:lumMod val="50000"/>
                  </a:schemeClr>
                </a:solidFill>
                <a:effectLst/>
                <a:latin typeface="latoregular"/>
              </a:rPr>
              <a:t>aalsystematiek </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verder ontdekken Latijnse literatuur</a:t>
            </a:r>
          </a:p>
          <a:p>
            <a:pPr marL="285750" indent="-285750" algn="l">
              <a:buFont typeface="Arial" panose="020B0604020202020204" pitchFamily="34" charset="0"/>
              <a:buChar char="•"/>
            </a:pPr>
            <a:r>
              <a:rPr lang="nl-BE" sz="2400">
                <a:solidFill>
                  <a:schemeClr val="bg1">
                    <a:lumMod val="50000"/>
                  </a:schemeClr>
                </a:solidFill>
                <a:latin typeface="latoregular"/>
              </a:rPr>
              <a:t>algehele t</a:t>
            </a:r>
            <a:r>
              <a:rPr lang="nl-BE" sz="2400" b="0" i="0">
                <a:solidFill>
                  <a:schemeClr val="bg1">
                    <a:lumMod val="50000"/>
                  </a:schemeClr>
                </a:solidFill>
                <a:effectLst/>
                <a:latin typeface="latoregular"/>
              </a:rPr>
              <a:t>ekstbeleving </a:t>
            </a:r>
          </a:p>
          <a:p>
            <a:pPr marL="285750" indent="-285750" algn="l">
              <a:buFont typeface="Arial" panose="020B0604020202020204" pitchFamily="34" charset="0"/>
              <a:buChar char="•"/>
            </a:pPr>
            <a:r>
              <a:rPr lang="nl-BE" sz="2400">
                <a:solidFill>
                  <a:schemeClr val="bg1">
                    <a:lumMod val="50000"/>
                  </a:schemeClr>
                </a:solidFill>
                <a:latin typeface="latoregular"/>
              </a:rPr>
              <a:t>u</a:t>
            </a:r>
            <a:r>
              <a:rPr lang="nl-BE" sz="2400" b="0" i="0">
                <a:solidFill>
                  <a:schemeClr val="bg1">
                    <a:lumMod val="50000"/>
                  </a:schemeClr>
                </a:solidFill>
                <a:effectLst/>
                <a:latin typeface="latoregular"/>
              </a:rPr>
              <a:t>itgebreid pakket wetenschappen: chemie, fysica, biologie en aardwetenschappen</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toepassen van richting-specifieke labovaardigheden met richting-specifieke labomaterialen </a:t>
            </a:r>
            <a:endParaRPr lang="nl-BE" sz="2400">
              <a:solidFill>
                <a:schemeClr val="bg1">
                  <a:lumMod val="50000"/>
                </a:schemeClr>
              </a:solidFill>
              <a:latin typeface="latoregular"/>
            </a:endParaRPr>
          </a:p>
          <a:p>
            <a:pPr marL="285750" indent="-285750" algn="l">
              <a:buFont typeface="Arial" panose="020B0604020202020204" pitchFamily="34" charset="0"/>
              <a:buChar char="•"/>
            </a:pPr>
            <a:r>
              <a:rPr lang="nl-BE" sz="2400">
                <a:solidFill>
                  <a:schemeClr val="bg1">
                    <a:lumMod val="50000"/>
                  </a:schemeClr>
                </a:solidFill>
                <a:latin typeface="latoregular"/>
                <a:cs typeface="Calibri"/>
              </a:rPr>
              <a:t>onderzoekscompetenties</a:t>
            </a:r>
            <a:endParaRPr lang="nl-BE" sz="2400" b="0" i="0">
              <a:solidFill>
                <a:schemeClr val="bg1">
                  <a:lumMod val="50000"/>
                </a:schemeClr>
              </a:solidFill>
              <a:effectLst/>
              <a:latin typeface="latoregular"/>
            </a:endParaRPr>
          </a:p>
          <a:p>
            <a:pPr marL="285750" indent="-285750" algn="l">
              <a:buFont typeface="Arial" panose="020B0604020202020204" pitchFamily="34" charset="0"/>
              <a:buChar char="•"/>
            </a:pPr>
            <a:endParaRPr lang="nl-BE" sz="2400" b="0" i="0">
              <a:effectLst/>
              <a:latin typeface="latoregular"/>
            </a:endParaRPr>
          </a:p>
        </p:txBody>
      </p:sp>
    </p:spTree>
    <p:extLst>
      <p:ext uri="{BB962C8B-B14F-4D97-AF65-F5344CB8AC3E}">
        <p14:creationId xmlns:p14="http://schemas.microsoft.com/office/powerpoint/2010/main" val="28102288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LATIJN-WETENSCHAPPEN </a:t>
            </a:r>
            <a:r>
              <a:rPr lang="nl-NL" sz="6000"/>
              <a:t>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8" name="Tekstvak 7">
            <a:extLst>
              <a:ext uri="{FF2B5EF4-FFF2-40B4-BE49-F238E27FC236}">
                <a16:creationId xmlns:a16="http://schemas.microsoft.com/office/drawing/2014/main" id="{35E8C5EF-0A52-C0B5-6866-4224CFB27C93}"/>
              </a:ext>
            </a:extLst>
          </p:cNvPr>
          <p:cNvSpPr txBox="1"/>
          <p:nvPr/>
        </p:nvSpPr>
        <p:spPr>
          <a:xfrm>
            <a:off x="431470" y="1815356"/>
            <a:ext cx="8043250"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2400" i="0" dirty="0">
                <a:solidFill>
                  <a:schemeClr val="bg1">
                    <a:lumMod val="50000"/>
                  </a:schemeClr>
                </a:solidFill>
                <a:effectLst/>
                <a:latin typeface="+mj-lt"/>
              </a:rPr>
              <a:t>professionele en academische bacheloropleidingen:</a:t>
            </a:r>
            <a:endParaRPr lang="nl-BE" sz="2400" i="0" dirty="0">
              <a:solidFill>
                <a:schemeClr val="bg1">
                  <a:lumMod val="50000"/>
                </a:schemeClr>
              </a:solidFill>
              <a:effectLst/>
              <a:latin typeface="+mj-lt"/>
              <a:cs typeface="Calibri"/>
            </a:endParaRPr>
          </a:p>
          <a:p>
            <a:pPr marL="1200150" lvl="2" indent="-285750">
              <a:buFont typeface="Arial"/>
              <a:buChar char="•"/>
            </a:pP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Wetenschappen: biologie, chemie ..</a:t>
            </a:r>
          </a:p>
          <a:p>
            <a:pPr marL="1200150" lvl="2" indent="-285750">
              <a:buFont typeface="Arial"/>
              <a:buChar char="•"/>
            </a:pPr>
            <a:r>
              <a:rPr lang="nl-BE" sz="2400" dirty="0">
                <a:solidFill>
                  <a:schemeClr val="bg1">
                    <a:lumMod val="50000"/>
                  </a:schemeClr>
                </a:solidFill>
                <a:latin typeface="+mj-lt"/>
              </a:rPr>
              <a:t>Biotechniek</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Industriële Wetenschappen en Technologie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Diergeneeskunde </a:t>
            </a:r>
          </a:p>
          <a:p>
            <a:pPr marL="1200150" lvl="2" indent="-285750">
              <a:buFont typeface="Arial"/>
              <a:buChar char="•"/>
            </a:pPr>
            <a:r>
              <a:rPr lang="nl-BE" sz="2400" dirty="0">
                <a:solidFill>
                  <a:schemeClr val="bg1">
                    <a:lumMod val="50000"/>
                  </a:schemeClr>
                </a:solidFill>
                <a:latin typeface="+mj-lt"/>
              </a:rPr>
              <a:t>Politieke en Sociale 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Archeologie en Kunstwetenschappen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9" name="Afbeelding 8" descr="Afbeelding met patroon, ontwerp, steek, stof&#10;&#10;Automatisch gegenereerde beschrijving">
            <a:extLst>
              <a:ext uri="{FF2B5EF4-FFF2-40B4-BE49-F238E27FC236}">
                <a16:creationId xmlns:a16="http://schemas.microsoft.com/office/drawing/2014/main" id="{F2358D17-4F9B-1EE4-9A26-C79BA5699081}"/>
              </a:ext>
            </a:extLst>
          </p:cNvPr>
          <p:cNvPicPr>
            <a:picLocks noChangeAspect="1"/>
          </p:cNvPicPr>
          <p:nvPr/>
        </p:nvPicPr>
        <p:blipFill>
          <a:blip r:embed="rId4"/>
          <a:stretch>
            <a:fillRect/>
          </a:stretch>
        </p:blipFill>
        <p:spPr>
          <a:xfrm>
            <a:off x="7086517" y="4848199"/>
            <a:ext cx="1905000" cy="1905000"/>
          </a:xfrm>
          <a:prstGeom prst="rect">
            <a:avLst/>
          </a:prstGeom>
        </p:spPr>
      </p:pic>
    </p:spTree>
    <p:extLst>
      <p:ext uri="{BB962C8B-B14F-4D97-AF65-F5344CB8AC3E}">
        <p14:creationId xmlns:p14="http://schemas.microsoft.com/office/powerpoint/2010/main" val="37228067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LATIJN-WISKUNDE</a:t>
            </a:r>
            <a:r>
              <a:rPr lang="nl-NL" sz="6000"/>
              <a:t>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606179" cy="4062651"/>
          </a:xfrm>
          <a:prstGeom prst="rect">
            <a:avLst/>
          </a:prstGeom>
          <a:noFill/>
        </p:spPr>
        <p:txBody>
          <a:bodyPr wrap="square" rtlCol="0">
            <a:spAutoFit/>
          </a:bodyPr>
          <a:lstStyle/>
          <a:p>
            <a:pPr marL="285750" indent="-285750">
              <a:buFontTx/>
              <a:buChar char="-"/>
            </a:pPr>
            <a:r>
              <a:rPr lang="nl-NL" sz="2000"/>
              <a:t>Als je (een goede basiskennis uit de) sterk bent in de 2</a:t>
            </a:r>
            <a:r>
              <a:rPr lang="nl-NL" sz="2000" baseline="30000"/>
              <a:t>de</a:t>
            </a:r>
            <a:r>
              <a:rPr lang="nl-NL" sz="2000"/>
              <a:t> graad voor wetenschappen en wiskunde (hebt).</a:t>
            </a:r>
            <a:br>
              <a:rPr lang="nl-NL" sz="2000"/>
            </a:br>
            <a:endParaRPr lang="nl-NL" sz="2000"/>
          </a:p>
          <a:p>
            <a:r>
              <a:rPr lang="nl-NL" sz="2000"/>
              <a:t>-   De leerlingen worden getraind in abstraheren, formeel-logisch</a:t>
            </a:r>
          </a:p>
          <a:p>
            <a:r>
              <a:rPr lang="nl-NL" sz="2000"/>
              <a:t>    denken, synthetiseren en structureren. </a:t>
            </a:r>
          </a:p>
          <a:p>
            <a:endParaRPr lang="nl-NL" sz="2000"/>
          </a:p>
          <a:p>
            <a:pPr marL="285750" indent="-285750">
              <a:buFontTx/>
              <a:buChar char="-"/>
            </a:pPr>
            <a:r>
              <a:rPr lang="nl-NL" sz="2000"/>
              <a:t>Voor de brede interesse voor wetenschappen, wiskunde en talen</a:t>
            </a:r>
          </a:p>
          <a:p>
            <a:endParaRPr lang="nl-NL" sz="2000"/>
          </a:p>
          <a:p>
            <a:pPr marL="285750" indent="-285750">
              <a:buFontTx/>
              <a:buChar char="-"/>
            </a:pPr>
            <a:r>
              <a:rPr lang="nl-NL" sz="2000"/>
              <a:t>Wiskundige disciplines als burgerlijk ingenieur, economie, wiskunde en fysica, opleidingen geneeskunde en tandheelkunde, maar ook talen en richtingen met een algemene culturele bagage kunnen succesvol aangevat worden.</a:t>
            </a:r>
          </a:p>
          <a:p>
            <a:endParaRPr lang="nl-NL" sz="2000"/>
          </a:p>
          <a:p>
            <a:pPr marL="285750" indent="-285750">
              <a:buFontTx/>
              <a:buChar char="-"/>
            </a:pPr>
            <a:endParaRPr lang="nl-BE"/>
          </a:p>
        </p:txBody>
      </p:sp>
    </p:spTree>
    <p:extLst>
      <p:ext uri="{BB962C8B-B14F-4D97-AF65-F5344CB8AC3E}">
        <p14:creationId xmlns:p14="http://schemas.microsoft.com/office/powerpoint/2010/main" val="14591367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LATIJN-WISKUNDE</a:t>
            </a:r>
            <a:r>
              <a:rPr lang="nl-NL" sz="6000"/>
              <a:t>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38ACF8DC-334D-5E8C-BFA3-A6FCEDB7A0A9}"/>
              </a:ext>
            </a:extLst>
          </p:cNvPr>
          <p:cNvSpPr txBox="1"/>
          <p:nvPr/>
        </p:nvSpPr>
        <p:spPr>
          <a:xfrm>
            <a:off x="431470" y="1873818"/>
            <a:ext cx="798318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a:solidFill>
                  <a:schemeClr val="bg1">
                    <a:lumMod val="50000"/>
                  </a:schemeClr>
                </a:solidFill>
                <a:latin typeface="latoregular"/>
              </a:rPr>
              <a:t>verdieping in t</a:t>
            </a:r>
            <a:r>
              <a:rPr lang="nl-BE" sz="2400" b="0" i="0">
                <a:solidFill>
                  <a:schemeClr val="bg1">
                    <a:lumMod val="50000"/>
                  </a:schemeClr>
                </a:solidFill>
                <a:effectLst/>
                <a:latin typeface="latoregular"/>
              </a:rPr>
              <a:t>aalsystematiek </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verder ontdekken Latijnse literatuur</a:t>
            </a:r>
          </a:p>
          <a:p>
            <a:pPr marL="285750" indent="-285750" algn="l">
              <a:buFont typeface="Arial" panose="020B0604020202020204" pitchFamily="34" charset="0"/>
              <a:buChar char="•"/>
            </a:pPr>
            <a:r>
              <a:rPr lang="nl-BE" sz="2400">
                <a:solidFill>
                  <a:schemeClr val="bg1">
                    <a:lumMod val="50000"/>
                  </a:schemeClr>
                </a:solidFill>
                <a:latin typeface="latoregular"/>
              </a:rPr>
              <a:t>algehele t</a:t>
            </a:r>
            <a:r>
              <a:rPr lang="nl-BE" sz="2400" b="0" i="0">
                <a:solidFill>
                  <a:schemeClr val="bg1">
                    <a:lumMod val="50000"/>
                  </a:schemeClr>
                </a:solidFill>
                <a:effectLst/>
                <a:latin typeface="latoregular"/>
              </a:rPr>
              <a:t>ekstbeleving </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sterke inhoudelijke verbreding en abstractere verdieping in alle domeinen van de wiskunde</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het computationeel denken en handelen</a:t>
            </a:r>
            <a:r>
              <a:rPr lang="nl-BE" sz="2400">
                <a:solidFill>
                  <a:schemeClr val="bg1">
                    <a:lumMod val="50000"/>
                  </a:schemeClr>
                </a:solidFill>
                <a:latin typeface="latoregular"/>
              </a:rPr>
              <a:t> versterken </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onderzoekscompetenties</a:t>
            </a:r>
            <a:endParaRPr lang="nl-BE" sz="2400" b="0" i="0">
              <a:solidFill>
                <a:schemeClr val="bg1">
                  <a:lumMod val="50000"/>
                </a:schemeClr>
              </a:solidFill>
              <a:effectLst/>
              <a:latin typeface="latoregular"/>
            </a:endParaRPr>
          </a:p>
          <a:p>
            <a:pPr marL="285750" indent="-285750" algn="l">
              <a:buFont typeface="Arial" panose="020B0604020202020204" pitchFamily="34" charset="0"/>
              <a:buChar char="•"/>
            </a:pPr>
            <a:endParaRPr lang="nl-BE" sz="2400" b="0" i="0">
              <a:solidFill>
                <a:schemeClr val="bg1">
                  <a:lumMod val="50000"/>
                </a:schemeClr>
              </a:solidFill>
              <a:effectLst/>
              <a:latin typeface="latoregular"/>
            </a:endParaRPr>
          </a:p>
        </p:txBody>
      </p:sp>
    </p:spTree>
    <p:extLst>
      <p:ext uri="{BB962C8B-B14F-4D97-AF65-F5344CB8AC3E}">
        <p14:creationId xmlns:p14="http://schemas.microsoft.com/office/powerpoint/2010/main" val="3654175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55000" lnSpcReduction="20000"/>
          </a:bodyPr>
          <a:lstStyle/>
          <a:p>
            <a:r>
              <a:rPr lang="nl-NL" sz="6000"/>
              <a:t>Waarom </a:t>
            </a:r>
            <a:r>
              <a:rPr lang="nl-NL" sz="6000" b="1"/>
              <a:t>LATIJN-WISKUNDE</a:t>
            </a:r>
            <a:r>
              <a:rPr lang="nl-NL" sz="6000"/>
              <a:t>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63FC9772-71A4-674E-D2B8-167B9F7355C6}"/>
              </a:ext>
            </a:extLst>
          </p:cNvPr>
          <p:cNvSpPr txBox="1"/>
          <p:nvPr/>
        </p:nvSpPr>
        <p:spPr>
          <a:xfrm>
            <a:off x="86763" y="1831296"/>
            <a:ext cx="844160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2400" i="0" dirty="0">
                <a:solidFill>
                  <a:schemeClr val="bg1">
                    <a:lumMod val="50000"/>
                  </a:schemeClr>
                </a:solidFill>
                <a:effectLst/>
                <a:latin typeface="+mj-lt"/>
              </a:rPr>
              <a:t>professionele en academische bacheloropleidingen:</a:t>
            </a:r>
            <a:endParaRPr lang="nl-BE" sz="240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Burgerlijk ingenieur</a:t>
            </a:r>
          </a:p>
          <a:p>
            <a:pPr marL="1200150" lvl="2" indent="-285750">
              <a:buFont typeface="Arial"/>
              <a:buChar char="•"/>
            </a:pPr>
            <a:r>
              <a:rPr lang="nl-BE" sz="2400" dirty="0">
                <a:solidFill>
                  <a:schemeClr val="bg1">
                    <a:lumMod val="50000"/>
                  </a:schemeClr>
                </a:solidFill>
                <a:latin typeface="+mj-lt"/>
                <a:cs typeface="Calibri"/>
              </a:rPr>
              <a:t>Wiskunde</a:t>
            </a:r>
            <a:endParaRPr lang="nl-BE" sz="2400" dirty="0">
              <a:solidFill>
                <a:schemeClr val="bg1">
                  <a:lumMod val="50000"/>
                </a:schemeClr>
              </a:solidFill>
              <a:latin typeface="+mj-lt"/>
            </a:endParaRPr>
          </a:p>
          <a:p>
            <a:pPr marL="1200150" lvl="2" indent="-285750">
              <a:buFont typeface="Arial"/>
              <a:buChar char="•"/>
            </a:pPr>
            <a:r>
              <a:rPr lang="nl-BE" sz="2400" dirty="0">
                <a:solidFill>
                  <a:schemeClr val="bg1">
                    <a:lumMod val="50000"/>
                  </a:schemeClr>
                </a:solidFill>
                <a:latin typeface="+mj-lt"/>
              </a:rPr>
              <a:t>Handelsingenieur</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Informaticawetenschappen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Geneeskunde</a:t>
            </a:r>
          </a:p>
          <a:p>
            <a:pPr marL="1200150" lvl="2" indent="-285750">
              <a:buFont typeface="Arial"/>
              <a:buChar char="•"/>
            </a:pPr>
            <a:r>
              <a:rPr lang="nl-BE" sz="2400" dirty="0">
                <a:solidFill>
                  <a:schemeClr val="bg1">
                    <a:lumMod val="50000"/>
                  </a:schemeClr>
                </a:solidFill>
                <a:latin typeface="+mj-lt"/>
              </a:rPr>
              <a:t>Industriële Wetenschappen en Technologie</a:t>
            </a:r>
            <a:endParaRPr lang="nl-BE" sz="2400" dirty="0">
              <a:solidFill>
                <a:schemeClr val="bg1">
                  <a:lumMod val="50000"/>
                </a:schemeClr>
              </a:solidFill>
              <a:latin typeface="+mj-lt"/>
              <a:cs typeface="Calibri"/>
            </a:endParaRPr>
          </a:p>
          <a:p>
            <a:pPr marL="1200150" lvl="2" indent="-285750">
              <a:buFont typeface="Arial"/>
              <a:buChar char="•"/>
            </a:pPr>
            <a:r>
              <a:rPr lang="nl-BE" sz="2400">
                <a:solidFill>
                  <a:schemeClr val="bg1">
                    <a:lumMod val="50000"/>
                  </a:schemeClr>
                </a:solidFill>
                <a:latin typeface="+mj-lt"/>
                <a:cs typeface="Calibri"/>
              </a:rPr>
              <a:t>Talen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9" name="Afbeelding 8" descr="Afbeelding met patroon, plein, ontwerp, steek&#10;&#10;Automatisch gegenereerde beschrijving">
            <a:extLst>
              <a:ext uri="{FF2B5EF4-FFF2-40B4-BE49-F238E27FC236}">
                <a16:creationId xmlns:a16="http://schemas.microsoft.com/office/drawing/2014/main" id="{675D71CF-A939-4441-5E18-A6FAC1178B28}"/>
              </a:ext>
            </a:extLst>
          </p:cNvPr>
          <p:cNvPicPr>
            <a:picLocks noChangeAspect="1"/>
          </p:cNvPicPr>
          <p:nvPr/>
        </p:nvPicPr>
        <p:blipFill>
          <a:blip r:embed="rId4"/>
          <a:stretch>
            <a:fillRect/>
          </a:stretch>
        </p:blipFill>
        <p:spPr>
          <a:xfrm>
            <a:off x="7239000" y="4953000"/>
            <a:ext cx="1905000" cy="1905000"/>
          </a:xfrm>
          <a:prstGeom prst="rect">
            <a:avLst/>
          </a:prstGeom>
        </p:spPr>
      </p:pic>
    </p:spTree>
    <p:extLst>
      <p:ext uri="{BB962C8B-B14F-4D97-AF65-F5344CB8AC3E}">
        <p14:creationId xmlns:p14="http://schemas.microsoft.com/office/powerpoint/2010/main" val="2328924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GO! atheneum Mariakerke 3</a:t>
            </a:r>
            <a:r>
              <a:rPr lang="nl-BE" baseline="30000"/>
              <a:t>de</a:t>
            </a:r>
            <a:r>
              <a:rPr lang="nl-BE"/>
              <a:t> graad: </a:t>
            </a:r>
            <a:br>
              <a:rPr lang="nl-BE"/>
            </a:br>
            <a:r>
              <a:rPr lang="nl-BE"/>
              <a:t>talenten verdiepen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2438874"/>
            <a:ext cx="8281058" cy="1980252"/>
          </a:xfrm>
        </p:spPr>
        <p:txBody>
          <a:bodyPr>
            <a:normAutofit/>
          </a:bodyPr>
          <a:lstStyle/>
          <a:p>
            <a:pPr algn="ctr"/>
            <a:r>
              <a:rPr lang="nl-BE" sz="9600"/>
              <a:t>STUDIEKEUZE</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480184" y="2480414"/>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488355" y="1847288"/>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7754275" y="4019639"/>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7881462" y="3219581"/>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350399" y="4812076"/>
            <a:ext cx="601309" cy="582883"/>
          </a:xfrm>
          <a:prstGeom prst="rect">
            <a:avLst/>
          </a:prstGeom>
        </p:spPr>
      </p:pic>
    </p:spTree>
    <p:extLst>
      <p:ext uri="{BB962C8B-B14F-4D97-AF65-F5344CB8AC3E}">
        <p14:creationId xmlns:p14="http://schemas.microsoft.com/office/powerpoint/2010/main" val="13716107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vert="horz" lIns="0" tIns="45720" rIns="0" bIns="45720" rtlCol="0" anchor="t">
            <a:normAutofit fontScale="32500" lnSpcReduction="20000"/>
          </a:bodyPr>
          <a:lstStyle/>
          <a:p>
            <a:r>
              <a:rPr lang="nl-NL" sz="9600" b="1"/>
              <a:t>Waarom MODERNE TALEN?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14301" y="2168512"/>
            <a:ext cx="8281059" cy="36933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BE">
                <a:ea typeface="+mn-lt"/>
                <a:cs typeface="+mn-lt"/>
              </a:rPr>
              <a:t>De leerling die voor de studierichting Moderne talen kiest:</a:t>
            </a:r>
          </a:p>
          <a:p>
            <a:pPr marL="742950" lvl="1" indent="-285750">
              <a:buFontTx/>
              <a:buChar char="-"/>
              <a:defRPr/>
            </a:pPr>
            <a:r>
              <a:rPr lang="nl-BE">
                <a:ea typeface="+mn-lt"/>
                <a:cs typeface="+mn-lt"/>
              </a:rPr>
              <a:t>is geboeid door alle aspecten van taal als communicatiemiddel, als exponent van de maatschappij én als wetenschapsdomein;</a:t>
            </a:r>
          </a:p>
          <a:p>
            <a:pPr marL="742950" lvl="1" indent="-285750">
              <a:buFontTx/>
              <a:buChar char="-"/>
              <a:defRPr/>
            </a:pPr>
            <a:r>
              <a:rPr lang="nl-BE">
                <a:ea typeface="+mn-lt"/>
                <a:cs typeface="+mn-lt"/>
              </a:rPr>
              <a:t>wil inzicht verwerven in de verschillende wetenschapsdomeinen eigen aan taal;</a:t>
            </a:r>
          </a:p>
          <a:p>
            <a:pPr marL="742950" lvl="1" indent="-285750">
              <a:buFontTx/>
              <a:buChar char="-"/>
              <a:defRPr/>
            </a:pPr>
            <a:r>
              <a:rPr lang="nl-BE">
                <a:ea typeface="+mn-lt"/>
                <a:cs typeface="+mn-lt"/>
              </a:rPr>
              <a:t>heeft een serieus boontje voor literatuur;</a:t>
            </a:r>
          </a:p>
          <a:p>
            <a:pPr marL="742950" lvl="1" indent="-285750">
              <a:buFontTx/>
              <a:buChar char="-"/>
              <a:defRPr/>
            </a:pPr>
            <a:r>
              <a:rPr lang="nl-BE">
                <a:ea typeface="+mn-lt"/>
                <a:cs typeface="+mn-lt"/>
              </a:rPr>
              <a:t>is bereid de eigen communicatieve vaardigheden aan te scherpen;</a:t>
            </a:r>
          </a:p>
          <a:p>
            <a:pPr marL="742950" lvl="1" indent="-285750">
              <a:buFontTx/>
              <a:buChar char="-"/>
              <a:defRPr/>
            </a:pPr>
            <a:r>
              <a:rPr lang="nl-BE">
                <a:ea typeface="+mn-lt"/>
                <a:cs typeface="+mn-lt"/>
              </a:rPr>
              <a:t>wil graag een vierde vreemde taal beheersen</a:t>
            </a:r>
            <a:br>
              <a:rPr lang="nl-BE">
                <a:ea typeface="+mn-lt"/>
                <a:cs typeface="+mn-lt"/>
              </a:rPr>
            </a:br>
            <a:endParaRPr lang="nl-BE">
              <a:ea typeface="+mn-lt"/>
              <a:cs typeface="+mn-lt"/>
            </a:endParaRPr>
          </a:p>
          <a:p>
            <a:pPr marL="285750" indent="-285750">
              <a:buFontTx/>
              <a:buChar char="-"/>
            </a:pPr>
            <a:r>
              <a:rPr lang="nl-BE"/>
              <a:t>De keuze naar hogere studies toe is zeer verscheiden. Taal en letterkunde, toegepaste taalkunde... Maar ook filosofie, geschiedenis, psychologie, rechten, politieke en sociale wetenschappen en vele professionele bachelors behoren tot de mogelijkheden.</a:t>
            </a:r>
          </a:p>
        </p:txBody>
      </p:sp>
    </p:spTree>
    <p:extLst>
      <p:ext uri="{BB962C8B-B14F-4D97-AF65-F5344CB8AC3E}">
        <p14:creationId xmlns:p14="http://schemas.microsoft.com/office/powerpoint/2010/main" val="395327777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vert="horz" lIns="0" tIns="45720" rIns="0" bIns="45720" rtlCol="0" anchor="t">
            <a:normAutofit fontScale="32500" lnSpcReduction="20000"/>
          </a:bodyPr>
          <a:lstStyle/>
          <a:p>
            <a:r>
              <a:rPr lang="nl-NL" sz="9600" b="1"/>
              <a:t>Waarom MODERNE TALEN?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8" name="Tekstvak 7">
            <a:extLst>
              <a:ext uri="{FF2B5EF4-FFF2-40B4-BE49-F238E27FC236}">
                <a16:creationId xmlns:a16="http://schemas.microsoft.com/office/drawing/2014/main" id="{3B3EDD01-A850-0ECC-466D-579F3894E420}"/>
              </a:ext>
            </a:extLst>
          </p:cNvPr>
          <p:cNvSpPr txBox="1"/>
          <p:nvPr/>
        </p:nvSpPr>
        <p:spPr>
          <a:xfrm>
            <a:off x="431470" y="1703063"/>
            <a:ext cx="7979229"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aandacht voor taalsystematiek, communicatieve vaardigheden en literatuur</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abstract denken over taal</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bewust leren reflecteren op taal</a:t>
            </a:r>
          </a:p>
          <a:p>
            <a:pPr marL="285750" indent="-285750">
              <a:buFont typeface="Arial" panose="020B0604020202020204" pitchFamily="34" charset="0"/>
              <a:buChar char="•"/>
            </a:pPr>
            <a:r>
              <a:rPr lang="nl-BE" sz="2400" b="0" i="0" dirty="0">
                <a:solidFill>
                  <a:schemeClr val="bg1">
                    <a:lumMod val="50000"/>
                  </a:schemeClr>
                </a:solidFill>
                <a:effectLst/>
                <a:latin typeface="latoregular"/>
              </a:rPr>
              <a:t>taalverwerving, taalontwikkeling, pragmatiek en sociolinguïstiek</a:t>
            </a:r>
            <a:r>
              <a:rPr lang="nl-BE" sz="2400" dirty="0">
                <a:solidFill>
                  <a:schemeClr val="bg1">
                    <a:lumMod val="50000"/>
                  </a:schemeClr>
                </a:solidFill>
                <a:latin typeface="latoregular"/>
              </a:rPr>
              <a:t> </a:t>
            </a:r>
            <a:endParaRPr lang="nl-BE" sz="2400" b="0" i="0" dirty="0">
              <a:solidFill>
                <a:schemeClr val="bg1">
                  <a:lumMod val="50000"/>
                </a:schemeClr>
              </a:solidFill>
              <a:effectLst/>
              <a:latin typeface="latoregular"/>
            </a:endParaRP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vergroten inzicht in interculturele communicatie</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introductie tot taaltechnologie</a:t>
            </a:r>
          </a:p>
          <a:p>
            <a:pPr algn="l"/>
            <a:endParaRPr lang="nl-BE" sz="2400" dirty="0">
              <a:solidFill>
                <a:schemeClr val="bg1">
                  <a:lumMod val="50000"/>
                </a:schemeClr>
              </a:solidFill>
              <a:latin typeface="latoregular"/>
              <a:cs typeface="Calibri"/>
            </a:endParaRPr>
          </a:p>
        </p:txBody>
      </p:sp>
    </p:spTree>
    <p:extLst>
      <p:ext uri="{BB962C8B-B14F-4D97-AF65-F5344CB8AC3E}">
        <p14:creationId xmlns:p14="http://schemas.microsoft.com/office/powerpoint/2010/main" val="24495539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vert="horz" lIns="0" tIns="45720" rIns="0" bIns="45720" rtlCol="0" anchor="t">
            <a:normAutofit fontScale="32500" lnSpcReduction="20000"/>
          </a:bodyPr>
          <a:lstStyle/>
          <a:p>
            <a:r>
              <a:rPr lang="nl-NL" sz="9600" b="1"/>
              <a:t>Waarom MODERNE TALEN?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B3CD43B3-C3C6-2E2A-DBB4-6D4B96C5A1B4}"/>
              </a:ext>
            </a:extLst>
          </p:cNvPr>
          <p:cNvSpPr txBox="1"/>
          <p:nvPr/>
        </p:nvSpPr>
        <p:spPr>
          <a:xfrm>
            <a:off x="347743" y="1890329"/>
            <a:ext cx="8090087"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a:solidFill>
                  <a:schemeClr val="bg1">
                    <a:lumMod val="50000"/>
                  </a:schemeClr>
                </a:solidFill>
                <a:cs typeface="Calibri"/>
              </a:rPr>
              <a:t>Doorstroommogelijkheden hoger onderwijs</a:t>
            </a:r>
          </a:p>
          <a:p>
            <a:pPr marL="742950" lvl="1" indent="-285750">
              <a:buFont typeface="Arial"/>
              <a:buChar char="•"/>
            </a:pPr>
            <a:r>
              <a:rPr lang="nl-BE" sz="2400" i="0">
                <a:solidFill>
                  <a:schemeClr val="bg1">
                    <a:lumMod val="50000"/>
                  </a:schemeClr>
                </a:solidFill>
                <a:effectLst/>
                <a:latin typeface="+mj-lt"/>
              </a:rPr>
              <a:t>professionele en academische bacheloropleidingen:</a:t>
            </a:r>
          </a:p>
          <a:p>
            <a:pPr marL="1200150" lvl="2" indent="-285750">
              <a:buFont typeface="Arial"/>
              <a:buChar char="•"/>
            </a:pPr>
            <a:r>
              <a:rPr lang="nl-BE" sz="2400">
                <a:solidFill>
                  <a:schemeClr val="bg1">
                    <a:lumMod val="50000"/>
                  </a:schemeClr>
                </a:solidFill>
                <a:latin typeface="+mj-lt"/>
              </a:rPr>
              <a:t>Onderwijs</a:t>
            </a:r>
          </a:p>
          <a:p>
            <a:pPr marL="1200150" lvl="2" indent="-285750">
              <a:buFont typeface="Arial"/>
              <a:buChar char="•"/>
            </a:pPr>
            <a:r>
              <a:rPr lang="nl-BE" sz="2400">
                <a:solidFill>
                  <a:schemeClr val="bg1">
                    <a:lumMod val="50000"/>
                  </a:schemeClr>
                </a:solidFill>
                <a:latin typeface="+mj-lt"/>
              </a:rPr>
              <a:t>Taal- en Letterkunde</a:t>
            </a:r>
          </a:p>
          <a:p>
            <a:pPr marL="1200150" lvl="2" indent="-285750">
              <a:buFont typeface="Arial"/>
              <a:buChar char="•"/>
            </a:pPr>
            <a:r>
              <a:rPr lang="nl-BE" sz="2400">
                <a:solidFill>
                  <a:schemeClr val="bg1">
                    <a:lumMod val="50000"/>
                  </a:schemeClr>
                </a:solidFill>
                <a:latin typeface="+mj-lt"/>
              </a:rPr>
              <a:t>Toegepaste taalkunde</a:t>
            </a:r>
          </a:p>
          <a:p>
            <a:pPr marL="1200150" lvl="2" indent="-285750">
              <a:buFont typeface="Arial"/>
              <a:buChar char="•"/>
            </a:pPr>
            <a:r>
              <a:rPr lang="nl-BE" sz="2400">
                <a:solidFill>
                  <a:schemeClr val="bg1">
                    <a:lumMod val="50000"/>
                  </a:schemeClr>
                </a:solidFill>
                <a:latin typeface="+mj-lt"/>
              </a:rPr>
              <a:t>Bedrijfskunde </a:t>
            </a:r>
            <a:endParaRPr lang="nl-BE" sz="2400">
              <a:solidFill>
                <a:schemeClr val="bg1">
                  <a:lumMod val="50000"/>
                </a:schemeClr>
              </a:solidFill>
              <a:latin typeface="+mj-lt"/>
              <a:ea typeface="Calibri"/>
              <a:cs typeface="Calibri"/>
            </a:endParaRPr>
          </a:p>
          <a:p>
            <a:pPr marL="1200150" lvl="2" indent="-285750">
              <a:buFont typeface="Arial"/>
              <a:buChar char="•"/>
            </a:pPr>
            <a:r>
              <a:rPr lang="nl-BE" sz="2400">
                <a:solidFill>
                  <a:schemeClr val="bg1">
                    <a:lumMod val="50000"/>
                  </a:schemeClr>
                </a:solidFill>
                <a:latin typeface="+mj-lt"/>
              </a:rPr>
              <a:t>Politieke en Sociale Wetenschappen</a:t>
            </a:r>
          </a:p>
          <a:p>
            <a:pPr marL="1200150" lvl="2" indent="-285750">
              <a:buFont typeface="Arial"/>
              <a:buChar char="•"/>
            </a:pPr>
            <a:r>
              <a:rPr lang="nl-BE" sz="2400">
                <a:solidFill>
                  <a:schemeClr val="bg1">
                    <a:lumMod val="50000"/>
                  </a:schemeClr>
                </a:solidFill>
                <a:latin typeface="+mj-lt"/>
              </a:rPr>
              <a:t>Rechten</a:t>
            </a:r>
          </a:p>
          <a:p>
            <a:pPr marL="1200150" lvl="2" indent="-285750">
              <a:buFont typeface="Arial"/>
              <a:buChar char="•"/>
            </a:pPr>
            <a:r>
              <a:rPr lang="nl-BE" sz="2400">
                <a:solidFill>
                  <a:schemeClr val="bg1">
                    <a:lumMod val="50000"/>
                  </a:schemeClr>
                </a:solidFill>
                <a:latin typeface="+mj-lt"/>
              </a:rPr>
              <a:t>…</a:t>
            </a:r>
          </a:p>
          <a:p>
            <a:pPr marL="1200150" lvl="2" indent="-285750">
              <a:buFont typeface="Arial"/>
              <a:buChar char="•"/>
            </a:pPr>
            <a:endParaRPr lang="nl-BE" sz="2400">
              <a:solidFill>
                <a:schemeClr val="bg1">
                  <a:lumMod val="50000"/>
                </a:schemeClr>
              </a:solidFill>
              <a:latin typeface="+mj-lt"/>
            </a:endParaRPr>
          </a:p>
        </p:txBody>
      </p:sp>
      <p:pic>
        <p:nvPicPr>
          <p:cNvPr id="6" name="Afbeelding 5" descr="Afbeelding met patroon, plein, ontwerp, steek&#10;&#10;Automatisch gegenereerde beschrijving">
            <a:extLst>
              <a:ext uri="{FF2B5EF4-FFF2-40B4-BE49-F238E27FC236}">
                <a16:creationId xmlns:a16="http://schemas.microsoft.com/office/drawing/2014/main" id="{58EEF1B8-9020-8809-1E98-3146CE924E30}"/>
              </a:ext>
            </a:extLst>
          </p:cNvPr>
          <p:cNvPicPr>
            <a:picLocks noChangeAspect="1"/>
          </p:cNvPicPr>
          <p:nvPr/>
        </p:nvPicPr>
        <p:blipFill>
          <a:blip r:embed="rId4"/>
          <a:stretch>
            <a:fillRect/>
          </a:stretch>
        </p:blipFill>
        <p:spPr>
          <a:xfrm>
            <a:off x="7058601" y="4848199"/>
            <a:ext cx="1905000" cy="1905000"/>
          </a:xfrm>
          <a:prstGeom prst="rect">
            <a:avLst/>
          </a:prstGeom>
        </p:spPr>
      </p:pic>
    </p:spTree>
    <p:extLst>
      <p:ext uri="{BB962C8B-B14F-4D97-AF65-F5344CB8AC3E}">
        <p14:creationId xmlns:p14="http://schemas.microsoft.com/office/powerpoint/2010/main" val="13927211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25000" lnSpcReduction="20000"/>
          </a:bodyPr>
          <a:lstStyle/>
          <a:p>
            <a:r>
              <a:rPr lang="nl-NL" sz="9600" b="1"/>
              <a:t>Waarom MODERNE TALEN –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14301" y="2168512"/>
            <a:ext cx="8281059" cy="3693319"/>
          </a:xfrm>
          <a:prstGeom prst="rect">
            <a:avLst/>
          </a:prstGeom>
          <a:noFill/>
        </p:spPr>
        <p:txBody>
          <a:bodyPr wrap="square" rtlCol="0">
            <a:spAutoFit/>
          </a:bodyPr>
          <a:lstStyle/>
          <a:p>
            <a:pPr marL="285750" indent="-285750">
              <a:buFontTx/>
              <a:buChar char="-"/>
            </a:pPr>
            <a:r>
              <a:rPr lang="nl-BE"/>
              <a:t>Deze richting legt zich vooral toe op een grondige studie van de moderne talen en wetenschappen.</a:t>
            </a:r>
          </a:p>
          <a:p>
            <a:pPr marL="285750" indent="-285750">
              <a:buFontTx/>
              <a:buChar char="-"/>
            </a:pPr>
            <a:r>
              <a:rPr lang="nl-BE"/>
              <a:t>streefdoel: verwerven van maturiteit om zelfstandig en analytisch te Ieren denken en handelen en dit zowel taalkundig als wetenschappelijk.</a:t>
            </a:r>
          </a:p>
          <a:p>
            <a:pPr marL="285750" indent="-285750">
              <a:buFontTx/>
              <a:buChar char="-"/>
            </a:pPr>
            <a:r>
              <a:rPr lang="nl-BE"/>
              <a:t>de moderne talen focussen op zowel het taalkundige als het literaire aspect van de taal.</a:t>
            </a:r>
          </a:p>
          <a:p>
            <a:pPr marL="285750" indent="-285750">
              <a:buFontTx/>
              <a:buChar char="-"/>
            </a:pPr>
            <a:r>
              <a:rPr lang="nl-BE"/>
              <a:t>de wetenschappen richten zich op het aanleren van handvaardigheden bij elementaire meetinstrumenten, het uitvoeren van eenvoudige proeven en het leren opmaken van verslagen over de uitgevoerde experimenten.</a:t>
            </a:r>
          </a:p>
          <a:p>
            <a:pPr marL="285750" indent="-285750">
              <a:buFontTx/>
              <a:buChar char="-"/>
            </a:pPr>
            <a:r>
              <a:rPr lang="nl-BE"/>
              <a:t>de keuze naar hogere studies toe is zeer verscheiden. Taal en letterkunde, toegepaste taalkunde, wetenschappen, geneeskunde, industrieel ingenieur, ... Maar ook filosofie, geschiedenis, psychologie, rechten, politieke en sociale wetenschappen en vele professionele bachelors behoren tot de mogelijkheden.</a:t>
            </a:r>
          </a:p>
        </p:txBody>
      </p:sp>
    </p:spTree>
    <p:extLst>
      <p:ext uri="{BB962C8B-B14F-4D97-AF65-F5344CB8AC3E}">
        <p14:creationId xmlns:p14="http://schemas.microsoft.com/office/powerpoint/2010/main" val="251668179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25000" lnSpcReduction="20000"/>
          </a:bodyPr>
          <a:lstStyle/>
          <a:p>
            <a:r>
              <a:rPr lang="nl-NL" sz="9600" b="1"/>
              <a:t>Waarom MODERNE TALEN –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B8A1D120-3E8A-6B41-75A9-4D504F818DF0}"/>
              </a:ext>
            </a:extLst>
          </p:cNvPr>
          <p:cNvSpPr txBox="1"/>
          <p:nvPr/>
        </p:nvSpPr>
        <p:spPr>
          <a:xfrm>
            <a:off x="431470" y="1690302"/>
            <a:ext cx="817913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aandacht naar taalsystematiek, communicatieve vaardigheden en literatuur</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abstract denken over taal</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bewust leren reflecteren op taal</a:t>
            </a:r>
          </a:p>
          <a:p>
            <a:pPr marL="285750" indent="-285750" algn="l">
              <a:buFont typeface="Arial" panose="020B0604020202020204" pitchFamily="34" charset="0"/>
              <a:buChar char="•"/>
            </a:pPr>
            <a:r>
              <a:rPr lang="nl-BE" sz="2400" dirty="0">
                <a:solidFill>
                  <a:schemeClr val="bg1">
                    <a:lumMod val="50000"/>
                  </a:schemeClr>
                </a:solidFill>
                <a:latin typeface="latoregular"/>
              </a:rPr>
              <a:t>u</a:t>
            </a:r>
            <a:r>
              <a:rPr lang="nl-BE" sz="2400" b="0" i="0" dirty="0">
                <a:solidFill>
                  <a:schemeClr val="bg1">
                    <a:lumMod val="50000"/>
                  </a:schemeClr>
                </a:solidFill>
                <a:effectLst/>
                <a:latin typeface="latoregular"/>
              </a:rPr>
              <a:t>itgebreid pakket wetenschappen: chemie, fysica, biologie en aardwetenschappen</a:t>
            </a:r>
          </a:p>
          <a:p>
            <a:pPr marL="285750" indent="-285750" algn="l">
              <a:buFont typeface="Arial" panose="020B0604020202020204" pitchFamily="34" charset="0"/>
              <a:buChar char="•"/>
            </a:pPr>
            <a:r>
              <a:rPr lang="nl-BE" sz="2400" b="0" i="0" dirty="0">
                <a:solidFill>
                  <a:schemeClr val="bg1">
                    <a:lumMod val="50000"/>
                  </a:schemeClr>
                </a:solidFill>
                <a:effectLst/>
                <a:latin typeface="latoregular"/>
              </a:rPr>
              <a:t>toepassen van richting-specifieke labovaardigheden met richting-specifieke labomaterialen </a:t>
            </a:r>
            <a:endParaRPr lang="nl-BE" sz="2400" dirty="0">
              <a:solidFill>
                <a:schemeClr val="bg1">
                  <a:lumMod val="50000"/>
                </a:schemeClr>
              </a:solidFill>
              <a:latin typeface="latoregular"/>
            </a:endParaRPr>
          </a:p>
          <a:p>
            <a:pPr marL="285750" indent="-285750" algn="l">
              <a:buFont typeface="Arial" panose="020B0604020202020204" pitchFamily="34" charset="0"/>
              <a:buChar char="•"/>
            </a:pPr>
            <a:endParaRPr lang="nl-BE" sz="2400" b="0" i="0" dirty="0">
              <a:solidFill>
                <a:schemeClr val="bg1">
                  <a:lumMod val="50000"/>
                </a:schemeClr>
              </a:solidFill>
              <a:effectLst/>
              <a:latin typeface="latoregular"/>
              <a:cs typeface="Calibri"/>
            </a:endParaRPr>
          </a:p>
        </p:txBody>
      </p:sp>
    </p:spTree>
    <p:extLst>
      <p:ext uri="{BB962C8B-B14F-4D97-AF65-F5344CB8AC3E}">
        <p14:creationId xmlns:p14="http://schemas.microsoft.com/office/powerpoint/2010/main" val="16407610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25000" lnSpcReduction="20000"/>
          </a:bodyPr>
          <a:lstStyle/>
          <a:p>
            <a:r>
              <a:rPr lang="nl-NL" sz="9600" b="1"/>
              <a:t>Waarom MODERNE TALEN – WETENSCHAPPEN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946E953C-0C4D-91F2-A174-F43B1E3570A2}"/>
              </a:ext>
            </a:extLst>
          </p:cNvPr>
          <p:cNvSpPr txBox="1"/>
          <p:nvPr/>
        </p:nvSpPr>
        <p:spPr>
          <a:xfrm>
            <a:off x="364441" y="1782320"/>
            <a:ext cx="803717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2400" i="0" dirty="0">
                <a:solidFill>
                  <a:schemeClr val="bg1">
                    <a:lumMod val="50000"/>
                  </a:schemeClr>
                </a:solidFill>
                <a:effectLst/>
                <a:latin typeface="+mj-lt"/>
              </a:rPr>
              <a:t>professionele en academische bacheloropleidingen:</a:t>
            </a:r>
            <a:endParaRPr lang="nl-BE" sz="2400" i="0" dirty="0">
              <a:solidFill>
                <a:schemeClr val="bg1">
                  <a:lumMod val="50000"/>
                </a:schemeClr>
              </a:solidFill>
              <a:effectLst/>
              <a:latin typeface="+mj-lt"/>
              <a:cs typeface="Calibri"/>
            </a:endParaRPr>
          </a:p>
          <a:p>
            <a:pPr marL="1200150" lvl="2" indent="-285750">
              <a:buFont typeface="Arial,Sans-Serif"/>
              <a:buChar char="•"/>
            </a:pPr>
            <a:r>
              <a:rPr lang="nl-BE" sz="2400" dirty="0">
                <a:solidFill>
                  <a:schemeClr val="bg1">
                    <a:lumMod val="50000"/>
                  </a:schemeClr>
                </a:solidFill>
                <a:latin typeface="+mj-lt"/>
                <a:cs typeface="Calibri"/>
              </a:rPr>
              <a:t>Wetenschappen: biologie, chemie ..</a:t>
            </a:r>
            <a:endParaRPr lang="en-US" sz="2400" dirty="0">
              <a:solidFill>
                <a:schemeClr val="bg1">
                  <a:lumMod val="50000"/>
                </a:schemeClr>
              </a:solidFill>
              <a:latin typeface="+mj-lt"/>
              <a:cs typeface="Calibri"/>
            </a:endParaRPr>
          </a:p>
          <a:p>
            <a:pPr marL="1200150" lvl="2" indent="-285750">
              <a:buFont typeface="Arial,Sans-Serif"/>
              <a:buChar char="•"/>
            </a:pPr>
            <a:r>
              <a:rPr lang="nl-BE" sz="2400" dirty="0">
                <a:solidFill>
                  <a:schemeClr val="bg1">
                    <a:lumMod val="50000"/>
                  </a:schemeClr>
                </a:solidFill>
                <a:latin typeface="+mj-lt"/>
                <a:cs typeface="Calibri"/>
              </a:rPr>
              <a:t>Industriële Wetenschappen en Technologie</a:t>
            </a:r>
          </a:p>
          <a:p>
            <a:pPr marL="1200150" lvl="2" indent="-285750">
              <a:buFont typeface="Arial"/>
              <a:buChar char="•"/>
            </a:pPr>
            <a:r>
              <a:rPr lang="nl-BE" sz="2400" dirty="0">
                <a:solidFill>
                  <a:schemeClr val="bg1">
                    <a:lumMod val="50000"/>
                  </a:schemeClr>
                </a:solidFill>
                <a:latin typeface="+mj-lt"/>
              </a:rPr>
              <a:t>Taal- en Letterkunde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Toegepaste taalkunde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8" name="Afbeelding 7" descr="Afbeelding met patroon, plein, ontwerp, steek&#10;&#10;Automatisch gegenereerde beschrijving">
            <a:extLst>
              <a:ext uri="{FF2B5EF4-FFF2-40B4-BE49-F238E27FC236}">
                <a16:creationId xmlns:a16="http://schemas.microsoft.com/office/drawing/2014/main" id="{C5E62A87-7910-68B7-6E99-D0E6BFC59CC3}"/>
              </a:ext>
            </a:extLst>
          </p:cNvPr>
          <p:cNvPicPr>
            <a:picLocks noChangeAspect="1"/>
          </p:cNvPicPr>
          <p:nvPr/>
        </p:nvPicPr>
        <p:blipFill>
          <a:blip r:embed="rId4"/>
          <a:stretch>
            <a:fillRect/>
          </a:stretch>
        </p:blipFill>
        <p:spPr>
          <a:xfrm>
            <a:off x="7242825" y="4845256"/>
            <a:ext cx="1905000" cy="1905000"/>
          </a:xfrm>
          <a:prstGeom prst="rect">
            <a:avLst/>
          </a:prstGeom>
        </p:spPr>
      </p:pic>
    </p:spTree>
    <p:extLst>
      <p:ext uri="{BB962C8B-B14F-4D97-AF65-F5344CB8AC3E}">
        <p14:creationId xmlns:p14="http://schemas.microsoft.com/office/powerpoint/2010/main" val="33439499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3"/>
            <a:ext cx="8281058" cy="414528"/>
          </a:xfrm>
        </p:spPr>
        <p:txBody>
          <a:bodyPr>
            <a:normAutofit fontScale="25000" lnSpcReduction="20000"/>
          </a:bodyPr>
          <a:lstStyle/>
          <a:p>
            <a:r>
              <a:rPr lang="nl-NL" sz="9600" b="1"/>
              <a:t>Waarom WETENSCHAPPEN – 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81280" y="2066419"/>
            <a:ext cx="8961119" cy="3416320"/>
          </a:xfrm>
          <a:prstGeom prst="rect">
            <a:avLst/>
          </a:prstGeom>
          <a:noFill/>
        </p:spPr>
        <p:txBody>
          <a:bodyPr wrap="square" rtlCol="0">
            <a:spAutoFit/>
          </a:bodyPr>
          <a:lstStyle/>
          <a:p>
            <a:pPr marL="285750" indent="-285750">
              <a:buFontTx/>
              <a:buChar char="-"/>
            </a:pPr>
            <a:r>
              <a:rPr lang="nl-NL"/>
              <a:t>Als je (een goede basiskennis uit de) sterk bent in de 2</a:t>
            </a:r>
            <a:r>
              <a:rPr lang="nl-NL" baseline="30000"/>
              <a:t>de</a:t>
            </a:r>
            <a:r>
              <a:rPr lang="nl-NL"/>
              <a:t> graad voor wetenschappen en wiskunde (hebt).</a:t>
            </a:r>
          </a:p>
          <a:p>
            <a:pPr marL="285750" indent="-285750">
              <a:buFontTx/>
              <a:buChar char="-"/>
            </a:pPr>
            <a:r>
              <a:rPr lang="nl-NL"/>
              <a:t>De leerlingen worden getraind in abstraheren, formeel-logisch denken, synthetiseren en structureren</a:t>
            </a:r>
            <a:r>
              <a:rPr lang="nl-NL">
                <a:solidFill>
                  <a:srgbClr val="FF0000"/>
                </a:solidFill>
              </a:rPr>
              <a:t>. </a:t>
            </a:r>
            <a:endParaRPr lang="nl-NL"/>
          </a:p>
          <a:p>
            <a:pPr marL="285750" indent="-285750">
              <a:buFontTx/>
              <a:buChar char="-"/>
            </a:pPr>
            <a:r>
              <a:rPr lang="nl-NL"/>
              <a:t>Streefdoelen: verwerven van maturiteit om zelfstandig te Ieren denken en handelen, het aanleren van handvaardigheden bij het hanteren van elementaire meetinstrumenten, het uitvoeren van eenvoudige proeven en het leren opmaken van verslagen over de uitgevoerde experimenten.</a:t>
            </a:r>
          </a:p>
          <a:p>
            <a:pPr marL="285750" indent="-285750">
              <a:buFontTx/>
              <a:buChar char="-"/>
            </a:pPr>
            <a:r>
              <a:rPr lang="nl-NL"/>
              <a:t>Voor het aanleren van een wetenschappelijke  denkwijze gekenmerkt door zin voor kritiek, objectiviteit, orde, nauwkeurigheid en verantwoordelijkheid.</a:t>
            </a:r>
          </a:p>
          <a:p>
            <a:pPr marL="285750" indent="-285750">
              <a:buFontTx/>
              <a:buChar char="-"/>
            </a:pPr>
            <a:r>
              <a:rPr lang="nl-NL"/>
              <a:t>Opent de poort naar een breed scala van opleidingen in het hoger onderwijs, waaronder studies van ingenieur, wetenschapper, wiskundige, informaticus, geneesheer, ...</a:t>
            </a:r>
            <a:endParaRPr lang="nl-BE"/>
          </a:p>
        </p:txBody>
      </p:sp>
    </p:spTree>
    <p:extLst>
      <p:ext uri="{BB962C8B-B14F-4D97-AF65-F5344CB8AC3E}">
        <p14:creationId xmlns:p14="http://schemas.microsoft.com/office/powerpoint/2010/main" val="9156216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3"/>
            <a:ext cx="8281058" cy="414528"/>
          </a:xfrm>
        </p:spPr>
        <p:txBody>
          <a:bodyPr>
            <a:normAutofit fontScale="25000" lnSpcReduction="20000"/>
          </a:bodyPr>
          <a:lstStyle/>
          <a:p>
            <a:r>
              <a:rPr lang="nl-NL" sz="9600" b="1"/>
              <a:t>Waarom WETENSCHAPPEN – 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6" name="Tekstvak 5">
            <a:extLst>
              <a:ext uri="{FF2B5EF4-FFF2-40B4-BE49-F238E27FC236}">
                <a16:creationId xmlns:a16="http://schemas.microsoft.com/office/drawing/2014/main" id="{CF634DD7-14CF-D861-1D36-8FC10BDC1C96}"/>
              </a:ext>
            </a:extLst>
          </p:cNvPr>
          <p:cNvSpPr txBox="1"/>
          <p:nvPr/>
        </p:nvSpPr>
        <p:spPr>
          <a:xfrm>
            <a:off x="304800" y="1873817"/>
            <a:ext cx="840772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200">
              <a:solidFill>
                <a:schemeClr val="bg1">
                  <a:lumMod val="50000"/>
                </a:schemeClr>
              </a:solidFill>
              <a:cs typeface="Calibri"/>
            </a:endParaRPr>
          </a:p>
          <a:p>
            <a:pPr marL="285750" indent="-285750" algn="l">
              <a:buFont typeface="Arial" panose="020B0604020202020204" pitchFamily="34" charset="0"/>
              <a:buChar char="•"/>
            </a:pPr>
            <a:r>
              <a:rPr lang="nl-BE" sz="2400">
                <a:solidFill>
                  <a:schemeClr val="bg1">
                    <a:lumMod val="50000"/>
                  </a:schemeClr>
                </a:solidFill>
                <a:latin typeface="latoregular"/>
              </a:rPr>
              <a:t>u</a:t>
            </a:r>
            <a:r>
              <a:rPr lang="nl-BE" sz="2400" b="0" i="0">
                <a:solidFill>
                  <a:schemeClr val="bg1">
                    <a:lumMod val="50000"/>
                  </a:schemeClr>
                </a:solidFill>
                <a:effectLst/>
                <a:latin typeface="latoregular"/>
              </a:rPr>
              <a:t>itgebreid pakket wetenschappen: chemie, fysica, biologie en aardwetenschappen</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toepassen van richting-specifieke labovaardigheden met richting-specifieke labomaterialen </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sterke inhoudelijke verbreding en abstractere verdieping in alle domeinen van de wiskunde</a:t>
            </a:r>
          </a:p>
          <a:p>
            <a:pPr marL="285750" indent="-285750" algn="l">
              <a:buFont typeface="Arial" panose="020B0604020202020204" pitchFamily="34" charset="0"/>
              <a:buChar char="•"/>
            </a:pPr>
            <a:r>
              <a:rPr lang="nl-BE" sz="2400" b="0" i="0">
                <a:solidFill>
                  <a:schemeClr val="bg1">
                    <a:lumMod val="50000"/>
                  </a:schemeClr>
                </a:solidFill>
                <a:effectLst/>
                <a:latin typeface="latoregular"/>
              </a:rPr>
              <a:t>het computationeel denken en handelen</a:t>
            </a:r>
            <a:r>
              <a:rPr lang="nl-BE" sz="2400">
                <a:solidFill>
                  <a:schemeClr val="bg1">
                    <a:lumMod val="50000"/>
                  </a:schemeClr>
                </a:solidFill>
                <a:latin typeface="latoregular"/>
              </a:rPr>
              <a:t> versterken</a:t>
            </a:r>
          </a:p>
          <a:p>
            <a:pPr marL="285750" indent="-285750" algn="l">
              <a:buFont typeface="Arial" panose="020B0604020202020204" pitchFamily="34" charset="0"/>
              <a:buChar char="•"/>
            </a:pPr>
            <a:r>
              <a:rPr lang="nl-BE" sz="2400">
                <a:solidFill>
                  <a:schemeClr val="bg1">
                    <a:lumMod val="50000"/>
                  </a:schemeClr>
                </a:solidFill>
                <a:latin typeface="latoregular"/>
                <a:cs typeface="Calibri"/>
              </a:rPr>
              <a:t>onderzoekscompetenties</a:t>
            </a:r>
            <a:endParaRPr lang="nl-BE" sz="2400" b="0" i="0">
              <a:solidFill>
                <a:schemeClr val="bg1">
                  <a:lumMod val="50000"/>
                </a:schemeClr>
              </a:solidFill>
              <a:effectLst/>
              <a:latin typeface="latoregular"/>
            </a:endParaRPr>
          </a:p>
        </p:txBody>
      </p:sp>
    </p:spTree>
    <p:extLst>
      <p:ext uri="{BB962C8B-B14F-4D97-AF65-F5344CB8AC3E}">
        <p14:creationId xmlns:p14="http://schemas.microsoft.com/office/powerpoint/2010/main" val="317116802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3"/>
            <a:ext cx="8281058" cy="414528"/>
          </a:xfrm>
        </p:spPr>
        <p:txBody>
          <a:bodyPr>
            <a:normAutofit fontScale="25000" lnSpcReduction="20000"/>
          </a:bodyPr>
          <a:lstStyle/>
          <a:p>
            <a:r>
              <a:rPr lang="nl-NL" sz="9600" b="1"/>
              <a:t>Waarom WETENSCHAPPEN – WISKUNDE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D9CEEDC0-6C5F-B2A7-BEF5-FEBA4D3FA978}"/>
              </a:ext>
            </a:extLst>
          </p:cNvPr>
          <p:cNvSpPr txBox="1"/>
          <p:nvPr/>
        </p:nvSpPr>
        <p:spPr>
          <a:xfrm>
            <a:off x="347386" y="1745112"/>
            <a:ext cx="784834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3200" dirty="0">
                <a:solidFill>
                  <a:schemeClr val="bg1">
                    <a:lumMod val="50000"/>
                  </a:schemeClr>
                </a:solidFill>
                <a:cs typeface="Calibri"/>
              </a:rPr>
              <a:t>Doorstroommogelijkheden hoger onderwijs</a:t>
            </a:r>
          </a:p>
          <a:p>
            <a:pPr marL="742950" lvl="1" indent="-285750">
              <a:buFont typeface="Arial"/>
              <a:buChar char="•"/>
            </a:pPr>
            <a:r>
              <a:rPr lang="nl-BE" sz="3000" i="0" dirty="0">
                <a:solidFill>
                  <a:schemeClr val="bg1">
                    <a:lumMod val="50000"/>
                  </a:schemeClr>
                </a:solidFill>
                <a:effectLst/>
                <a:latin typeface="+mj-lt"/>
              </a:rPr>
              <a:t>professionele en academische bacheloropleidingen</a:t>
            </a:r>
            <a:r>
              <a:rPr lang="nl-BE" sz="3200" i="0" dirty="0">
                <a:solidFill>
                  <a:schemeClr val="bg1">
                    <a:lumMod val="50000"/>
                  </a:schemeClr>
                </a:solidFill>
                <a:effectLst/>
                <a:latin typeface="+mj-lt"/>
              </a:rPr>
              <a:t>:</a:t>
            </a:r>
            <a:endParaRPr lang="nl-BE" sz="3200" i="0" dirty="0">
              <a:solidFill>
                <a:schemeClr val="bg1">
                  <a:lumMod val="50000"/>
                </a:schemeClr>
              </a:solidFill>
              <a:effectLst/>
              <a:latin typeface="+mj-lt"/>
              <a:cs typeface="Calibri"/>
            </a:endParaRPr>
          </a:p>
          <a:p>
            <a:pPr marL="1200150" lvl="2" indent="-285750">
              <a:buFont typeface="Arial"/>
              <a:buChar char="•"/>
            </a:pPr>
            <a:r>
              <a:rPr lang="nl-BE" sz="2400" dirty="0">
                <a:solidFill>
                  <a:schemeClr val="bg1">
                    <a:lumMod val="50000"/>
                  </a:schemeClr>
                </a:solidFill>
                <a:latin typeface="+mj-lt"/>
                <a:cs typeface="Calibri"/>
              </a:rPr>
              <a:t>Wiskunde</a:t>
            </a:r>
          </a:p>
          <a:p>
            <a:pPr marL="1200150" lvl="2" indent="-285750">
              <a:buFont typeface="Arial"/>
              <a:buChar char="•"/>
            </a:pPr>
            <a:r>
              <a:rPr lang="nl-BE" sz="2400" dirty="0">
                <a:solidFill>
                  <a:schemeClr val="bg1">
                    <a:lumMod val="50000"/>
                  </a:schemeClr>
                </a:solidFill>
                <a:latin typeface="+mj-lt"/>
              </a:rPr>
              <a:t>Burgerlijk ingenieur</a:t>
            </a:r>
            <a:endParaRPr lang="nl-BE" sz="2400" dirty="0" err="1">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Informaticawetenschappen</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Industriële Wetenschappen en Technologie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Farmaceutische Wetenschappen </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Diergeneeskunde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Geneeskunde</a:t>
            </a:r>
            <a:endParaRPr lang="nl-BE" sz="2400" dirty="0">
              <a:solidFill>
                <a:schemeClr val="bg1">
                  <a:lumMod val="50000"/>
                </a:schemeClr>
              </a:solidFill>
              <a:latin typeface="+mj-lt"/>
              <a:cs typeface="Calibri"/>
            </a:endParaRPr>
          </a:p>
          <a:p>
            <a:pPr marL="1200150" lvl="2" indent="-285750">
              <a:buFont typeface="Arial"/>
              <a:buChar char="•"/>
            </a:pPr>
            <a:r>
              <a:rPr lang="nl-BE" sz="2400" dirty="0">
                <a:solidFill>
                  <a:schemeClr val="bg1">
                    <a:lumMod val="50000"/>
                  </a:schemeClr>
                </a:solidFill>
                <a:latin typeface="+mj-lt"/>
              </a:rPr>
              <a:t>…</a:t>
            </a:r>
            <a:endParaRPr lang="nl-BE" sz="2400" dirty="0">
              <a:solidFill>
                <a:schemeClr val="bg1">
                  <a:lumMod val="50000"/>
                </a:schemeClr>
              </a:solidFill>
              <a:latin typeface="+mj-lt"/>
              <a:cs typeface="Calibri"/>
            </a:endParaRPr>
          </a:p>
          <a:p>
            <a:pPr marL="1200150" lvl="2" indent="-285750">
              <a:buFont typeface="Arial"/>
              <a:buChar char="•"/>
            </a:pPr>
            <a:endParaRPr lang="nl-BE" sz="2400">
              <a:solidFill>
                <a:schemeClr val="bg1">
                  <a:lumMod val="50000"/>
                </a:schemeClr>
              </a:solidFill>
              <a:latin typeface="+mj-lt"/>
            </a:endParaRPr>
          </a:p>
        </p:txBody>
      </p:sp>
      <p:pic>
        <p:nvPicPr>
          <p:cNvPr id="8" name="Afbeelding 7" descr="Afbeelding met patroon, plein, ontwerp, stof&#10;&#10;Automatisch gegenereerde beschrijving">
            <a:extLst>
              <a:ext uri="{FF2B5EF4-FFF2-40B4-BE49-F238E27FC236}">
                <a16:creationId xmlns:a16="http://schemas.microsoft.com/office/drawing/2014/main" id="{804A1AF7-404A-5C95-C73E-C67C2CF98686}"/>
              </a:ext>
            </a:extLst>
          </p:cNvPr>
          <p:cNvPicPr>
            <a:picLocks noChangeAspect="1"/>
          </p:cNvPicPr>
          <p:nvPr/>
        </p:nvPicPr>
        <p:blipFill>
          <a:blip r:embed="rId4"/>
          <a:stretch>
            <a:fillRect/>
          </a:stretch>
        </p:blipFill>
        <p:spPr>
          <a:xfrm>
            <a:off x="7157012" y="4848199"/>
            <a:ext cx="1905000" cy="1905000"/>
          </a:xfrm>
          <a:prstGeom prst="rect">
            <a:avLst/>
          </a:prstGeom>
        </p:spPr>
      </p:pic>
    </p:spTree>
    <p:extLst>
      <p:ext uri="{BB962C8B-B14F-4D97-AF65-F5344CB8AC3E}">
        <p14:creationId xmlns:p14="http://schemas.microsoft.com/office/powerpoint/2010/main" val="106355364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Informatie over de vakken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881887"/>
          </a:xfrm>
        </p:spPr>
        <p:txBody>
          <a:bodyPr>
            <a:normAutofit fontScale="25000" lnSpcReduction="20000"/>
          </a:bodyPr>
          <a:lstStyle/>
          <a:p>
            <a:r>
              <a:rPr lang="nl-NL" sz="13800"/>
              <a:t>Meer informatie over de verschillende vakken aangeboden op onze school vindt u op onze </a:t>
            </a:r>
            <a:r>
              <a:rPr lang="nl-NL" sz="13800">
                <a:hlinkClick r:id="rId3"/>
              </a:rPr>
              <a:t>website</a:t>
            </a:r>
            <a:r>
              <a:rPr lang="nl-NL" sz="13800"/>
              <a:t>. </a:t>
            </a: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4" cstate="print"/>
          <a:stretch>
            <a:fillRect/>
          </a:stretch>
        </p:blipFill>
        <p:spPr>
          <a:xfrm>
            <a:off x="948267" y="6301599"/>
            <a:ext cx="1131149" cy="533867"/>
          </a:xfrm>
          <a:prstGeom prst="rect">
            <a:avLst/>
          </a:prstGeom>
        </p:spPr>
      </p:pic>
    </p:spTree>
    <p:extLst>
      <p:ext uri="{BB962C8B-B14F-4D97-AF65-F5344CB8AC3E}">
        <p14:creationId xmlns:p14="http://schemas.microsoft.com/office/powerpoint/2010/main" val="38496219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31470" y="12969"/>
            <a:ext cx="8281059" cy="1237615"/>
          </a:xfrm>
        </p:spPr>
        <p:txBody>
          <a:bodyPr/>
          <a:lstStyle/>
          <a:p>
            <a:r>
              <a:rPr lang="nl-BE">
                <a:cs typeface="Calibri"/>
              </a:rPr>
              <a:t>Modernisering secundair onderwijs</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grpSp>
        <p:nvGrpSpPr>
          <p:cNvPr id="13" name="Group 19">
            <a:extLst>
              <a:ext uri="{FF2B5EF4-FFF2-40B4-BE49-F238E27FC236}">
                <a16:creationId xmlns:a16="http://schemas.microsoft.com/office/drawing/2014/main" id="{669A0202-A2F6-4975-AF14-BF8EB8970D55}"/>
              </a:ext>
            </a:extLst>
          </p:cNvPr>
          <p:cNvGrpSpPr/>
          <p:nvPr/>
        </p:nvGrpSpPr>
        <p:grpSpPr>
          <a:xfrm>
            <a:off x="1111117" y="1382113"/>
            <a:ext cx="2776175" cy="1507571"/>
            <a:chOff x="1092947" y="437571"/>
            <a:chExt cx="3701566" cy="2010094"/>
          </a:xfrm>
        </p:grpSpPr>
        <p:sp>
          <p:nvSpPr>
            <p:cNvPr id="14" name="Rectangular Callout 8">
              <a:extLst>
                <a:ext uri="{FF2B5EF4-FFF2-40B4-BE49-F238E27FC236}">
                  <a16:creationId xmlns:a16="http://schemas.microsoft.com/office/drawing/2014/main" id="{EB64EDB7-CC4B-427B-AC88-72700E979734}"/>
                </a:ext>
              </a:extLst>
            </p:cNvPr>
            <p:cNvSpPr/>
            <p:nvPr/>
          </p:nvSpPr>
          <p:spPr>
            <a:xfrm>
              <a:off x="1092947" y="806904"/>
              <a:ext cx="3701566" cy="1640761"/>
            </a:xfrm>
            <a:prstGeom prst="wedgeRectCallout">
              <a:avLst>
                <a:gd name="adj1" fmla="val -33426"/>
                <a:gd name="adj2" fmla="val 80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Wil ik tijd nemen om te kiezen en me daar actief voor inzetten?</a:t>
              </a:r>
            </a:p>
          </p:txBody>
        </p:sp>
        <p:sp>
          <p:nvSpPr>
            <p:cNvPr id="15" name="Rectangle 10">
              <a:extLst>
                <a:ext uri="{FF2B5EF4-FFF2-40B4-BE49-F238E27FC236}">
                  <a16:creationId xmlns:a16="http://schemas.microsoft.com/office/drawing/2014/main" id="{7DFAD622-E4FC-4CE4-9167-4C93E65DBE62}"/>
                </a:ext>
              </a:extLst>
            </p:cNvPr>
            <p:cNvSpPr/>
            <p:nvPr/>
          </p:nvSpPr>
          <p:spPr>
            <a:xfrm>
              <a:off x="1092947" y="437571"/>
              <a:ext cx="1275136"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Oriënteren</a:t>
              </a:r>
            </a:p>
          </p:txBody>
        </p:sp>
      </p:grpSp>
      <p:grpSp>
        <p:nvGrpSpPr>
          <p:cNvPr id="16" name="Group 20">
            <a:extLst>
              <a:ext uri="{FF2B5EF4-FFF2-40B4-BE49-F238E27FC236}">
                <a16:creationId xmlns:a16="http://schemas.microsoft.com/office/drawing/2014/main" id="{5822087E-24D6-4A1E-AD8B-5E0C21608C29}"/>
              </a:ext>
            </a:extLst>
          </p:cNvPr>
          <p:cNvGrpSpPr/>
          <p:nvPr/>
        </p:nvGrpSpPr>
        <p:grpSpPr>
          <a:xfrm>
            <a:off x="4957079" y="1477119"/>
            <a:ext cx="2854833" cy="1480157"/>
            <a:chOff x="7036323" y="437571"/>
            <a:chExt cx="3806443" cy="1973542"/>
          </a:xfrm>
        </p:grpSpPr>
        <p:sp>
          <p:nvSpPr>
            <p:cNvPr id="17" name="Rectangular Callout 14">
              <a:extLst>
                <a:ext uri="{FF2B5EF4-FFF2-40B4-BE49-F238E27FC236}">
                  <a16:creationId xmlns:a16="http://schemas.microsoft.com/office/drawing/2014/main" id="{87342D4C-41AF-48D6-B409-40856E143E4F}"/>
                </a:ext>
              </a:extLst>
            </p:cNvPr>
            <p:cNvSpPr/>
            <p:nvPr/>
          </p:nvSpPr>
          <p:spPr>
            <a:xfrm>
              <a:off x="7141200" y="770352"/>
              <a:ext cx="3701566" cy="1640761"/>
            </a:xfrm>
            <a:prstGeom prst="wedgeRectCallout">
              <a:avLst>
                <a:gd name="adj1" fmla="val -33426"/>
                <a:gd name="adj2" fmla="val 80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Ken ik mezelf? Wie ben ik? Wat kan ik? Wat wil ik? </a:t>
              </a:r>
            </a:p>
          </p:txBody>
        </p:sp>
        <p:sp>
          <p:nvSpPr>
            <p:cNvPr id="18" name="Rectangle 16">
              <a:extLst>
                <a:ext uri="{FF2B5EF4-FFF2-40B4-BE49-F238E27FC236}">
                  <a16:creationId xmlns:a16="http://schemas.microsoft.com/office/drawing/2014/main" id="{4FE12712-F060-400E-8514-BE424A3A0155}"/>
                </a:ext>
              </a:extLst>
            </p:cNvPr>
            <p:cNvSpPr/>
            <p:nvPr/>
          </p:nvSpPr>
          <p:spPr>
            <a:xfrm>
              <a:off x="7036323" y="437571"/>
              <a:ext cx="1397818"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Exploratie ik</a:t>
              </a:r>
            </a:p>
          </p:txBody>
        </p:sp>
      </p:grpSp>
      <p:grpSp>
        <p:nvGrpSpPr>
          <p:cNvPr id="19" name="Group 21">
            <a:extLst>
              <a:ext uri="{FF2B5EF4-FFF2-40B4-BE49-F238E27FC236}">
                <a16:creationId xmlns:a16="http://schemas.microsoft.com/office/drawing/2014/main" id="{A3DFF226-BCCD-47B4-9A96-B6F9EE08F5E2}"/>
              </a:ext>
            </a:extLst>
          </p:cNvPr>
          <p:cNvGrpSpPr/>
          <p:nvPr/>
        </p:nvGrpSpPr>
        <p:grpSpPr>
          <a:xfrm>
            <a:off x="2103638" y="3043879"/>
            <a:ext cx="2776175" cy="1591203"/>
            <a:chOff x="2785624" y="2617843"/>
            <a:chExt cx="3701567" cy="2121603"/>
          </a:xfrm>
        </p:grpSpPr>
        <p:sp>
          <p:nvSpPr>
            <p:cNvPr id="20" name="Rectangular Callout 13">
              <a:extLst>
                <a:ext uri="{FF2B5EF4-FFF2-40B4-BE49-F238E27FC236}">
                  <a16:creationId xmlns:a16="http://schemas.microsoft.com/office/drawing/2014/main" id="{42362BBB-4B90-4AE2-96EA-DA44C190E1E0}"/>
                </a:ext>
              </a:extLst>
            </p:cNvPr>
            <p:cNvSpPr/>
            <p:nvPr/>
          </p:nvSpPr>
          <p:spPr>
            <a:xfrm>
              <a:off x="2785624" y="3098685"/>
              <a:ext cx="3701567" cy="1640761"/>
            </a:xfrm>
            <a:prstGeom prst="wedgeRectCallout">
              <a:avLst>
                <a:gd name="adj1" fmla="val -33426"/>
                <a:gd name="adj2" fmla="val 805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Kan ik beslissen? Sta ik achter mijn keuze? </a:t>
              </a:r>
            </a:p>
          </p:txBody>
        </p:sp>
        <p:sp>
          <p:nvSpPr>
            <p:cNvPr id="21" name="Rectangle 18">
              <a:extLst>
                <a:ext uri="{FF2B5EF4-FFF2-40B4-BE49-F238E27FC236}">
                  <a16:creationId xmlns:a16="http://schemas.microsoft.com/office/drawing/2014/main" id="{5E5F0937-9198-46CF-84BC-527D693A4C53}"/>
                </a:ext>
              </a:extLst>
            </p:cNvPr>
            <p:cNvSpPr/>
            <p:nvPr/>
          </p:nvSpPr>
          <p:spPr>
            <a:xfrm>
              <a:off x="2785624" y="2617843"/>
              <a:ext cx="953680"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Binding</a:t>
              </a:r>
              <a:endParaRPr kumimoji="0" lang="en-US"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grpSp>
      <p:grpSp>
        <p:nvGrpSpPr>
          <p:cNvPr id="22" name="Group 22">
            <a:extLst>
              <a:ext uri="{FF2B5EF4-FFF2-40B4-BE49-F238E27FC236}">
                <a16:creationId xmlns:a16="http://schemas.microsoft.com/office/drawing/2014/main" id="{5656E550-0DEB-46FA-AC02-27EE3F951A1B}"/>
              </a:ext>
            </a:extLst>
          </p:cNvPr>
          <p:cNvGrpSpPr/>
          <p:nvPr/>
        </p:nvGrpSpPr>
        <p:grpSpPr>
          <a:xfrm>
            <a:off x="4957079" y="3467440"/>
            <a:ext cx="2854833" cy="1507570"/>
            <a:chOff x="7036323" y="3039743"/>
            <a:chExt cx="3806443" cy="2010093"/>
          </a:xfrm>
        </p:grpSpPr>
        <p:sp>
          <p:nvSpPr>
            <p:cNvPr id="23" name="Rectangular Callout 15">
              <a:extLst>
                <a:ext uri="{FF2B5EF4-FFF2-40B4-BE49-F238E27FC236}">
                  <a16:creationId xmlns:a16="http://schemas.microsoft.com/office/drawing/2014/main" id="{69C22C58-6FA3-4A30-8F53-B53D28817FFB}"/>
                </a:ext>
              </a:extLst>
            </p:cNvPr>
            <p:cNvSpPr/>
            <p:nvPr/>
          </p:nvSpPr>
          <p:spPr>
            <a:xfrm>
              <a:off x="7141200" y="3409075"/>
              <a:ext cx="3701566" cy="1640761"/>
            </a:xfrm>
            <a:prstGeom prst="wedgeRectCallout">
              <a:avLst>
                <a:gd name="adj1" fmla="val -33426"/>
                <a:gd name="adj2" fmla="val 80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Ken ik het aanbod? </a:t>
              </a:r>
            </a:p>
          </p:txBody>
        </p:sp>
        <p:sp>
          <p:nvSpPr>
            <p:cNvPr id="24" name="Rectangle 17">
              <a:extLst>
                <a:ext uri="{FF2B5EF4-FFF2-40B4-BE49-F238E27FC236}">
                  <a16:creationId xmlns:a16="http://schemas.microsoft.com/office/drawing/2014/main" id="{B5437D7E-B1F4-4043-9318-6ED15EC0877D}"/>
                </a:ext>
              </a:extLst>
            </p:cNvPr>
            <p:cNvSpPr/>
            <p:nvPr/>
          </p:nvSpPr>
          <p:spPr>
            <a:xfrm>
              <a:off x="7036323" y="3039743"/>
              <a:ext cx="2155718"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Exploratie omgeving</a:t>
              </a:r>
            </a:p>
          </p:txBody>
        </p:sp>
      </p:grpSp>
      <p:sp>
        <p:nvSpPr>
          <p:cNvPr id="25" name="Tekstvak 24">
            <a:extLst>
              <a:ext uri="{FF2B5EF4-FFF2-40B4-BE49-F238E27FC236}">
                <a16:creationId xmlns:a16="http://schemas.microsoft.com/office/drawing/2014/main" id="{66F3EF5A-DE37-446E-A20B-F6BC1499E563}"/>
              </a:ext>
            </a:extLst>
          </p:cNvPr>
          <p:cNvSpPr txBox="1"/>
          <p:nvPr/>
        </p:nvSpPr>
        <p:spPr>
          <a:xfrm>
            <a:off x="544343" y="5149909"/>
            <a:ext cx="2346341" cy="549381"/>
          </a:xfrm>
          <a:prstGeom prst="rect">
            <a:avLst/>
          </a:prstGeom>
          <a:noFill/>
        </p:spPr>
        <p:txBody>
          <a:bodyPr wrap="square" rtlCol="0">
            <a:sp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3300" b="0" i="0" u="none" strike="noStrike" kern="1200" cap="none" spc="0" normalizeH="0" baseline="0" noProof="0">
                <a:ln>
                  <a:noFill/>
                </a:ln>
                <a:solidFill>
                  <a:srgbClr val="92D050"/>
                </a:solidFill>
                <a:effectLst/>
                <a:uLnTx/>
                <a:uFillTx/>
                <a:latin typeface="Calibri Light" panose="020F0302020204030204"/>
                <a:ea typeface="+mn-ea"/>
                <a:cs typeface="+mn-cs"/>
              </a:rPr>
              <a:t>Hoe kies ik?</a:t>
            </a:r>
          </a:p>
        </p:txBody>
      </p:sp>
    </p:spTree>
    <p:extLst>
      <p:ext uri="{BB962C8B-B14F-4D97-AF65-F5344CB8AC3E}">
        <p14:creationId xmlns:p14="http://schemas.microsoft.com/office/powerpoint/2010/main" val="144520157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Overgang van de 2</a:t>
            </a:r>
            <a:r>
              <a:rPr lang="nl-BE" baseline="30000"/>
              <a:t>de</a:t>
            </a:r>
            <a:r>
              <a:rPr lang="nl-BE"/>
              <a:t> naar de 3</a:t>
            </a:r>
            <a:r>
              <a:rPr lang="nl-BE" baseline="30000"/>
              <a:t>de</a:t>
            </a:r>
            <a:r>
              <a:rPr lang="nl-BE"/>
              <a:t> graad bekeken vanuit de wiskunde</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804672"/>
          </a:xfrm>
        </p:spPr>
        <p:txBody>
          <a:bodyPr vert="horz" lIns="0" tIns="45720" rIns="0" bIns="45720" rtlCol="0" anchor="t">
            <a:normAutofit/>
          </a:bodyPr>
          <a:lstStyle/>
          <a:p>
            <a:pPr algn="ctr"/>
            <a:r>
              <a:rPr lang="nl-NL" sz="2000"/>
              <a:t>Maak een doordachte keuze voor het aantal uren wiskunde o.b.v. interesse, mogelijkheden, resultaten en adviezen …</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2" name="Rechthoek 11"/>
          <p:cNvSpPr/>
          <p:nvPr/>
        </p:nvSpPr>
        <p:spPr>
          <a:xfrm>
            <a:off x="2267712" y="2414016"/>
            <a:ext cx="5266944" cy="147732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r>
              <a:rPr lang="nl-BE">
                <a:solidFill>
                  <a:srgbClr val="000000"/>
                </a:solidFill>
              </a:rPr>
              <a:t>Richtingen met </a:t>
            </a:r>
            <a:r>
              <a:rPr lang="nl-BE" b="1">
                <a:solidFill>
                  <a:srgbClr val="000000"/>
                </a:solidFill>
              </a:rPr>
              <a:t>4 uren wiskunde in de 2</a:t>
            </a:r>
            <a:r>
              <a:rPr lang="nl-BE" b="1" baseline="30000">
                <a:solidFill>
                  <a:srgbClr val="000000"/>
                </a:solidFill>
              </a:rPr>
              <a:t>de</a:t>
            </a:r>
            <a:r>
              <a:rPr lang="nl-BE" b="1">
                <a:solidFill>
                  <a:srgbClr val="000000"/>
                </a:solidFill>
              </a:rPr>
              <a:t> graad</a:t>
            </a:r>
          </a:p>
          <a:p>
            <a:pPr algn="ctr"/>
            <a:endParaRPr lang="nl-BE">
              <a:solidFill>
                <a:srgbClr val="000000"/>
              </a:solidFill>
            </a:endParaRPr>
          </a:p>
          <a:p>
            <a:pPr algn="ctr"/>
            <a:r>
              <a:rPr lang="nl-BE">
                <a:solidFill>
                  <a:srgbClr val="000000"/>
                </a:solidFill>
              </a:rPr>
              <a:t> Humane wetenschappen</a:t>
            </a:r>
            <a:endParaRPr lang="nl-BE">
              <a:solidFill>
                <a:srgbClr val="000000"/>
              </a:solidFill>
              <a:cs typeface="Calibri"/>
            </a:endParaRPr>
          </a:p>
          <a:p>
            <a:pPr algn="ctr"/>
            <a:r>
              <a:rPr lang="nl-BE">
                <a:solidFill>
                  <a:srgbClr val="000000"/>
                </a:solidFill>
                <a:cs typeface="Calibri"/>
              </a:rPr>
              <a:t>Moderne talen</a:t>
            </a:r>
          </a:p>
          <a:p>
            <a:pPr algn="ctr"/>
            <a:endParaRPr lang="nl-NL">
              <a:solidFill>
                <a:srgbClr val="000000"/>
              </a:solidFill>
            </a:endParaRPr>
          </a:p>
        </p:txBody>
      </p:sp>
      <p:sp>
        <p:nvSpPr>
          <p:cNvPr id="13" name="Rechthoek 12"/>
          <p:cNvSpPr/>
          <p:nvPr/>
        </p:nvSpPr>
        <p:spPr>
          <a:xfrm>
            <a:off x="2386584" y="4910560"/>
            <a:ext cx="4572000" cy="646331"/>
          </a:xfrm>
          <a:prstGeom prst="rect">
            <a:avLst/>
          </a:prstGeom>
        </p:spPr>
        <p:txBody>
          <a:bodyPr wrap="square" lIns="91440" tIns="45720" rIns="91440" bIns="45720" anchor="t">
            <a:spAutoFit/>
          </a:bodyPr>
          <a:lstStyle/>
          <a:p>
            <a:pPr algn="ctr">
              <a:spcBef>
                <a:spcPct val="50000"/>
              </a:spcBef>
            </a:pPr>
            <a:r>
              <a:rPr lang="nl-BE">
                <a:solidFill>
                  <a:srgbClr val="000000"/>
                </a:solidFill>
              </a:rPr>
              <a:t>Richtingen met beperkt aantal </a:t>
            </a:r>
            <a:r>
              <a:rPr lang="nl-BE" b="1">
                <a:solidFill>
                  <a:srgbClr val="000000"/>
                </a:solidFill>
              </a:rPr>
              <a:t>uren wiskunde</a:t>
            </a:r>
            <a:br>
              <a:rPr lang="nl-BE">
                <a:solidFill>
                  <a:srgbClr val="000000"/>
                </a:solidFill>
              </a:rPr>
            </a:br>
            <a:r>
              <a:rPr lang="nl-BE" b="1">
                <a:solidFill>
                  <a:srgbClr val="000000"/>
                </a:solidFill>
              </a:rPr>
              <a:t> in de derde graad</a:t>
            </a:r>
            <a:endParaRPr lang="nl-NL" b="1">
              <a:solidFill>
                <a:srgbClr val="000000"/>
              </a:solidFill>
            </a:endParaRPr>
          </a:p>
        </p:txBody>
      </p:sp>
      <p:cxnSp>
        <p:nvCxnSpPr>
          <p:cNvPr id="17" name="Rechte verbindingslijn met pijl 16"/>
          <p:cNvCxnSpPr/>
          <p:nvPr/>
        </p:nvCxnSpPr>
        <p:spPr>
          <a:xfrm>
            <a:off x="4672584" y="4489704"/>
            <a:ext cx="9144" cy="3568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9505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Overgang van de 2</a:t>
            </a:r>
            <a:r>
              <a:rPr lang="nl-BE" baseline="30000"/>
              <a:t>de</a:t>
            </a:r>
            <a:r>
              <a:rPr lang="nl-BE"/>
              <a:t> naar de 3</a:t>
            </a:r>
            <a:r>
              <a:rPr lang="nl-BE" baseline="30000"/>
              <a:t>de</a:t>
            </a:r>
            <a:r>
              <a:rPr lang="nl-BE"/>
              <a:t> graad bekeken vanuit de wetenschappen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804672"/>
          </a:xfrm>
        </p:spPr>
        <p:txBody>
          <a:bodyPr vert="horz" lIns="0" tIns="45720" rIns="0" bIns="45720" rtlCol="0" anchor="t">
            <a:normAutofit/>
          </a:bodyPr>
          <a:lstStyle/>
          <a:p>
            <a:pPr algn="ctr"/>
            <a:r>
              <a:rPr lang="nl-NL" sz="2000"/>
              <a:t>Maak een doordachte keuze voor het aantal uren wetenschappen o.b.v. interesse, mogelijkheden, resultaten en adviezen …</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2" name="Rechthoek 11"/>
          <p:cNvSpPr/>
          <p:nvPr/>
        </p:nvSpPr>
        <p:spPr>
          <a:xfrm>
            <a:off x="2267712" y="2414016"/>
            <a:ext cx="5266944" cy="175432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endParaRPr lang="nl-BE">
              <a:solidFill>
                <a:srgbClr val="000000"/>
              </a:solidFill>
            </a:endParaRPr>
          </a:p>
          <a:p>
            <a:pPr algn="ctr"/>
            <a:endParaRPr lang="nl-BE">
              <a:solidFill>
                <a:srgbClr val="000000"/>
              </a:solidFill>
            </a:endParaRPr>
          </a:p>
          <a:p>
            <a:pPr algn="ctr"/>
            <a:r>
              <a:rPr lang="nl-BE">
                <a:solidFill>
                  <a:srgbClr val="000000"/>
                </a:solidFill>
              </a:rPr>
              <a:t>Richtingen met 1 uur biologie, chemie en fysica</a:t>
            </a:r>
            <a:endParaRPr lang="nl-BE" b="1">
              <a:solidFill>
                <a:srgbClr val="000000"/>
              </a:solidFill>
              <a:cs typeface="Calibri"/>
            </a:endParaRPr>
          </a:p>
          <a:p>
            <a:pPr algn="ctr"/>
            <a:endParaRPr lang="nl-BE">
              <a:solidFill>
                <a:srgbClr val="000000"/>
              </a:solidFill>
            </a:endParaRPr>
          </a:p>
          <a:p>
            <a:pPr algn="ctr"/>
            <a:endParaRPr lang="nl-BE">
              <a:solidFill>
                <a:srgbClr val="000000"/>
              </a:solidFill>
              <a:cs typeface="Calibri"/>
            </a:endParaRPr>
          </a:p>
          <a:p>
            <a:pPr algn="ctr"/>
            <a:endParaRPr lang="nl-NL">
              <a:solidFill>
                <a:srgbClr val="000000"/>
              </a:solidFill>
            </a:endParaRPr>
          </a:p>
        </p:txBody>
      </p:sp>
      <p:sp>
        <p:nvSpPr>
          <p:cNvPr id="13" name="Rechthoek 12"/>
          <p:cNvSpPr/>
          <p:nvPr/>
        </p:nvSpPr>
        <p:spPr>
          <a:xfrm>
            <a:off x="2386584" y="4910560"/>
            <a:ext cx="4572000" cy="923330"/>
          </a:xfrm>
          <a:prstGeom prst="rect">
            <a:avLst/>
          </a:prstGeom>
        </p:spPr>
        <p:txBody>
          <a:bodyPr wrap="square" lIns="91440" tIns="45720" rIns="91440" bIns="45720" anchor="t">
            <a:spAutoFit/>
          </a:bodyPr>
          <a:lstStyle/>
          <a:p>
            <a:pPr algn="ctr">
              <a:spcBef>
                <a:spcPct val="50000"/>
              </a:spcBef>
            </a:pPr>
            <a:r>
              <a:rPr lang="nl-BE">
                <a:solidFill>
                  <a:srgbClr val="000000"/>
                </a:solidFill>
              </a:rPr>
              <a:t>Richtingen met beperkt aantal </a:t>
            </a:r>
            <a:r>
              <a:rPr lang="nl-BE" b="1">
                <a:solidFill>
                  <a:srgbClr val="000000"/>
                </a:solidFill>
              </a:rPr>
              <a:t>uren wetenschappen</a:t>
            </a:r>
            <a:br>
              <a:rPr lang="nl-BE">
                <a:solidFill>
                  <a:srgbClr val="000000"/>
                </a:solidFill>
              </a:rPr>
            </a:br>
            <a:r>
              <a:rPr lang="nl-BE" b="1">
                <a:solidFill>
                  <a:srgbClr val="000000"/>
                </a:solidFill>
              </a:rPr>
              <a:t> in de derde graad</a:t>
            </a:r>
            <a:endParaRPr lang="nl-NL" b="1">
              <a:solidFill>
                <a:srgbClr val="000000"/>
              </a:solidFill>
            </a:endParaRPr>
          </a:p>
        </p:txBody>
      </p:sp>
      <p:cxnSp>
        <p:nvCxnSpPr>
          <p:cNvPr id="17" name="Rechte verbindingslijn met pijl 16"/>
          <p:cNvCxnSpPr/>
          <p:nvPr/>
        </p:nvCxnSpPr>
        <p:spPr>
          <a:xfrm>
            <a:off x="4672584" y="4489704"/>
            <a:ext cx="9144" cy="3568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534063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Overgang van de 2</a:t>
            </a:r>
            <a:r>
              <a:rPr lang="nl-BE" baseline="30000"/>
              <a:t>de</a:t>
            </a:r>
            <a:r>
              <a:rPr lang="nl-BE"/>
              <a:t> naar de 3</a:t>
            </a:r>
            <a:r>
              <a:rPr lang="nl-BE" baseline="30000"/>
              <a:t>de</a:t>
            </a:r>
            <a:r>
              <a:rPr lang="nl-BE"/>
              <a:t> graad bekeken vanuit de wiskunde</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804672"/>
          </a:xfrm>
        </p:spPr>
        <p:txBody>
          <a:bodyPr>
            <a:normAutofit/>
          </a:bodyPr>
          <a:lstStyle/>
          <a:p>
            <a:pPr algn="ctr"/>
            <a:r>
              <a:rPr lang="nl-NL" sz="2000"/>
              <a:t>Maak een doordachte keuze voor het aantal uren wiskunde en wetenschappen o.b.v. interesse, mogelijkheden, resultaten en adviezen …</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2" name="Rechthoek 11"/>
          <p:cNvSpPr/>
          <p:nvPr/>
        </p:nvSpPr>
        <p:spPr>
          <a:xfrm>
            <a:off x="2267712" y="2414016"/>
            <a:ext cx="526694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a:solidFill>
                  <a:srgbClr val="000000"/>
                </a:solidFill>
              </a:rPr>
              <a:t>Richtingen met </a:t>
            </a:r>
            <a:r>
              <a:rPr lang="nl-BE" b="1">
                <a:solidFill>
                  <a:srgbClr val="000000"/>
                </a:solidFill>
              </a:rPr>
              <a:t>5 uren wiskunde in de 2</a:t>
            </a:r>
            <a:r>
              <a:rPr lang="nl-BE" b="1" baseline="30000">
                <a:solidFill>
                  <a:srgbClr val="000000"/>
                </a:solidFill>
              </a:rPr>
              <a:t>de</a:t>
            </a:r>
            <a:r>
              <a:rPr lang="nl-BE" b="1">
                <a:solidFill>
                  <a:srgbClr val="000000"/>
                </a:solidFill>
              </a:rPr>
              <a:t> graad</a:t>
            </a:r>
          </a:p>
          <a:p>
            <a:pPr algn="ctr"/>
            <a:endParaRPr lang="nl-BE">
              <a:solidFill>
                <a:srgbClr val="000000"/>
              </a:solidFill>
            </a:endParaRPr>
          </a:p>
          <a:p>
            <a:pPr algn="ctr"/>
            <a:r>
              <a:rPr lang="nl-BE">
                <a:solidFill>
                  <a:srgbClr val="000000"/>
                </a:solidFill>
              </a:rPr>
              <a:t> Economie (optie wiskunde)</a:t>
            </a:r>
            <a:br>
              <a:rPr lang="nl-BE">
                <a:solidFill>
                  <a:srgbClr val="000000"/>
                </a:solidFill>
              </a:rPr>
            </a:br>
            <a:r>
              <a:rPr lang="nl-BE">
                <a:solidFill>
                  <a:srgbClr val="000000"/>
                </a:solidFill>
              </a:rPr>
              <a:t>Latijn (optie wiskunde)</a:t>
            </a:r>
          </a:p>
          <a:p>
            <a:pPr algn="ctr"/>
            <a:r>
              <a:rPr lang="nl-BE">
                <a:solidFill>
                  <a:srgbClr val="000000"/>
                </a:solidFill>
              </a:rPr>
              <a:t>Wetenschappen</a:t>
            </a:r>
          </a:p>
          <a:p>
            <a:pPr algn="ctr"/>
            <a:endParaRPr lang="nl-NL">
              <a:solidFill>
                <a:srgbClr val="000000"/>
              </a:solidFill>
            </a:endParaRPr>
          </a:p>
        </p:txBody>
      </p:sp>
      <p:sp>
        <p:nvSpPr>
          <p:cNvPr id="13" name="Rechthoek 12"/>
          <p:cNvSpPr/>
          <p:nvPr/>
        </p:nvSpPr>
        <p:spPr>
          <a:xfrm>
            <a:off x="2386584" y="4910560"/>
            <a:ext cx="4572000" cy="369332"/>
          </a:xfrm>
          <a:prstGeom prst="rect">
            <a:avLst/>
          </a:prstGeom>
        </p:spPr>
        <p:txBody>
          <a:bodyPr wrap="square">
            <a:spAutoFit/>
          </a:bodyPr>
          <a:lstStyle/>
          <a:p>
            <a:pPr algn="ctr">
              <a:spcBef>
                <a:spcPct val="50000"/>
              </a:spcBef>
            </a:pPr>
            <a:r>
              <a:rPr lang="nl-BE">
                <a:solidFill>
                  <a:srgbClr val="000000"/>
                </a:solidFill>
              </a:rPr>
              <a:t>Richtingen met </a:t>
            </a:r>
            <a:r>
              <a:rPr lang="nl-BE" b="1">
                <a:solidFill>
                  <a:srgbClr val="000000"/>
                </a:solidFill>
              </a:rPr>
              <a:t>5 of 7 uur wiskunde</a:t>
            </a:r>
            <a:endParaRPr lang="nl-NL" b="1">
              <a:solidFill>
                <a:srgbClr val="000000"/>
              </a:solidFill>
            </a:endParaRPr>
          </a:p>
        </p:txBody>
      </p:sp>
      <p:cxnSp>
        <p:nvCxnSpPr>
          <p:cNvPr id="17" name="Rechte verbindingslijn met pijl 16"/>
          <p:cNvCxnSpPr/>
          <p:nvPr/>
        </p:nvCxnSpPr>
        <p:spPr>
          <a:xfrm>
            <a:off x="4672584" y="4489704"/>
            <a:ext cx="9144" cy="3568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43502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br>
              <a:rPr lang="nl-BE"/>
            </a:br>
            <a:r>
              <a:rPr lang="nl-BE"/>
              <a:t>Richtingen ASO in de derde graad: het aantal uren wiskunde</a:t>
            </a:r>
            <a:br>
              <a:rPr lang="nl-BE"/>
            </a:br>
            <a:endParaRPr lang="nl-BE"/>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3" name="Tabel 4">
            <a:extLst>
              <a:ext uri="{FF2B5EF4-FFF2-40B4-BE49-F238E27FC236}">
                <a16:creationId xmlns:a16="http://schemas.microsoft.com/office/drawing/2014/main" id="{F10FF1EF-CDDF-4754-869D-AC85EF64883D}"/>
              </a:ext>
            </a:extLst>
          </p:cNvPr>
          <p:cNvGraphicFramePr>
            <a:graphicFrameLocks noGrp="1"/>
          </p:cNvGraphicFramePr>
          <p:nvPr>
            <p:extLst>
              <p:ext uri="{D42A27DB-BD31-4B8C-83A1-F6EECF244321}">
                <p14:modId xmlns:p14="http://schemas.microsoft.com/office/powerpoint/2010/main" val="2875961793"/>
              </p:ext>
            </p:extLst>
          </p:nvPr>
        </p:nvGraphicFramePr>
        <p:xfrm>
          <a:off x="152399" y="1397000"/>
          <a:ext cx="8860971" cy="2438400"/>
        </p:xfrm>
        <a:graphic>
          <a:graphicData uri="http://schemas.openxmlformats.org/drawingml/2006/table">
            <a:tbl>
              <a:tblPr firstRow="1" bandRow="1">
                <a:tableStyleId>{5C22544A-7EE6-4342-B048-85BDC9FD1C3A}</a:tableStyleId>
              </a:tblPr>
              <a:tblGrid>
                <a:gridCol w="1891217">
                  <a:extLst>
                    <a:ext uri="{9D8B030D-6E8A-4147-A177-3AD203B41FA5}">
                      <a16:colId xmlns:a16="http://schemas.microsoft.com/office/drawing/2014/main" val="2830236188"/>
                    </a:ext>
                  </a:extLst>
                </a:gridCol>
                <a:gridCol w="2441298">
                  <a:extLst>
                    <a:ext uri="{9D8B030D-6E8A-4147-A177-3AD203B41FA5}">
                      <a16:colId xmlns:a16="http://schemas.microsoft.com/office/drawing/2014/main" val="2235710012"/>
                    </a:ext>
                  </a:extLst>
                </a:gridCol>
                <a:gridCol w="2286000">
                  <a:extLst>
                    <a:ext uri="{9D8B030D-6E8A-4147-A177-3AD203B41FA5}">
                      <a16:colId xmlns:a16="http://schemas.microsoft.com/office/drawing/2014/main" val="3740883491"/>
                    </a:ext>
                  </a:extLst>
                </a:gridCol>
                <a:gridCol w="2242456">
                  <a:extLst>
                    <a:ext uri="{9D8B030D-6E8A-4147-A177-3AD203B41FA5}">
                      <a16:colId xmlns:a16="http://schemas.microsoft.com/office/drawing/2014/main" val="3635143956"/>
                    </a:ext>
                  </a:extLst>
                </a:gridCol>
              </a:tblGrid>
              <a:tr h="370840">
                <a:tc>
                  <a:txBody>
                    <a:bodyPr/>
                    <a:lstStyle/>
                    <a:p>
                      <a:pPr lvl="0">
                        <a:buNone/>
                      </a:pPr>
                      <a:r>
                        <a:rPr lang="nl-BE">
                          <a:solidFill>
                            <a:schemeClr val="tx1"/>
                          </a:solidFill>
                        </a:rPr>
                        <a:t>4u/2u wiskunde</a:t>
                      </a:r>
                    </a:p>
                  </a:txBody>
                  <a:tcPr>
                    <a:solidFill>
                      <a:schemeClr val="tx2">
                        <a:lumMod val="60000"/>
                        <a:lumOff val="40000"/>
                      </a:schemeClr>
                    </a:solidFill>
                  </a:tcPr>
                </a:tc>
                <a:tc>
                  <a:txBody>
                    <a:bodyPr/>
                    <a:lstStyle/>
                    <a:p>
                      <a:pPr>
                        <a:spcBef>
                          <a:spcPct val="50000"/>
                        </a:spcBef>
                      </a:pPr>
                      <a:r>
                        <a:rPr lang="nl-BE" sz="1800" b="1">
                          <a:solidFill>
                            <a:srgbClr val="000000"/>
                          </a:solidFill>
                        </a:rPr>
                        <a:t>4u/4u wiskunde</a:t>
                      </a:r>
                    </a:p>
                    <a:p>
                      <a:endParaRPr lang="nl-BE"/>
                    </a:p>
                  </a:txBody>
                  <a:tcPr>
                    <a:solidFill>
                      <a:schemeClr val="tx2">
                        <a:lumMod val="60000"/>
                        <a:lumOff val="40000"/>
                      </a:schemeClr>
                    </a:solidFill>
                  </a:tcPr>
                </a:tc>
                <a:tc>
                  <a:txBody>
                    <a:bodyPr/>
                    <a:lstStyle/>
                    <a:p>
                      <a:pPr>
                        <a:spcBef>
                          <a:spcPct val="50000"/>
                        </a:spcBef>
                      </a:pPr>
                      <a:r>
                        <a:rPr lang="nl-BE" sz="1800" b="1">
                          <a:solidFill>
                            <a:srgbClr val="000000"/>
                          </a:solidFill>
                        </a:rPr>
                        <a:t>5u/5u wiskunde</a:t>
                      </a:r>
                    </a:p>
                    <a:p>
                      <a:endParaRPr lang="nl-BE"/>
                    </a:p>
                  </a:txBody>
                  <a:tcPr>
                    <a:solidFill>
                      <a:schemeClr val="tx2">
                        <a:lumMod val="60000"/>
                        <a:lumOff val="40000"/>
                      </a:schemeClr>
                    </a:solidFill>
                  </a:tcPr>
                </a:tc>
                <a:tc>
                  <a:txBody>
                    <a:bodyPr/>
                    <a:lstStyle/>
                    <a:p>
                      <a:pPr>
                        <a:spcBef>
                          <a:spcPct val="50000"/>
                        </a:spcBef>
                      </a:pPr>
                      <a:r>
                        <a:rPr lang="nl-BE" sz="1800" b="1">
                          <a:solidFill>
                            <a:srgbClr val="000000"/>
                          </a:solidFill>
                        </a:rPr>
                        <a:t>7u/7u wiskunde</a:t>
                      </a:r>
                    </a:p>
                    <a:p>
                      <a:endParaRPr lang="nl-BE"/>
                    </a:p>
                  </a:txBody>
                  <a:tcPr>
                    <a:solidFill>
                      <a:schemeClr val="tx2">
                        <a:lumMod val="60000"/>
                        <a:lumOff val="40000"/>
                      </a:schemeClr>
                    </a:solidFill>
                  </a:tcPr>
                </a:tc>
                <a:extLst>
                  <a:ext uri="{0D108BD9-81ED-4DB2-BD59-A6C34878D82A}">
                    <a16:rowId xmlns:a16="http://schemas.microsoft.com/office/drawing/2014/main" val="1981647059"/>
                  </a:ext>
                </a:extLst>
              </a:tr>
              <a:tr h="370840">
                <a:tc>
                  <a:txBody>
                    <a:bodyPr/>
                    <a:lstStyle/>
                    <a:p>
                      <a:pPr marL="285750" lvl="0" indent="-285750">
                        <a:spcBef>
                          <a:spcPct val="50000"/>
                        </a:spcBef>
                        <a:buClr>
                          <a:srgbClr val="000000"/>
                        </a:buClr>
                        <a:buFont typeface="Arial"/>
                        <a:buChar char="•"/>
                      </a:pPr>
                      <a:r>
                        <a:rPr lang="nl-BE" sz="1600" b="0" i="0" u="none" strike="noStrike" noProof="0">
                          <a:solidFill>
                            <a:srgbClr val="000000"/>
                          </a:solidFill>
                          <a:latin typeface="Calibri"/>
                        </a:rPr>
                        <a:t>Latijn-moderne talen</a:t>
                      </a:r>
                      <a:endParaRPr lang="nl-NL"/>
                    </a:p>
                    <a:p>
                      <a:pPr marL="285750" lvl="0" indent="-285750">
                        <a:spcBef>
                          <a:spcPct val="50000"/>
                        </a:spcBef>
                        <a:buClr>
                          <a:srgbClr val="000000"/>
                        </a:buClr>
                        <a:buFont typeface="Arial"/>
                        <a:buChar char="•"/>
                      </a:pPr>
                      <a:r>
                        <a:rPr lang="nl-BE" sz="1600"/>
                        <a:t>Moderne talen</a:t>
                      </a:r>
                    </a:p>
                  </a:txBody>
                  <a:tcPr>
                    <a:solidFill>
                      <a:srgbClr val="CCE9AD"/>
                    </a:solidFill>
                  </a:tcPr>
                </a:tc>
                <a:tc>
                  <a:txBody>
                    <a:bodyPr/>
                    <a:lstStyle/>
                    <a:p>
                      <a:pPr>
                        <a:spcBef>
                          <a:spcPct val="50000"/>
                        </a:spcBef>
                        <a:buFontTx/>
                        <a:buChar char="•"/>
                      </a:pPr>
                      <a:r>
                        <a:rPr lang="nl-BE" sz="1600">
                          <a:solidFill>
                            <a:srgbClr val="000000"/>
                          </a:solidFill>
                        </a:rPr>
                        <a:t> Economie-moderne talen</a:t>
                      </a:r>
                    </a:p>
                    <a:p>
                      <a:pPr>
                        <a:spcBef>
                          <a:spcPct val="50000"/>
                        </a:spcBef>
                        <a:buFontTx/>
                        <a:buChar char="•"/>
                      </a:pPr>
                      <a:r>
                        <a:rPr lang="nl-BE" sz="1600">
                          <a:solidFill>
                            <a:srgbClr val="000000"/>
                          </a:solidFill>
                        </a:rPr>
                        <a:t> Grieks-Latijn</a:t>
                      </a:r>
                      <a:endParaRPr lang="nl-NL" sz="1600">
                        <a:solidFill>
                          <a:srgbClr val="000000"/>
                        </a:solidFill>
                      </a:endParaRPr>
                    </a:p>
                    <a:p>
                      <a:pPr>
                        <a:spcBef>
                          <a:spcPct val="50000"/>
                        </a:spcBef>
                        <a:buFontTx/>
                        <a:buChar char="•"/>
                      </a:pPr>
                      <a:r>
                        <a:rPr lang="nl-BE" sz="1600">
                          <a:solidFill>
                            <a:srgbClr val="000000"/>
                          </a:solidFill>
                        </a:rPr>
                        <a:t> Humane  wetenschappen</a:t>
                      </a:r>
                    </a:p>
                    <a:p>
                      <a:pPr>
                        <a:spcBef>
                          <a:spcPct val="50000"/>
                        </a:spcBef>
                        <a:buFontTx/>
                        <a:buChar char="•"/>
                      </a:pPr>
                      <a:endParaRPr lang="nl-BE" sz="1600">
                        <a:solidFill>
                          <a:srgbClr val="000000"/>
                        </a:solidFill>
                      </a:endParaRPr>
                    </a:p>
                  </a:txBody>
                  <a:tcPr>
                    <a:solidFill>
                      <a:srgbClr val="CCE9AD"/>
                    </a:solidFill>
                  </a:tcPr>
                </a:tc>
                <a:tc>
                  <a:txBody>
                    <a:bodyPr/>
                    <a:lstStyle/>
                    <a:p>
                      <a:pPr>
                        <a:spcBef>
                          <a:spcPct val="50000"/>
                        </a:spcBef>
                        <a:buFontTx/>
                        <a:buChar char="•"/>
                      </a:pPr>
                      <a:r>
                        <a:rPr lang="nl-BE" sz="1600">
                          <a:solidFill>
                            <a:srgbClr val="000000"/>
                          </a:solidFill>
                        </a:rPr>
                        <a:t> Latijn-wetenschappen</a:t>
                      </a:r>
                    </a:p>
                    <a:p>
                      <a:pPr>
                        <a:spcBef>
                          <a:spcPct val="50000"/>
                        </a:spcBef>
                        <a:buFontTx/>
                        <a:buChar char="•"/>
                      </a:pPr>
                      <a:r>
                        <a:rPr lang="nl-BE" sz="1600">
                          <a:solidFill>
                            <a:srgbClr val="000000"/>
                          </a:solidFill>
                        </a:rPr>
                        <a:t> Moderne talen-</a:t>
                      </a:r>
                      <a:br>
                        <a:rPr lang="nl-BE" sz="1600">
                          <a:solidFill>
                            <a:srgbClr val="000000"/>
                          </a:solidFill>
                        </a:rPr>
                      </a:br>
                      <a:r>
                        <a:rPr lang="nl-BE" sz="1600">
                          <a:solidFill>
                            <a:srgbClr val="000000"/>
                          </a:solidFill>
                        </a:rPr>
                        <a:t>   wetenschappen</a:t>
                      </a:r>
                      <a:endParaRPr lang="nl-NL" sz="1600">
                        <a:solidFill>
                          <a:srgbClr val="000000"/>
                        </a:solidFill>
                      </a:endParaRPr>
                    </a:p>
                    <a:p>
                      <a:endParaRPr lang="nl-BE" sz="1600"/>
                    </a:p>
                  </a:txBody>
                  <a:tcPr>
                    <a:solidFill>
                      <a:srgbClr val="CCE9AD"/>
                    </a:solidFill>
                  </a:tcPr>
                </a:tc>
                <a:tc>
                  <a:txBody>
                    <a:bodyPr/>
                    <a:lstStyle/>
                    <a:p>
                      <a:pPr>
                        <a:spcBef>
                          <a:spcPct val="50000"/>
                        </a:spcBef>
                        <a:buFontTx/>
                        <a:buChar char="•"/>
                      </a:pPr>
                      <a:r>
                        <a:rPr lang="nl-BE" sz="1600">
                          <a:solidFill>
                            <a:srgbClr val="000000"/>
                          </a:solidFill>
                        </a:rPr>
                        <a:t> Economie-wiskunde</a:t>
                      </a:r>
                      <a:br>
                        <a:rPr lang="nl-BE" sz="1600">
                          <a:solidFill>
                            <a:srgbClr val="000000"/>
                          </a:solidFill>
                        </a:rPr>
                      </a:br>
                      <a:endParaRPr lang="nl-BE" sz="1600">
                        <a:solidFill>
                          <a:srgbClr val="000000"/>
                        </a:solidFill>
                      </a:endParaRPr>
                    </a:p>
                    <a:p>
                      <a:pPr>
                        <a:spcBef>
                          <a:spcPct val="50000"/>
                        </a:spcBef>
                        <a:buFontTx/>
                        <a:buChar char="•"/>
                      </a:pPr>
                      <a:r>
                        <a:rPr lang="nl-BE" sz="1600">
                          <a:solidFill>
                            <a:srgbClr val="000000"/>
                          </a:solidFill>
                        </a:rPr>
                        <a:t> Latijn-wiskunde</a:t>
                      </a:r>
                    </a:p>
                    <a:p>
                      <a:pPr>
                        <a:spcBef>
                          <a:spcPct val="50000"/>
                        </a:spcBef>
                        <a:buFontTx/>
                        <a:buChar char="•"/>
                      </a:pPr>
                      <a:r>
                        <a:rPr lang="nl-BE" sz="1600">
                          <a:solidFill>
                            <a:srgbClr val="000000"/>
                          </a:solidFill>
                        </a:rPr>
                        <a:t> Wetenschappen- </a:t>
                      </a:r>
                      <a:br>
                        <a:rPr lang="nl-BE" sz="1600">
                          <a:solidFill>
                            <a:srgbClr val="000000"/>
                          </a:solidFill>
                        </a:rPr>
                      </a:br>
                      <a:r>
                        <a:rPr lang="nl-BE" sz="1600">
                          <a:solidFill>
                            <a:srgbClr val="000000"/>
                          </a:solidFill>
                        </a:rPr>
                        <a:t>   wiskunde</a:t>
                      </a:r>
                    </a:p>
                    <a:p>
                      <a:endParaRPr lang="nl-BE" sz="1600"/>
                    </a:p>
                  </a:txBody>
                  <a:tcPr>
                    <a:solidFill>
                      <a:srgbClr val="CCE9AD"/>
                    </a:solidFill>
                  </a:tcPr>
                </a:tc>
                <a:extLst>
                  <a:ext uri="{0D108BD9-81ED-4DB2-BD59-A6C34878D82A}">
                    <a16:rowId xmlns:a16="http://schemas.microsoft.com/office/drawing/2014/main" val="2424124019"/>
                  </a:ext>
                </a:extLst>
              </a:tr>
            </a:tbl>
          </a:graphicData>
        </a:graphic>
      </p:graphicFrame>
      <p:graphicFrame>
        <p:nvGraphicFramePr>
          <p:cNvPr id="6" name="Tabel 7">
            <a:extLst>
              <a:ext uri="{FF2B5EF4-FFF2-40B4-BE49-F238E27FC236}">
                <a16:creationId xmlns:a16="http://schemas.microsoft.com/office/drawing/2014/main" id="{D5DA0B5C-7A1C-4584-9D72-404A95BD02A4}"/>
              </a:ext>
            </a:extLst>
          </p:cNvPr>
          <p:cNvGraphicFramePr>
            <a:graphicFrameLocks noGrp="1"/>
          </p:cNvGraphicFramePr>
          <p:nvPr>
            <p:extLst>
              <p:ext uri="{D42A27DB-BD31-4B8C-83A1-F6EECF244321}">
                <p14:modId xmlns:p14="http://schemas.microsoft.com/office/powerpoint/2010/main" val="1747963406"/>
              </p:ext>
            </p:extLst>
          </p:nvPr>
        </p:nvGraphicFramePr>
        <p:xfrm>
          <a:off x="4463143" y="4201885"/>
          <a:ext cx="4550227" cy="1926772"/>
        </p:xfrm>
        <a:graphic>
          <a:graphicData uri="http://schemas.openxmlformats.org/drawingml/2006/table">
            <a:tbl>
              <a:tblPr firstRow="1" bandRow="1">
                <a:tableStyleId>{5C22544A-7EE6-4342-B048-85BDC9FD1C3A}</a:tableStyleId>
              </a:tblPr>
              <a:tblGrid>
                <a:gridCol w="4550227">
                  <a:extLst>
                    <a:ext uri="{9D8B030D-6E8A-4147-A177-3AD203B41FA5}">
                      <a16:colId xmlns:a16="http://schemas.microsoft.com/office/drawing/2014/main" val="3611376711"/>
                    </a:ext>
                  </a:extLst>
                </a:gridCol>
              </a:tblGrid>
              <a:tr h="481693">
                <a:tc>
                  <a:txBody>
                    <a:bodyPr/>
                    <a:lstStyle/>
                    <a:p>
                      <a:r>
                        <a:rPr lang="nl-BE">
                          <a:solidFill>
                            <a:schemeClr val="tx1"/>
                          </a:solidFill>
                        </a:rPr>
                        <a:t>Problemsolving</a:t>
                      </a:r>
                    </a:p>
                  </a:txBody>
                  <a:tcPr>
                    <a:solidFill>
                      <a:srgbClr val="92D050"/>
                    </a:solidFill>
                  </a:tcPr>
                </a:tc>
                <a:extLst>
                  <a:ext uri="{0D108BD9-81ED-4DB2-BD59-A6C34878D82A}">
                    <a16:rowId xmlns:a16="http://schemas.microsoft.com/office/drawing/2014/main" val="2697811466"/>
                  </a:ext>
                </a:extLst>
              </a:tr>
              <a:tr h="1445079">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nl-BE" sz="1600">
                          <a:solidFill>
                            <a:srgbClr val="000000"/>
                          </a:solidFill>
                        </a:rPr>
                        <a:t>Economie-wiskunde (1u/0u)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a:solidFill>
                            <a:srgbClr val="000000"/>
                          </a:solidFill>
                        </a:rPr>
                        <a:t>Latijn-wiskunde (1u/0u)</a:t>
                      </a:r>
                    </a:p>
                    <a:p>
                      <a:pPr marL="285750" marR="0" lvl="0" indent="-285750" algn="l">
                        <a:lnSpc>
                          <a:spcPct val="100000"/>
                        </a:lnSpc>
                        <a:spcBef>
                          <a:spcPts val="0"/>
                        </a:spcBef>
                        <a:spcAft>
                          <a:spcPts val="0"/>
                        </a:spcAft>
                        <a:buClrTx/>
                        <a:buSzTx/>
                        <a:buFont typeface="Arial" panose="020B0604020202020204" pitchFamily="34" charset="0"/>
                        <a:buChar char="•"/>
                      </a:pPr>
                      <a:r>
                        <a:rPr lang="nl-BE" sz="1600">
                          <a:solidFill>
                            <a:srgbClr val="000000"/>
                          </a:solidFill>
                        </a:rPr>
                        <a:t>Wetenschappen-wiskunde (2u/2u)</a:t>
                      </a:r>
                    </a:p>
                    <a:p>
                      <a:pPr marL="285750" indent="-285750">
                        <a:buFont typeface="Arial" panose="020B0604020202020204" pitchFamily="34" charset="0"/>
                        <a:buChar char="•"/>
                      </a:pPr>
                      <a:endParaRPr lang="nl-BE"/>
                    </a:p>
                  </a:txBody>
                  <a:tcPr>
                    <a:solidFill>
                      <a:srgbClr val="CCE9AD"/>
                    </a:solidFill>
                  </a:tcPr>
                </a:tc>
                <a:extLst>
                  <a:ext uri="{0D108BD9-81ED-4DB2-BD59-A6C34878D82A}">
                    <a16:rowId xmlns:a16="http://schemas.microsoft.com/office/drawing/2014/main" val="1009912967"/>
                  </a:ext>
                </a:extLst>
              </a:tr>
            </a:tbl>
          </a:graphicData>
        </a:graphic>
      </p:graphicFrame>
    </p:spTree>
    <p:extLst>
      <p:ext uri="{BB962C8B-B14F-4D97-AF65-F5344CB8AC3E}">
        <p14:creationId xmlns:p14="http://schemas.microsoft.com/office/powerpoint/2010/main" val="5691154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r>
              <a:rPr lang="nl-BE"/>
              <a:t>Toekomstmogelijkheden vanuit de perspectieven wiskunde en wetenschappen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74839"/>
            <a:ext cx="8281058" cy="4611329"/>
          </a:xfrm>
        </p:spPr>
        <p:txBody>
          <a:bodyPr>
            <a:normAutofit fontScale="25000" lnSpcReduction="20000"/>
          </a:bodyPr>
          <a:lstStyle/>
          <a:p>
            <a:pPr marL="342900" lvl="0" indent="-342900" eaLnBrk="0" fontAlgn="base" hangingPunct="0">
              <a:spcAft>
                <a:spcPct val="0"/>
              </a:spcAft>
              <a:buClr>
                <a:schemeClr val="tx1"/>
              </a:buClr>
              <a:buSzPct val="75000"/>
              <a:buFont typeface="Wingdings" pitchFamily="2" charset="2"/>
              <a:buChar char="l"/>
              <a:defRPr/>
            </a:pPr>
            <a:r>
              <a:rPr lang="nl-BE" sz="8000" kern="0">
                <a:solidFill>
                  <a:schemeClr val="tx1"/>
                </a:solidFill>
              </a:rPr>
              <a:t>Vanuit een richting met </a:t>
            </a:r>
            <a:r>
              <a:rPr lang="nl-BE" sz="8000" b="1" kern="0">
                <a:solidFill>
                  <a:schemeClr val="tx1"/>
                </a:solidFill>
              </a:rPr>
              <a:t>3 uren wiskunde</a:t>
            </a:r>
            <a:r>
              <a:rPr lang="nl-BE" sz="8000" kern="0">
                <a:solidFill>
                  <a:schemeClr val="tx1"/>
                </a:solidFill>
              </a:rPr>
              <a:t>:</a:t>
            </a:r>
          </a:p>
          <a:p>
            <a:pPr marL="342900" lvl="0" indent="-71438" eaLnBrk="0" fontAlgn="base" hangingPunct="0">
              <a:spcAft>
                <a:spcPct val="0"/>
              </a:spcAft>
              <a:buClr>
                <a:schemeClr val="tx1"/>
              </a:buClr>
              <a:buSzPct val="75000"/>
              <a:buFont typeface="Wingdings" pitchFamily="2" charset="2"/>
              <a:buChar char="Ø"/>
              <a:defRPr/>
            </a:pPr>
            <a:r>
              <a:rPr lang="nl-BE" sz="8000" kern="0">
                <a:solidFill>
                  <a:schemeClr val="tx1"/>
                </a:solidFill>
              </a:rPr>
              <a:t>   talenrichtingen, pedagogische, psychologische en sociale</a:t>
            </a:r>
            <a:br>
              <a:rPr lang="nl-BE" sz="8000" kern="0">
                <a:solidFill>
                  <a:schemeClr val="tx1"/>
                </a:solidFill>
              </a:rPr>
            </a:br>
            <a:r>
              <a:rPr lang="nl-BE" sz="8000" kern="0">
                <a:solidFill>
                  <a:schemeClr val="tx1"/>
                </a:solidFill>
              </a:rPr>
              <a:t>wetenschappen, rechten, criminologie, geschiedenis, moraalwetenschappen, marketing, management, professionele bachelor onderwijs …</a:t>
            </a:r>
          </a:p>
          <a:p>
            <a:pPr marL="342900" lvl="0" indent="-71438" eaLnBrk="0" fontAlgn="base" hangingPunct="0">
              <a:spcAft>
                <a:spcPct val="0"/>
              </a:spcAft>
              <a:buClr>
                <a:schemeClr val="tx1"/>
              </a:buClr>
              <a:buSzPct val="75000"/>
              <a:defRPr/>
            </a:pPr>
            <a:r>
              <a:rPr lang="nl-BE" sz="8000" kern="0">
                <a:solidFill>
                  <a:schemeClr val="tx1"/>
                </a:solidFill>
              </a:rPr>
              <a:t> </a:t>
            </a:r>
          </a:p>
          <a:p>
            <a:pPr marL="342900" indent="-342900" eaLnBrk="0" hangingPunct="0">
              <a:buClr>
                <a:schemeClr val="tx1"/>
              </a:buClr>
              <a:buSzPct val="75000"/>
              <a:buFont typeface="Wingdings" pitchFamily="2" charset="2"/>
              <a:buChar char="l"/>
            </a:pPr>
            <a:r>
              <a:rPr lang="nl-BE" sz="8000" kern="0">
                <a:solidFill>
                  <a:schemeClr val="tx1"/>
                </a:solidFill>
              </a:rPr>
              <a:t>Vanuit een richting met </a:t>
            </a:r>
            <a:r>
              <a:rPr lang="nl-BE" sz="8000" b="1" kern="0">
                <a:solidFill>
                  <a:schemeClr val="tx1"/>
                </a:solidFill>
              </a:rPr>
              <a:t>5 uren wiskunde</a:t>
            </a:r>
            <a:r>
              <a:rPr lang="nl-BE" sz="8000" kern="0">
                <a:solidFill>
                  <a:schemeClr val="tx1"/>
                </a:solidFill>
              </a:rPr>
              <a:t>:</a:t>
            </a:r>
          </a:p>
          <a:p>
            <a:pPr marL="342900" indent="14288" eaLnBrk="0" hangingPunct="0">
              <a:buClr>
                <a:schemeClr val="tx1"/>
              </a:buClr>
              <a:buSzPct val="75000"/>
              <a:buFont typeface="Wingdings" pitchFamily="2" charset="2"/>
              <a:buChar char="Ø"/>
            </a:pPr>
            <a:r>
              <a:rPr lang="nl-BE" sz="8000">
                <a:solidFill>
                  <a:schemeClr val="tx1"/>
                </a:solidFill>
              </a:rPr>
              <a:t>  voorbereiding voor wetenschappelijke studies die niet exact </a:t>
            </a:r>
          </a:p>
          <a:p>
            <a:pPr marL="342900" indent="14288" eaLnBrk="0" hangingPunct="0">
              <a:buClr>
                <a:schemeClr val="tx1"/>
              </a:buClr>
              <a:buSzPct val="75000"/>
            </a:pPr>
            <a:r>
              <a:rPr lang="nl-BE" sz="8000">
                <a:solidFill>
                  <a:schemeClr val="tx1"/>
                </a:solidFill>
              </a:rPr>
              <a:t>wiskundig zijn: biologie, verpleegkunde, handelswetenschappen, industriële wetenschappen, pedagogische wetenschappen, psychologie..</a:t>
            </a:r>
          </a:p>
          <a:p>
            <a:pPr marL="342900" indent="14288" eaLnBrk="0" hangingPunct="0">
              <a:buClr>
                <a:schemeClr val="tx1"/>
              </a:buClr>
              <a:buSzPct val="75000"/>
            </a:pPr>
            <a:endParaRPr lang="nl-BE" sz="8000" kern="0">
              <a:solidFill>
                <a:schemeClr val="tx1"/>
              </a:solidFill>
            </a:endParaRPr>
          </a:p>
          <a:p>
            <a:pPr marL="342900" indent="-342900" eaLnBrk="0" hangingPunct="0">
              <a:buClr>
                <a:schemeClr val="tx1"/>
              </a:buClr>
              <a:buSzPct val="75000"/>
              <a:buFont typeface="Wingdings" pitchFamily="2" charset="2"/>
              <a:buChar char="l"/>
            </a:pPr>
            <a:r>
              <a:rPr lang="nl-BE" sz="8000" kern="0">
                <a:solidFill>
                  <a:schemeClr val="tx1"/>
                </a:solidFill>
              </a:rPr>
              <a:t>Vanuit een richting met </a:t>
            </a:r>
            <a:r>
              <a:rPr lang="nl-BE" sz="8000" b="1" kern="0">
                <a:solidFill>
                  <a:schemeClr val="tx1"/>
                </a:solidFill>
              </a:rPr>
              <a:t>7 uren wiskunde</a:t>
            </a:r>
            <a:r>
              <a:rPr lang="nl-BE" sz="8000" kern="0">
                <a:solidFill>
                  <a:schemeClr val="tx1"/>
                </a:solidFill>
              </a:rPr>
              <a:t>:</a:t>
            </a:r>
          </a:p>
          <a:p>
            <a:pPr marL="342900" indent="14288" eaLnBrk="0" hangingPunct="0">
              <a:buClr>
                <a:schemeClr val="tx1"/>
              </a:buClr>
              <a:buSzPct val="75000"/>
              <a:buFont typeface="Wingdings" pitchFamily="2" charset="2"/>
              <a:buChar char="Ø"/>
            </a:pPr>
            <a:r>
              <a:rPr lang="nl-BE" sz="8000">
                <a:solidFill>
                  <a:schemeClr val="tx1"/>
                </a:solidFill>
              </a:rPr>
              <a:t>  voorbereiding voor burgerlijk /industrieel ingenieur, wiskunde,          informatica, fysica, (tand-/dieren-)arts, handelsingenieur …</a:t>
            </a:r>
            <a:endParaRPr lang="nl-NL" sz="8000">
              <a:solidFill>
                <a:schemeClr val="tx1"/>
              </a:solidFill>
            </a:endParaRP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pic>
        <p:nvPicPr>
          <p:cNvPr id="12"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24133"/>
            <a:ext cx="1131149" cy="533867"/>
          </a:xfrm>
          <a:prstGeom prst="rect">
            <a:avLst/>
          </a:prstGeom>
        </p:spPr>
      </p:pic>
    </p:spTree>
    <p:extLst>
      <p:ext uri="{BB962C8B-B14F-4D97-AF65-F5344CB8AC3E}">
        <p14:creationId xmlns:p14="http://schemas.microsoft.com/office/powerpoint/2010/main" val="17074091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Overgang van de 2</a:t>
            </a:r>
            <a:r>
              <a:rPr lang="nl-BE" baseline="30000"/>
              <a:t>de</a:t>
            </a:r>
            <a:r>
              <a:rPr lang="nl-BE"/>
              <a:t> naar de 3</a:t>
            </a:r>
            <a:r>
              <a:rPr lang="nl-BE" baseline="30000"/>
              <a:t>de</a:t>
            </a:r>
            <a:r>
              <a:rPr lang="nl-BE"/>
              <a:t> graad bekeken vanuit de talen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804672"/>
          </a:xfrm>
        </p:spPr>
        <p:txBody>
          <a:bodyPr>
            <a:normAutofit/>
          </a:bodyPr>
          <a:lstStyle/>
          <a:p>
            <a:pPr algn="ctr"/>
            <a:r>
              <a:rPr lang="nl-NL" sz="2000"/>
              <a:t>Maak een doordachte keuze voor het aantal uren talen o.b.v. interesse, mogelijkheden, resultaten en adviezen …</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2" name="Rechthoek 11"/>
          <p:cNvSpPr/>
          <p:nvPr/>
        </p:nvSpPr>
        <p:spPr>
          <a:xfrm>
            <a:off x="1778000" y="2456561"/>
            <a:ext cx="5266944"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endParaRPr lang="nl-BE">
              <a:solidFill>
                <a:srgbClr val="000000"/>
              </a:solidFill>
            </a:endParaRPr>
          </a:p>
          <a:p>
            <a:pPr algn="ctr"/>
            <a:endParaRPr lang="nl-BE">
              <a:solidFill>
                <a:srgbClr val="000000"/>
              </a:solidFill>
            </a:endParaRPr>
          </a:p>
          <a:p>
            <a:pPr algn="ctr"/>
            <a:r>
              <a:rPr lang="nl-BE">
                <a:solidFill>
                  <a:srgbClr val="000000"/>
                </a:solidFill>
              </a:rPr>
              <a:t>Richtingen met </a:t>
            </a:r>
            <a:r>
              <a:rPr lang="nl-BE" b="1">
                <a:solidFill>
                  <a:srgbClr val="000000"/>
                </a:solidFill>
              </a:rPr>
              <a:t>extra uren Duits in de 2</a:t>
            </a:r>
            <a:r>
              <a:rPr lang="nl-BE" b="1" baseline="30000">
                <a:solidFill>
                  <a:srgbClr val="000000"/>
                </a:solidFill>
              </a:rPr>
              <a:t>de</a:t>
            </a:r>
            <a:r>
              <a:rPr lang="nl-BE" b="1">
                <a:solidFill>
                  <a:srgbClr val="000000"/>
                </a:solidFill>
              </a:rPr>
              <a:t> graad</a:t>
            </a:r>
            <a:endParaRPr lang="nl-BE">
              <a:cs typeface="Calibri"/>
            </a:endParaRPr>
          </a:p>
          <a:p>
            <a:pPr algn="ctr"/>
            <a:endParaRPr lang="nl-NL">
              <a:solidFill>
                <a:srgbClr val="000000"/>
              </a:solidFill>
            </a:endParaRPr>
          </a:p>
        </p:txBody>
      </p:sp>
      <p:sp>
        <p:nvSpPr>
          <p:cNvPr id="13" name="Rechthoek 12"/>
          <p:cNvSpPr/>
          <p:nvPr/>
        </p:nvSpPr>
        <p:spPr>
          <a:xfrm>
            <a:off x="948267" y="4910560"/>
            <a:ext cx="6917540" cy="369332"/>
          </a:xfrm>
          <a:prstGeom prst="rect">
            <a:avLst/>
          </a:prstGeom>
        </p:spPr>
        <p:txBody>
          <a:bodyPr wrap="square" lIns="91440" tIns="45720" rIns="91440" bIns="45720" anchor="t">
            <a:spAutoFit/>
          </a:bodyPr>
          <a:lstStyle/>
          <a:p>
            <a:pPr algn="ctr"/>
            <a:r>
              <a:rPr lang="nl-NL"/>
              <a:t>Richtingen met talen: ECMT  – LAMT – MT - MTWE</a:t>
            </a:r>
          </a:p>
        </p:txBody>
      </p:sp>
      <p:cxnSp>
        <p:nvCxnSpPr>
          <p:cNvPr id="17" name="Rechte verbindingslijn met pijl 16"/>
          <p:cNvCxnSpPr/>
          <p:nvPr/>
        </p:nvCxnSpPr>
        <p:spPr>
          <a:xfrm>
            <a:off x="4567427" y="4418024"/>
            <a:ext cx="9144" cy="3568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43502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br>
              <a:rPr lang="nl-BE"/>
            </a:br>
            <a:r>
              <a:rPr lang="nl-BE"/>
              <a:t>Richtingen ASO in de derde graad: het aantal uren moderne vreemde talen</a:t>
            </a:r>
            <a:br>
              <a:rPr lang="nl-BE"/>
            </a:br>
            <a:endParaRPr lang="nl-BE"/>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3" name="Tabel 4">
            <a:extLst>
              <a:ext uri="{FF2B5EF4-FFF2-40B4-BE49-F238E27FC236}">
                <a16:creationId xmlns:a16="http://schemas.microsoft.com/office/drawing/2014/main" id="{F10FF1EF-CDDF-4754-869D-AC85EF64883D}"/>
              </a:ext>
            </a:extLst>
          </p:cNvPr>
          <p:cNvGraphicFramePr>
            <a:graphicFrameLocks noGrp="1"/>
          </p:cNvGraphicFramePr>
          <p:nvPr>
            <p:extLst>
              <p:ext uri="{D42A27DB-BD31-4B8C-83A1-F6EECF244321}">
                <p14:modId xmlns:p14="http://schemas.microsoft.com/office/powerpoint/2010/main" val="1077110375"/>
              </p:ext>
            </p:extLst>
          </p:nvPr>
        </p:nvGraphicFramePr>
        <p:xfrm>
          <a:off x="434837" y="1379054"/>
          <a:ext cx="8418990" cy="5012111"/>
        </p:xfrm>
        <a:graphic>
          <a:graphicData uri="http://schemas.openxmlformats.org/drawingml/2006/table">
            <a:tbl>
              <a:tblPr firstRow="1" bandRow="1">
                <a:tableStyleId>{5C22544A-7EE6-4342-B048-85BDC9FD1C3A}</a:tableStyleId>
              </a:tblPr>
              <a:tblGrid>
                <a:gridCol w="3059388">
                  <a:extLst>
                    <a:ext uri="{9D8B030D-6E8A-4147-A177-3AD203B41FA5}">
                      <a16:colId xmlns:a16="http://schemas.microsoft.com/office/drawing/2014/main" val="2235710012"/>
                    </a:ext>
                  </a:extLst>
                </a:gridCol>
                <a:gridCol w="1304510">
                  <a:extLst>
                    <a:ext uri="{9D8B030D-6E8A-4147-A177-3AD203B41FA5}">
                      <a16:colId xmlns:a16="http://schemas.microsoft.com/office/drawing/2014/main" val="903682316"/>
                    </a:ext>
                  </a:extLst>
                </a:gridCol>
                <a:gridCol w="893677">
                  <a:extLst>
                    <a:ext uri="{9D8B030D-6E8A-4147-A177-3AD203B41FA5}">
                      <a16:colId xmlns:a16="http://schemas.microsoft.com/office/drawing/2014/main" val="3740883491"/>
                    </a:ext>
                  </a:extLst>
                </a:gridCol>
                <a:gridCol w="1444277">
                  <a:extLst>
                    <a:ext uri="{9D8B030D-6E8A-4147-A177-3AD203B41FA5}">
                      <a16:colId xmlns:a16="http://schemas.microsoft.com/office/drawing/2014/main" val="3635143956"/>
                    </a:ext>
                  </a:extLst>
                </a:gridCol>
                <a:gridCol w="790306">
                  <a:extLst>
                    <a:ext uri="{9D8B030D-6E8A-4147-A177-3AD203B41FA5}">
                      <a16:colId xmlns:a16="http://schemas.microsoft.com/office/drawing/2014/main" val="3542586814"/>
                    </a:ext>
                  </a:extLst>
                </a:gridCol>
                <a:gridCol w="926832">
                  <a:extLst>
                    <a:ext uri="{9D8B030D-6E8A-4147-A177-3AD203B41FA5}">
                      <a16:colId xmlns:a16="http://schemas.microsoft.com/office/drawing/2014/main" val="600514903"/>
                    </a:ext>
                  </a:extLst>
                </a:gridCol>
              </a:tblGrid>
              <a:tr h="481892">
                <a:tc>
                  <a:txBody>
                    <a:bodyPr/>
                    <a:lstStyle/>
                    <a:p>
                      <a:pPr defTabSz="914400">
                        <a:tabLst/>
                        <a:defRPr/>
                      </a:pPr>
                      <a:endParaRPr lang="nl-BE"/>
                    </a:p>
                  </a:txBody>
                  <a:tcPr>
                    <a:solidFill>
                      <a:schemeClr val="tx2">
                        <a:lumMod val="60000"/>
                        <a:lumOff val="40000"/>
                      </a:schemeClr>
                    </a:solidFill>
                  </a:tcPr>
                </a:tc>
                <a:tc>
                  <a:txBody>
                    <a:bodyPr/>
                    <a:lstStyle/>
                    <a:p>
                      <a:pPr marL="0" lvl="0" indent="0" algn="ctr">
                        <a:lnSpc>
                          <a:spcPct val="100000"/>
                        </a:lnSpc>
                        <a:spcBef>
                          <a:spcPts val="0"/>
                        </a:spcBef>
                        <a:spcAft>
                          <a:spcPts val="0"/>
                        </a:spcAft>
                        <a:buNone/>
                      </a:pPr>
                      <a:r>
                        <a:rPr lang="nl-BE" sz="1800" b="1">
                          <a:solidFill>
                            <a:srgbClr val="000000"/>
                          </a:solidFill>
                        </a:rPr>
                        <a:t>Nederlands</a:t>
                      </a:r>
                    </a:p>
                  </a:txBody>
                  <a:tcPr>
                    <a:solidFill>
                      <a:schemeClr val="tx2">
                        <a:lumMod val="60000"/>
                        <a:lumOff val="40000"/>
                      </a:schemeClr>
                    </a:solidFill>
                  </a:tcPr>
                </a:tc>
                <a:tc>
                  <a:txBody>
                    <a:bodyPr/>
                    <a:lstStyle/>
                    <a:p>
                      <a:pPr marL="0" marR="0" lvl="0" indent="0" algn="ctr">
                        <a:lnSpc>
                          <a:spcPct val="100000"/>
                        </a:lnSpc>
                        <a:spcBef>
                          <a:spcPts val="0"/>
                        </a:spcBef>
                        <a:spcAft>
                          <a:spcPts val="0"/>
                        </a:spcAft>
                        <a:buNone/>
                      </a:pPr>
                      <a:r>
                        <a:rPr lang="nl-BE" sz="1800" b="1">
                          <a:solidFill>
                            <a:srgbClr val="000000"/>
                          </a:solidFill>
                        </a:rPr>
                        <a:t>Frans</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800" b="1">
                          <a:solidFill>
                            <a:srgbClr val="000000"/>
                          </a:solidFill>
                        </a:rPr>
                        <a:t>Engels</a:t>
                      </a:r>
                    </a:p>
                  </a:txBody>
                  <a:tcPr>
                    <a:solidFill>
                      <a:schemeClr val="tx2">
                        <a:lumMod val="60000"/>
                        <a:lumOff val="40000"/>
                      </a:schemeClr>
                    </a:solidFill>
                  </a:tcPr>
                </a:tc>
                <a:tc>
                  <a:txBody>
                    <a:bodyPr/>
                    <a:lstStyle/>
                    <a:p>
                      <a:pPr lvl="0" algn="ctr">
                        <a:buNone/>
                      </a:pPr>
                      <a:r>
                        <a:rPr lang="nl-BE">
                          <a:solidFill>
                            <a:schemeClr val="tx1"/>
                          </a:solidFill>
                        </a:rPr>
                        <a:t>Duits</a:t>
                      </a:r>
                    </a:p>
                  </a:txBody>
                  <a:tcPr>
                    <a:solidFill>
                      <a:schemeClr val="tx2">
                        <a:lumMod val="60000"/>
                        <a:lumOff val="40000"/>
                      </a:schemeClr>
                    </a:solidFill>
                  </a:tcPr>
                </a:tc>
                <a:tc>
                  <a:txBody>
                    <a:bodyPr/>
                    <a:lstStyle/>
                    <a:p>
                      <a:pPr lvl="0" algn="ctr">
                        <a:buNone/>
                      </a:pPr>
                      <a:r>
                        <a:rPr lang="nl-BE">
                          <a:solidFill>
                            <a:schemeClr val="tx1"/>
                          </a:solidFill>
                        </a:rPr>
                        <a:t>Spaans</a:t>
                      </a:r>
                    </a:p>
                  </a:txBody>
                  <a:tcPr>
                    <a:solidFill>
                      <a:schemeClr val="tx2">
                        <a:lumMod val="60000"/>
                        <a:lumOff val="40000"/>
                      </a:schemeClr>
                    </a:solidFill>
                  </a:tcPr>
                </a:tc>
                <a:extLst>
                  <a:ext uri="{0D108BD9-81ED-4DB2-BD59-A6C34878D82A}">
                    <a16:rowId xmlns:a16="http://schemas.microsoft.com/office/drawing/2014/main" val="1981647059"/>
                  </a:ext>
                </a:extLst>
              </a:tr>
              <a:tr h="481892">
                <a:tc>
                  <a:txBody>
                    <a:bodyPr/>
                    <a:lstStyle/>
                    <a:p>
                      <a:pPr marL="285750" indent="-285750">
                        <a:spcBef>
                          <a:spcPct val="50000"/>
                        </a:spcBef>
                        <a:buFont typeface="Arial"/>
                        <a:buChar char="•"/>
                      </a:pPr>
                      <a:r>
                        <a:rPr lang="nl-NL" sz="1800" b="0"/>
                        <a:t>Moderne talen</a:t>
                      </a:r>
                    </a:p>
                  </a:txBody>
                  <a:tcPr>
                    <a:solidFill>
                      <a:srgbClr val="CCE9AD"/>
                    </a:solidFill>
                  </a:tcPr>
                </a:tc>
                <a:tc>
                  <a:txBody>
                    <a:bodyPr/>
                    <a:lstStyle/>
                    <a:p>
                      <a:pPr lvl="0" indent="0" algn="ctr">
                        <a:spcBef>
                          <a:spcPct val="50000"/>
                        </a:spcBef>
                        <a:buNone/>
                      </a:pPr>
                      <a:r>
                        <a:rPr lang="nl-BE" sz="1800">
                          <a:solidFill>
                            <a:srgbClr val="000000"/>
                          </a:solidFill>
                        </a:rPr>
                        <a:t>5/5</a:t>
                      </a:r>
                    </a:p>
                  </a:txBody>
                  <a:tcPr>
                    <a:solidFill>
                      <a:srgbClr val="CCE9AD"/>
                    </a:solidFill>
                  </a:tcPr>
                </a:tc>
                <a:tc>
                  <a:txBody>
                    <a:bodyPr/>
                    <a:lstStyle/>
                    <a:p>
                      <a:pPr indent="0" algn="ctr">
                        <a:spcBef>
                          <a:spcPct val="50000"/>
                        </a:spcBef>
                        <a:buFontTx/>
                        <a:buNone/>
                      </a:pPr>
                      <a:r>
                        <a:rPr lang="nl-BE" sz="1800">
                          <a:solidFill>
                            <a:srgbClr val="000000"/>
                          </a:solidFill>
                        </a:rPr>
                        <a:t>4/4</a:t>
                      </a:r>
                    </a:p>
                  </a:txBody>
                  <a:tcPr>
                    <a:solidFill>
                      <a:srgbClr val="CCE9AD"/>
                    </a:solidFill>
                  </a:tcPr>
                </a:tc>
                <a:tc>
                  <a:txBody>
                    <a:bodyPr/>
                    <a:lstStyle/>
                    <a:p>
                      <a:pPr indent="0" algn="ctr">
                        <a:spcBef>
                          <a:spcPct val="50000"/>
                        </a:spcBef>
                        <a:buFontTx/>
                        <a:buNone/>
                      </a:pPr>
                      <a:r>
                        <a:rPr lang="nl-BE" sz="1800">
                          <a:solidFill>
                            <a:srgbClr val="000000"/>
                          </a:solidFill>
                        </a:rPr>
                        <a:t>4/4</a:t>
                      </a:r>
                    </a:p>
                  </a:txBody>
                  <a:tcPr>
                    <a:solidFill>
                      <a:srgbClr val="CCE9AD"/>
                    </a:solidFill>
                  </a:tcPr>
                </a:tc>
                <a:tc>
                  <a:txBody>
                    <a:bodyPr/>
                    <a:lstStyle/>
                    <a:p>
                      <a:pPr marL="0" lvl="0" indent="0" algn="ctr">
                        <a:spcBef>
                          <a:spcPct val="50000"/>
                        </a:spcBef>
                        <a:buNone/>
                      </a:pPr>
                      <a:r>
                        <a:rPr lang="nl-BE" sz="1800">
                          <a:solidFill>
                            <a:srgbClr val="000000"/>
                          </a:solidFill>
                        </a:rPr>
                        <a:t>2/2</a:t>
                      </a:r>
                    </a:p>
                  </a:txBody>
                  <a:tcPr>
                    <a:solidFill>
                      <a:srgbClr val="CCE9AD"/>
                    </a:solidFill>
                  </a:tcPr>
                </a:tc>
                <a:tc>
                  <a:txBody>
                    <a:bodyPr/>
                    <a:lstStyle/>
                    <a:p>
                      <a:pPr marL="0" lvl="0" indent="0" algn="ctr">
                        <a:spcBef>
                          <a:spcPct val="50000"/>
                        </a:spcBef>
                        <a:buNone/>
                      </a:pPr>
                      <a:r>
                        <a:rPr lang="nl-BE" sz="1800">
                          <a:solidFill>
                            <a:srgbClr val="000000"/>
                          </a:solidFill>
                        </a:rPr>
                        <a:t>2/2</a:t>
                      </a:r>
                    </a:p>
                  </a:txBody>
                  <a:tcPr>
                    <a:solidFill>
                      <a:srgbClr val="CCE9AD"/>
                    </a:solidFill>
                  </a:tcPr>
                </a:tc>
                <a:extLst>
                  <a:ext uri="{0D108BD9-81ED-4DB2-BD59-A6C34878D82A}">
                    <a16:rowId xmlns:a16="http://schemas.microsoft.com/office/drawing/2014/main" val="2424124019"/>
                  </a:ext>
                </a:extLst>
              </a:tr>
              <a:tr h="421655">
                <a:tc>
                  <a:txBody>
                    <a:bodyPr/>
                    <a:lstStyle/>
                    <a:p>
                      <a:pPr marL="285750" lvl="0" indent="-285750">
                        <a:spcBef>
                          <a:spcPct val="50000"/>
                        </a:spcBef>
                        <a:buClr>
                          <a:srgbClr val="000000"/>
                        </a:buClr>
                        <a:buFont typeface="Arial"/>
                        <a:buChar char="•"/>
                      </a:pPr>
                      <a:r>
                        <a:rPr lang="nl-BE" sz="1800" b="0" i="0" u="none" strike="noStrike" noProof="0">
                          <a:solidFill>
                            <a:srgbClr val="000000"/>
                          </a:solidFill>
                          <a:latin typeface="Calibri"/>
                        </a:rPr>
                        <a:t>Latijn-moderne talen</a:t>
                      </a:r>
                      <a:endParaRPr lang="en-US" sz="1800" b="0" i="0" u="none" strike="noStrike" noProof="0">
                        <a:solidFill>
                          <a:srgbClr val="000000"/>
                        </a:solidFill>
                        <a:latin typeface="Calibri"/>
                      </a:endParaRPr>
                    </a:p>
                  </a:txBody>
                  <a:tcPr>
                    <a:solidFill>
                      <a:srgbClr val="CCE9AD"/>
                    </a:solidFill>
                  </a:tcPr>
                </a:tc>
                <a:tc>
                  <a:txBody>
                    <a:bodyPr/>
                    <a:lstStyle/>
                    <a:p>
                      <a:pPr lvl="0" algn="ctr">
                        <a:buNone/>
                      </a:pPr>
                      <a:r>
                        <a:rPr lang="nl-BE" sz="1800"/>
                        <a:t>5/5</a:t>
                      </a:r>
                    </a:p>
                  </a:txBody>
                  <a:tcPr>
                    <a:solidFill>
                      <a:srgbClr val="CCE9AD"/>
                    </a:solidFill>
                  </a:tcPr>
                </a:tc>
                <a:tc>
                  <a:txBody>
                    <a:bodyPr/>
                    <a:lstStyle/>
                    <a:p>
                      <a:pPr lvl="0" algn="ctr">
                        <a:buNone/>
                      </a:pPr>
                      <a:r>
                        <a:rPr lang="nl-BE" sz="1800"/>
                        <a:t>4/4</a:t>
                      </a:r>
                    </a:p>
                  </a:txBody>
                  <a:tcPr>
                    <a:solidFill>
                      <a:srgbClr val="CCE9AD"/>
                    </a:solidFill>
                  </a:tcPr>
                </a:tc>
                <a:tc>
                  <a:txBody>
                    <a:bodyPr/>
                    <a:lstStyle/>
                    <a:p>
                      <a:pPr marL="0" lvl="0" indent="0" algn="ctr">
                        <a:spcBef>
                          <a:spcPct val="50000"/>
                        </a:spcBef>
                        <a:buNone/>
                      </a:pPr>
                      <a:r>
                        <a:rPr lang="nl-BE" sz="1800">
                          <a:solidFill>
                            <a:srgbClr val="000000"/>
                          </a:solidFill>
                        </a:rPr>
                        <a:t>3/3</a:t>
                      </a:r>
                      <a:endParaRPr lang="nl-NL" sz="1800"/>
                    </a:p>
                  </a:txBody>
                  <a:tcPr>
                    <a:solidFill>
                      <a:srgbClr val="CCE9AD"/>
                    </a:solidFill>
                  </a:tcPr>
                </a:tc>
                <a:tc>
                  <a:txBody>
                    <a:bodyPr/>
                    <a:lstStyle/>
                    <a:p>
                      <a:pPr marL="0" lvl="0" indent="0" algn="ctr">
                        <a:spcBef>
                          <a:spcPct val="50000"/>
                        </a:spcBef>
                        <a:buNone/>
                      </a:pPr>
                      <a:r>
                        <a:rPr lang="nl-BE" sz="1800">
                          <a:solidFill>
                            <a:srgbClr val="000000"/>
                          </a:solidFill>
                        </a:rPr>
                        <a:t>2/2</a:t>
                      </a:r>
                      <a:endParaRPr lang="nl-NL" sz="1800"/>
                    </a:p>
                  </a:txBody>
                  <a:tcPr>
                    <a:solidFill>
                      <a:srgbClr val="CCE9AD"/>
                    </a:solidFill>
                  </a:tcPr>
                </a:tc>
                <a:tc>
                  <a:txBody>
                    <a:bodyPr/>
                    <a:lstStyle/>
                    <a:p>
                      <a:pPr marL="0" lvl="0" indent="0" algn="ctr">
                        <a:spcBef>
                          <a:spcPct val="50000"/>
                        </a:spcBef>
                        <a:buNone/>
                      </a:pPr>
                      <a:r>
                        <a:rPr lang="nl-BE" sz="1800">
                          <a:solidFill>
                            <a:srgbClr val="000000"/>
                          </a:solidFill>
                        </a:rPr>
                        <a:t>2/2</a:t>
                      </a:r>
                      <a:endParaRPr lang="nl-NL" sz="1800"/>
                    </a:p>
                  </a:txBody>
                  <a:tcPr>
                    <a:solidFill>
                      <a:srgbClr val="CCE9AD"/>
                    </a:solidFill>
                  </a:tcPr>
                </a:tc>
                <a:extLst>
                  <a:ext uri="{0D108BD9-81ED-4DB2-BD59-A6C34878D82A}">
                    <a16:rowId xmlns:a16="http://schemas.microsoft.com/office/drawing/2014/main" val="1788055551"/>
                  </a:ext>
                </a:extLst>
              </a:tr>
              <a:tr h="1024020">
                <a:tc>
                  <a:txBody>
                    <a:bodyPr/>
                    <a:lstStyle/>
                    <a:p>
                      <a:pPr marL="285750" lvl="0" indent="-285750">
                        <a:spcBef>
                          <a:spcPct val="50000"/>
                        </a:spcBef>
                        <a:buClr>
                          <a:srgbClr val="000000"/>
                        </a:buClr>
                        <a:buFont typeface="Arial"/>
                        <a:buChar char="•"/>
                      </a:pPr>
                      <a:r>
                        <a:rPr lang="nl-BE" sz="1800" b="0" i="0" u="none" strike="noStrike" noProof="0">
                          <a:solidFill>
                            <a:srgbClr val="000000"/>
                          </a:solidFill>
                          <a:latin typeface="Calibri"/>
                        </a:rPr>
                        <a:t>Economie-moderne talen</a:t>
                      </a:r>
                      <a:endParaRPr lang="nl-NL" sz="1800" b="0" i="0" u="none" strike="noStrike" noProof="0">
                        <a:solidFill>
                          <a:srgbClr val="000000"/>
                        </a:solidFill>
                        <a:latin typeface="Calibri"/>
                      </a:endParaRPr>
                    </a:p>
                    <a:p>
                      <a:pPr marL="285750" lvl="0" indent="-285750">
                        <a:spcBef>
                          <a:spcPct val="50000"/>
                        </a:spcBef>
                        <a:buClr>
                          <a:srgbClr val="000000"/>
                        </a:buClr>
                        <a:buFont typeface="Arial"/>
                        <a:buChar char="•"/>
                      </a:pPr>
                      <a:r>
                        <a:rPr lang="nl-BE" sz="1800" b="0" i="0" u="none" strike="noStrike" noProof="0">
                          <a:solidFill>
                            <a:srgbClr val="000000"/>
                          </a:solidFill>
                          <a:latin typeface="Calibri"/>
                        </a:rPr>
                        <a:t> Moderne talen-wetenschappen</a:t>
                      </a:r>
                      <a:endParaRPr lang="en-US" sz="1800" b="0" i="0" u="none" strike="noStrike" noProof="0">
                        <a:solidFill>
                          <a:srgbClr val="000000"/>
                        </a:solidFill>
                        <a:latin typeface="Calibri"/>
                      </a:endParaRPr>
                    </a:p>
                  </a:txBody>
                  <a:tcPr>
                    <a:solidFill>
                      <a:srgbClr val="CCE9AD"/>
                    </a:solidFill>
                  </a:tcPr>
                </a:tc>
                <a:tc>
                  <a:txBody>
                    <a:bodyPr/>
                    <a:lstStyle/>
                    <a:p>
                      <a:pPr lvl="0" algn="ctr">
                        <a:buNone/>
                      </a:pPr>
                      <a:r>
                        <a:rPr lang="nl-BE" sz="1800"/>
                        <a:t>5/5</a:t>
                      </a:r>
                    </a:p>
                    <a:p>
                      <a:pPr lvl="0" algn="ctr">
                        <a:buNone/>
                      </a:pPr>
                      <a:endParaRPr lang="nl-BE" sz="1800"/>
                    </a:p>
                    <a:p>
                      <a:pPr lvl="0" algn="ctr">
                        <a:buNone/>
                      </a:pPr>
                      <a:r>
                        <a:rPr lang="nl-BE" sz="1800"/>
                        <a:t>5/4</a:t>
                      </a:r>
                    </a:p>
                  </a:txBody>
                  <a:tcPr>
                    <a:solidFill>
                      <a:srgbClr val="CCE9AD"/>
                    </a:solidFill>
                  </a:tcPr>
                </a:tc>
                <a:tc>
                  <a:txBody>
                    <a:bodyPr/>
                    <a:lstStyle/>
                    <a:p>
                      <a:pPr lvl="0" algn="ctr">
                        <a:buNone/>
                      </a:pPr>
                      <a:r>
                        <a:rPr lang="nl-BE" sz="1800"/>
                        <a:t>4/4</a:t>
                      </a:r>
                    </a:p>
                  </a:txBody>
                  <a:tcPr>
                    <a:solidFill>
                      <a:srgbClr val="CCE9AD"/>
                    </a:solidFill>
                  </a:tcPr>
                </a:tc>
                <a:tc>
                  <a:txBody>
                    <a:bodyPr/>
                    <a:lstStyle/>
                    <a:p>
                      <a:pPr marL="0" lvl="0" indent="0" algn="ctr">
                        <a:spcBef>
                          <a:spcPct val="50000"/>
                        </a:spcBef>
                        <a:buNone/>
                      </a:pPr>
                      <a:r>
                        <a:rPr lang="nl-BE" sz="1800">
                          <a:solidFill>
                            <a:srgbClr val="000000"/>
                          </a:solidFill>
                        </a:rPr>
                        <a:t>3/3</a:t>
                      </a:r>
                    </a:p>
                  </a:txBody>
                  <a:tcPr>
                    <a:solidFill>
                      <a:srgbClr val="CCE9AD"/>
                    </a:solidFill>
                  </a:tcPr>
                </a:tc>
                <a:tc>
                  <a:txBody>
                    <a:bodyPr/>
                    <a:lstStyle/>
                    <a:p>
                      <a:pPr marL="0" lvl="0" indent="0" algn="ctr">
                        <a:spcBef>
                          <a:spcPct val="50000"/>
                        </a:spcBef>
                        <a:buNone/>
                      </a:pPr>
                      <a:r>
                        <a:rPr lang="nl-BE" sz="1800">
                          <a:solidFill>
                            <a:srgbClr val="000000"/>
                          </a:solidFill>
                        </a:rPr>
                        <a:t>2/2</a:t>
                      </a:r>
                    </a:p>
                  </a:txBody>
                  <a:tcPr>
                    <a:solidFill>
                      <a:srgbClr val="CCE9AD"/>
                    </a:solidFill>
                  </a:tcPr>
                </a:tc>
                <a:tc>
                  <a:txBody>
                    <a:bodyPr/>
                    <a:lstStyle/>
                    <a:p>
                      <a:pPr marL="0" lvl="0" indent="0" algn="ctr">
                        <a:spcBef>
                          <a:spcPct val="50000"/>
                        </a:spcBef>
                        <a:buNone/>
                      </a:pPr>
                      <a:endParaRPr lang="nl-BE" sz="1800">
                        <a:solidFill>
                          <a:srgbClr val="000000"/>
                        </a:solidFill>
                      </a:endParaRPr>
                    </a:p>
                  </a:txBody>
                  <a:tcPr>
                    <a:solidFill>
                      <a:srgbClr val="CCE9AD"/>
                    </a:solidFill>
                  </a:tcPr>
                </a:tc>
                <a:extLst>
                  <a:ext uri="{0D108BD9-81ED-4DB2-BD59-A6C34878D82A}">
                    <a16:rowId xmlns:a16="http://schemas.microsoft.com/office/drawing/2014/main" val="3619378241"/>
                  </a:ext>
                </a:extLst>
              </a:tr>
              <a:tr h="451773">
                <a:tc>
                  <a:txBody>
                    <a:bodyPr/>
                    <a:lstStyle/>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Grieks-Latijn</a:t>
                      </a:r>
                      <a:endParaRPr lang="en-US" sz="1800" b="0" i="0" u="none" strike="noStrike" noProof="0">
                        <a:solidFill>
                          <a:srgbClr val="000000"/>
                        </a:solidFill>
                        <a:latin typeface="Calibri"/>
                      </a:endParaRPr>
                    </a:p>
                  </a:txBody>
                  <a:tcPr>
                    <a:solidFill>
                      <a:srgbClr val="CCE9AD"/>
                    </a:solidFill>
                  </a:tcPr>
                </a:tc>
                <a:tc>
                  <a:txBody>
                    <a:bodyPr/>
                    <a:lstStyle/>
                    <a:p>
                      <a:pPr lvl="0" algn="ctr">
                        <a:buNone/>
                      </a:pPr>
                      <a:r>
                        <a:rPr lang="nl-BE" sz="1800"/>
                        <a:t>4/4</a:t>
                      </a:r>
                    </a:p>
                  </a:txBody>
                  <a:tcPr>
                    <a:solidFill>
                      <a:srgbClr val="CCE9AD"/>
                    </a:solidFill>
                  </a:tcPr>
                </a:tc>
                <a:tc>
                  <a:txBody>
                    <a:bodyPr/>
                    <a:lstStyle/>
                    <a:p>
                      <a:pPr lvl="0" algn="ctr">
                        <a:buNone/>
                      </a:pPr>
                      <a:r>
                        <a:rPr lang="nl-BE" sz="1800"/>
                        <a:t>3/3</a:t>
                      </a:r>
                    </a:p>
                  </a:txBody>
                  <a:tcPr>
                    <a:solidFill>
                      <a:srgbClr val="CCE9AD"/>
                    </a:solidFill>
                  </a:tcPr>
                </a:tc>
                <a:tc>
                  <a:txBody>
                    <a:bodyPr/>
                    <a:lstStyle/>
                    <a:p>
                      <a:pPr marL="0" lvl="0" indent="0" algn="ctr">
                        <a:spcBef>
                          <a:spcPct val="50000"/>
                        </a:spcBef>
                        <a:buNone/>
                      </a:pPr>
                      <a:r>
                        <a:rPr lang="nl-BE" sz="1800">
                          <a:solidFill>
                            <a:srgbClr val="000000"/>
                          </a:solidFill>
                        </a:rPr>
                        <a:t>2/2</a:t>
                      </a:r>
                    </a:p>
                  </a:txBody>
                  <a:tcPr>
                    <a:solidFill>
                      <a:srgbClr val="CCE9AD"/>
                    </a:solidFill>
                  </a:tcPr>
                </a:tc>
                <a:tc>
                  <a:txBody>
                    <a:bodyPr/>
                    <a:lstStyle/>
                    <a:p>
                      <a:pPr marL="0" lvl="0" indent="0" algn="ctr">
                        <a:spcBef>
                          <a:spcPct val="50000"/>
                        </a:spcBef>
                        <a:buNone/>
                      </a:pPr>
                      <a:r>
                        <a:rPr lang="nl-BE" sz="1800">
                          <a:solidFill>
                            <a:srgbClr val="000000"/>
                          </a:solidFill>
                        </a:rPr>
                        <a:t>2/0</a:t>
                      </a:r>
                    </a:p>
                  </a:txBody>
                  <a:tcPr>
                    <a:solidFill>
                      <a:srgbClr val="CCE9AD"/>
                    </a:solidFill>
                  </a:tcPr>
                </a:tc>
                <a:tc>
                  <a:txBody>
                    <a:bodyPr/>
                    <a:lstStyle/>
                    <a:p>
                      <a:pPr marL="0" lvl="0" indent="0" algn="ctr">
                        <a:spcBef>
                          <a:spcPct val="50000"/>
                        </a:spcBef>
                        <a:buNone/>
                      </a:pPr>
                      <a:r>
                        <a:rPr lang="nl-BE" sz="1800">
                          <a:solidFill>
                            <a:srgbClr val="000000"/>
                          </a:solidFill>
                        </a:rPr>
                        <a:t>2/0</a:t>
                      </a:r>
                    </a:p>
                  </a:txBody>
                  <a:tcPr>
                    <a:solidFill>
                      <a:srgbClr val="CCE9AD"/>
                    </a:solidFill>
                  </a:tcPr>
                </a:tc>
                <a:extLst>
                  <a:ext uri="{0D108BD9-81ED-4DB2-BD59-A6C34878D82A}">
                    <a16:rowId xmlns:a16="http://schemas.microsoft.com/office/drawing/2014/main" val="3589777172"/>
                  </a:ext>
                </a:extLst>
              </a:tr>
              <a:tr h="2123339">
                <a:tc>
                  <a:txBody>
                    <a:bodyPr/>
                    <a:lstStyle/>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 Economie-wiskunde</a:t>
                      </a:r>
                    </a:p>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  Humane  wetenschappen</a:t>
                      </a:r>
                      <a:endParaRPr lang="en-US" sz="1800" b="0" i="0" u="none" strike="noStrike" noProof="0">
                        <a:solidFill>
                          <a:srgbClr val="000000"/>
                        </a:solidFill>
                        <a:latin typeface="Calibri"/>
                      </a:endParaRPr>
                    </a:p>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 Latijn-wetenschappen</a:t>
                      </a:r>
                      <a:endParaRPr lang="en-US" sz="1800" b="0" i="0" u="none" strike="noStrike" noProof="0">
                        <a:solidFill>
                          <a:srgbClr val="000000"/>
                        </a:solidFill>
                        <a:latin typeface="Calibri"/>
                      </a:endParaRPr>
                    </a:p>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 Latijn-wiskunde</a:t>
                      </a:r>
                      <a:endParaRPr lang="en-US" sz="1800" b="0" i="0" u="none" strike="noStrike" noProof="0">
                        <a:solidFill>
                          <a:srgbClr val="000000"/>
                        </a:solidFill>
                        <a:latin typeface="Calibri"/>
                      </a:endParaRPr>
                    </a:p>
                    <a:p>
                      <a:pPr marL="285750" lvl="0" indent="-285750">
                        <a:spcBef>
                          <a:spcPct val="50000"/>
                        </a:spcBef>
                        <a:buClr>
                          <a:srgbClr val="000000"/>
                        </a:buClr>
                        <a:buFont typeface="Arial,Sans-Serif"/>
                        <a:buChar char="•"/>
                      </a:pPr>
                      <a:r>
                        <a:rPr lang="nl-BE" sz="1800" b="0" i="0" u="none" strike="noStrike" noProof="0">
                          <a:solidFill>
                            <a:srgbClr val="000000"/>
                          </a:solidFill>
                          <a:latin typeface="Calibri"/>
                        </a:rPr>
                        <a:t> Wetenschappen-wiskunde</a:t>
                      </a:r>
                      <a:endParaRPr lang="en-US" sz="1800" b="0" i="0" u="none" strike="noStrike" noProof="0">
                        <a:solidFill>
                          <a:srgbClr val="000000"/>
                        </a:solidFill>
                        <a:latin typeface="Calibri"/>
                      </a:endParaRPr>
                    </a:p>
                  </a:txBody>
                  <a:tcPr>
                    <a:solidFill>
                      <a:srgbClr val="CCE9AD"/>
                    </a:solidFill>
                  </a:tcPr>
                </a:tc>
                <a:tc>
                  <a:txBody>
                    <a:bodyPr/>
                    <a:lstStyle/>
                    <a:p>
                      <a:pPr lvl="0" algn="ctr">
                        <a:buNone/>
                      </a:pPr>
                      <a:r>
                        <a:rPr lang="nl-BE" sz="1800"/>
                        <a:t>4/4</a:t>
                      </a:r>
                    </a:p>
                  </a:txBody>
                  <a:tcPr>
                    <a:solidFill>
                      <a:srgbClr val="CCE9AD"/>
                    </a:solidFill>
                  </a:tcPr>
                </a:tc>
                <a:tc>
                  <a:txBody>
                    <a:bodyPr/>
                    <a:lstStyle/>
                    <a:p>
                      <a:pPr lvl="0" algn="ctr">
                        <a:buNone/>
                      </a:pPr>
                      <a:r>
                        <a:rPr lang="nl-BE" sz="1800"/>
                        <a:t>3/3</a:t>
                      </a:r>
                    </a:p>
                  </a:txBody>
                  <a:tcPr>
                    <a:solidFill>
                      <a:srgbClr val="CCE9AD"/>
                    </a:solidFill>
                  </a:tcPr>
                </a:tc>
                <a:tc>
                  <a:txBody>
                    <a:bodyPr/>
                    <a:lstStyle/>
                    <a:p>
                      <a:pPr marL="0" lvl="0" indent="0" algn="ctr">
                        <a:spcBef>
                          <a:spcPct val="50000"/>
                        </a:spcBef>
                        <a:buNone/>
                      </a:pPr>
                      <a:r>
                        <a:rPr lang="nl-BE" sz="1800">
                          <a:solidFill>
                            <a:srgbClr val="000000"/>
                          </a:solidFill>
                        </a:rPr>
                        <a:t>2/2</a:t>
                      </a:r>
                    </a:p>
                  </a:txBody>
                  <a:tcPr>
                    <a:solidFill>
                      <a:srgbClr val="CCE9AD"/>
                    </a:solidFill>
                  </a:tcPr>
                </a:tc>
                <a:tc>
                  <a:txBody>
                    <a:bodyPr/>
                    <a:lstStyle/>
                    <a:p>
                      <a:pPr marL="0" lvl="0" indent="0" algn="ctr">
                        <a:spcBef>
                          <a:spcPct val="50000"/>
                        </a:spcBef>
                        <a:buNone/>
                      </a:pPr>
                      <a:endParaRPr lang="nl-BE" sz="1800">
                        <a:solidFill>
                          <a:srgbClr val="000000"/>
                        </a:solidFill>
                      </a:endParaRPr>
                    </a:p>
                  </a:txBody>
                  <a:tcPr>
                    <a:solidFill>
                      <a:srgbClr val="CCE9AD"/>
                    </a:solidFill>
                  </a:tcPr>
                </a:tc>
                <a:tc>
                  <a:txBody>
                    <a:bodyPr/>
                    <a:lstStyle/>
                    <a:p>
                      <a:pPr marL="0" lvl="0" indent="0" algn="ctr">
                        <a:spcBef>
                          <a:spcPct val="50000"/>
                        </a:spcBef>
                        <a:buNone/>
                      </a:pPr>
                      <a:endParaRPr lang="nl-BE" sz="1800">
                        <a:solidFill>
                          <a:srgbClr val="000000"/>
                        </a:solidFill>
                      </a:endParaRPr>
                    </a:p>
                  </a:txBody>
                  <a:tcPr>
                    <a:solidFill>
                      <a:srgbClr val="CCE9AD"/>
                    </a:solidFill>
                  </a:tcPr>
                </a:tc>
                <a:extLst>
                  <a:ext uri="{0D108BD9-81ED-4DB2-BD59-A6C34878D82A}">
                    <a16:rowId xmlns:a16="http://schemas.microsoft.com/office/drawing/2014/main" val="3832254426"/>
                  </a:ext>
                </a:extLst>
              </a:tr>
            </a:tbl>
          </a:graphicData>
        </a:graphic>
      </p:graphicFrame>
    </p:spTree>
    <p:extLst>
      <p:ext uri="{BB962C8B-B14F-4D97-AF65-F5344CB8AC3E}">
        <p14:creationId xmlns:p14="http://schemas.microsoft.com/office/powerpoint/2010/main" val="393495088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D75C1-9482-FFCE-5A81-51E240993CBC}"/>
              </a:ext>
            </a:extLst>
          </p:cNvPr>
          <p:cNvSpPr>
            <a:spLocks noGrp="1"/>
          </p:cNvSpPr>
          <p:nvPr>
            <p:ph type="title"/>
          </p:nvPr>
        </p:nvSpPr>
        <p:spPr/>
        <p:txBody>
          <a:bodyPr/>
          <a:lstStyle/>
          <a:p>
            <a:r>
              <a:rPr lang="nl-NL">
                <a:cs typeface="Calibri"/>
              </a:rPr>
              <a:t>Verdere initiatieven op vlak van onderwijsloopbaanbegeleiding</a:t>
            </a:r>
          </a:p>
        </p:txBody>
      </p:sp>
      <p:sp>
        <p:nvSpPr>
          <p:cNvPr id="3" name="Tijdelijke aanduiding voor inhoud 2">
            <a:extLst>
              <a:ext uri="{FF2B5EF4-FFF2-40B4-BE49-F238E27FC236}">
                <a16:creationId xmlns:a16="http://schemas.microsoft.com/office/drawing/2014/main" id="{990416E8-11B6-41C8-1884-BAAF66CFC941}"/>
              </a:ext>
            </a:extLst>
          </p:cNvPr>
          <p:cNvSpPr>
            <a:spLocks noGrp="1"/>
          </p:cNvSpPr>
          <p:nvPr>
            <p:ph idx="1"/>
          </p:nvPr>
        </p:nvSpPr>
        <p:spPr>
          <a:xfrm>
            <a:off x="431471" y="1448748"/>
            <a:ext cx="8281058" cy="2595882"/>
          </a:xfrm>
        </p:spPr>
        <p:txBody>
          <a:bodyPr vert="horz" lIns="0" tIns="45720" rIns="0" bIns="45720" rtlCol="0" anchor="ctr">
            <a:normAutofit/>
          </a:bodyPr>
          <a:lstStyle/>
          <a:p>
            <a:pPr marL="287655" lvl="1" indent="-287655">
              <a:buFont typeface="Arial"/>
              <a:buChar char="•"/>
            </a:pPr>
            <a:r>
              <a:rPr lang="nl-NL" sz="2800">
                <a:cs typeface="Calibri"/>
              </a:rPr>
              <a:t>April: </a:t>
            </a:r>
            <a:r>
              <a:rPr lang="nl-NL" sz="2800" err="1">
                <a:cs typeface="Calibri"/>
              </a:rPr>
              <a:t>studiekeuzeatlier</a:t>
            </a:r>
            <a:endParaRPr lang="nl-NL" sz="2800">
              <a:cs typeface="Calibri"/>
            </a:endParaRPr>
          </a:p>
          <a:p>
            <a:pPr marL="287655" lvl="1" indent="-287655">
              <a:buFont typeface="Arial"/>
              <a:buChar char="•"/>
            </a:pPr>
            <a:endParaRPr lang="nl-NL" sz="2800">
              <a:cs typeface="Calibri"/>
            </a:endParaRPr>
          </a:p>
          <a:p>
            <a:pPr marL="287655" lvl="1" indent="-287655">
              <a:buFont typeface="Arial"/>
              <a:buChar char="•"/>
            </a:pPr>
            <a:r>
              <a:rPr lang="nl-NL" sz="2800">
                <a:cs typeface="Calibri"/>
              </a:rPr>
              <a:t>Advies studiekeuze op einde schooljaar</a:t>
            </a:r>
          </a:p>
          <a:p>
            <a:endParaRPr lang="nl-NL">
              <a:cs typeface="Calibri"/>
            </a:endParaRPr>
          </a:p>
        </p:txBody>
      </p:sp>
    </p:spTree>
    <p:extLst>
      <p:ext uri="{BB962C8B-B14F-4D97-AF65-F5344CB8AC3E}">
        <p14:creationId xmlns:p14="http://schemas.microsoft.com/office/powerpoint/2010/main" val="346656497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br>
              <a:rPr lang="nl-BE"/>
            </a:br>
            <a:r>
              <a:rPr lang="nl-BE"/>
              <a:t>Richtingen ASO in de derde graad: toelatingsvoorwaarden en attestering</a:t>
            </a:r>
            <a:br>
              <a:rPr lang="nl-BE"/>
            </a:br>
            <a:endParaRPr lang="nl-BE"/>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DDA5EFA2-5261-44E9-BA13-7301835B620D}"/>
              </a:ext>
            </a:extLst>
          </p:cNvPr>
          <p:cNvSpPr txBox="1"/>
          <p:nvPr/>
        </p:nvSpPr>
        <p:spPr>
          <a:xfrm>
            <a:off x="431470" y="1469503"/>
            <a:ext cx="6115665" cy="461665"/>
          </a:xfrm>
          <a:prstGeom prst="rect">
            <a:avLst/>
          </a:prstGeom>
          <a:noFill/>
        </p:spPr>
        <p:txBody>
          <a:bodyPr wrap="square" rtlCol="0">
            <a:spAutoFit/>
          </a:bodyPr>
          <a:lstStyle/>
          <a:p>
            <a:r>
              <a:rPr lang="nl-BE" sz="2400">
                <a:solidFill>
                  <a:schemeClr val="bg1">
                    <a:lumMod val="50000"/>
                  </a:schemeClr>
                </a:solidFill>
              </a:rPr>
              <a:t>Na 4 ASO:</a:t>
            </a:r>
          </a:p>
        </p:txBody>
      </p:sp>
      <p:sp>
        <p:nvSpPr>
          <p:cNvPr id="8" name="Tekstvak 7">
            <a:extLst>
              <a:ext uri="{FF2B5EF4-FFF2-40B4-BE49-F238E27FC236}">
                <a16:creationId xmlns:a16="http://schemas.microsoft.com/office/drawing/2014/main" id="{384F41AC-1B46-49B2-A968-1A18391C1DC0}"/>
              </a:ext>
            </a:extLst>
          </p:cNvPr>
          <p:cNvSpPr txBox="1"/>
          <p:nvPr/>
        </p:nvSpPr>
        <p:spPr>
          <a:xfrm>
            <a:off x="343474" y="1990764"/>
            <a:ext cx="8063762" cy="1015663"/>
          </a:xfrm>
          <a:prstGeom prst="rect">
            <a:avLst/>
          </a:prstGeom>
          <a:noFill/>
        </p:spPr>
        <p:txBody>
          <a:bodyPr wrap="square" rtlCol="0">
            <a:spAutoFit/>
          </a:bodyPr>
          <a:lstStyle/>
          <a:p>
            <a:pPr marL="355600" lvl="0" fontAlgn="base">
              <a:spcBef>
                <a:spcPct val="0"/>
              </a:spcBef>
              <a:spcAft>
                <a:spcPct val="0"/>
              </a:spcAft>
              <a:buFontTx/>
              <a:buChar char="•"/>
              <a:defRPr/>
            </a:pPr>
            <a:r>
              <a:rPr lang="nl-BE" sz="2000">
                <a:solidFill>
                  <a:schemeClr val="bg1">
                    <a:lumMod val="50000"/>
                  </a:schemeClr>
                </a:solidFill>
              </a:rPr>
              <a:t>  kan je met een </a:t>
            </a:r>
            <a:r>
              <a:rPr lang="nl-BE" sz="2000" b="1">
                <a:solidFill>
                  <a:schemeClr val="bg1">
                    <a:lumMod val="50000"/>
                  </a:schemeClr>
                </a:solidFill>
              </a:rPr>
              <a:t>A-attest</a:t>
            </a:r>
            <a:r>
              <a:rPr lang="nl-BE" sz="2000">
                <a:solidFill>
                  <a:schemeClr val="bg1">
                    <a:lumMod val="50000"/>
                  </a:schemeClr>
                </a:solidFill>
              </a:rPr>
              <a:t> naar het </a:t>
            </a:r>
            <a:r>
              <a:rPr lang="nl-BE" sz="2000">
                <a:solidFill>
                  <a:schemeClr val="bg1">
                    <a:lumMod val="50000"/>
                  </a:schemeClr>
                </a:solidFill>
                <a:cs typeface="Arial" pitchFamily="34" charset="0"/>
              </a:rPr>
              <a:t>5</a:t>
            </a:r>
            <a:r>
              <a:rPr lang="nl-NL" sz="2000">
                <a:solidFill>
                  <a:schemeClr val="bg1">
                    <a:lumMod val="50000"/>
                  </a:schemeClr>
                </a:solidFill>
                <a:cs typeface="Arial" pitchFamily="34" charset="0"/>
              </a:rPr>
              <a:t>de jaar </a:t>
            </a:r>
            <a:endParaRPr lang="nl-NL" sz="2000">
              <a:solidFill>
                <a:schemeClr val="bg1">
                  <a:lumMod val="50000"/>
                </a:schemeClr>
              </a:solidFill>
              <a:cs typeface="Arial" charset="0"/>
            </a:endParaRPr>
          </a:p>
          <a:p>
            <a:pPr marL="355600" lvl="0" fontAlgn="base">
              <a:spcBef>
                <a:spcPct val="0"/>
              </a:spcBef>
              <a:spcAft>
                <a:spcPct val="0"/>
              </a:spcAft>
              <a:buFontTx/>
              <a:buChar char="•"/>
              <a:defRPr/>
            </a:pPr>
            <a:r>
              <a:rPr lang="nl-NL" sz="2000">
                <a:solidFill>
                  <a:schemeClr val="bg1">
                    <a:lumMod val="50000"/>
                  </a:schemeClr>
                </a:solidFill>
                <a:cs typeface="Arial" charset="0"/>
              </a:rPr>
              <a:t>  kan je met een</a:t>
            </a:r>
            <a:r>
              <a:rPr lang="nl-NL" sz="2000" b="1">
                <a:solidFill>
                  <a:schemeClr val="bg1">
                    <a:lumMod val="50000"/>
                  </a:schemeClr>
                </a:solidFill>
                <a:cs typeface="Arial" charset="0"/>
              </a:rPr>
              <a:t> B-attest </a:t>
            </a:r>
            <a:r>
              <a:rPr lang="nl-BE" sz="2000">
                <a:solidFill>
                  <a:schemeClr val="bg1">
                    <a:lumMod val="50000"/>
                  </a:schemeClr>
                </a:solidFill>
              </a:rPr>
              <a:t>naar het </a:t>
            </a:r>
            <a:r>
              <a:rPr lang="nl-BE" sz="2000">
                <a:solidFill>
                  <a:schemeClr val="bg1">
                    <a:lumMod val="50000"/>
                  </a:schemeClr>
                </a:solidFill>
                <a:cs typeface="Arial" pitchFamily="34" charset="0"/>
              </a:rPr>
              <a:t>5</a:t>
            </a:r>
            <a:r>
              <a:rPr lang="nl-NL" sz="2000">
                <a:solidFill>
                  <a:schemeClr val="bg1">
                    <a:lumMod val="50000"/>
                  </a:schemeClr>
                </a:solidFill>
                <a:cs typeface="Arial" pitchFamily="34" charset="0"/>
              </a:rPr>
              <a:t>de jaar met clausulering …</a:t>
            </a:r>
            <a:endParaRPr lang="nl-NL" sz="2000" b="1">
              <a:solidFill>
                <a:schemeClr val="bg1">
                  <a:lumMod val="50000"/>
                </a:schemeClr>
              </a:solidFill>
              <a:cs typeface="Arial" pitchFamily="34" charset="0"/>
            </a:endParaRPr>
          </a:p>
          <a:p>
            <a:pPr marL="355600" lvl="0" fontAlgn="base">
              <a:spcBef>
                <a:spcPct val="0"/>
              </a:spcBef>
              <a:spcAft>
                <a:spcPct val="0"/>
              </a:spcAft>
              <a:buFontTx/>
              <a:buChar char="•"/>
              <a:defRPr/>
            </a:pPr>
            <a:r>
              <a:rPr lang="nl-NL" sz="2000" b="1">
                <a:solidFill>
                  <a:schemeClr val="bg1">
                    <a:lumMod val="50000"/>
                  </a:schemeClr>
                </a:solidFill>
                <a:cs typeface="Arial" pitchFamily="34" charset="0"/>
              </a:rPr>
              <a:t>  </a:t>
            </a:r>
            <a:r>
              <a:rPr lang="nl-BE" sz="2000">
                <a:solidFill>
                  <a:schemeClr val="bg1">
                    <a:lumMod val="50000"/>
                  </a:schemeClr>
                </a:solidFill>
                <a:cs typeface="Arial" charset="0"/>
              </a:rPr>
              <a:t>moet je </a:t>
            </a:r>
            <a:r>
              <a:rPr lang="nl-NL" sz="2000">
                <a:solidFill>
                  <a:schemeClr val="bg1">
                    <a:lumMod val="50000"/>
                  </a:schemeClr>
                </a:solidFill>
                <a:cs typeface="Arial" charset="0"/>
              </a:rPr>
              <a:t>met een</a:t>
            </a:r>
            <a:r>
              <a:rPr lang="nl-NL" sz="2000" b="1">
                <a:solidFill>
                  <a:schemeClr val="bg1">
                    <a:lumMod val="50000"/>
                  </a:schemeClr>
                </a:solidFill>
                <a:cs typeface="Arial" charset="0"/>
              </a:rPr>
              <a:t> C-attest </a:t>
            </a:r>
            <a:r>
              <a:rPr lang="nl-NL" sz="2000">
                <a:solidFill>
                  <a:schemeClr val="bg1">
                    <a:lumMod val="50000"/>
                  </a:schemeClr>
                </a:solidFill>
                <a:cs typeface="Arial" pitchFamily="34" charset="0"/>
              </a:rPr>
              <a:t>overzitten </a:t>
            </a:r>
            <a:r>
              <a:rPr lang="nl-NL">
                <a:solidFill>
                  <a:schemeClr val="bg1">
                    <a:lumMod val="50000"/>
                  </a:schemeClr>
                </a:solidFill>
                <a:latin typeface="Arial" pitchFamily="34" charset="0"/>
                <a:cs typeface="Arial" pitchFamily="34" charset="0"/>
              </a:rPr>
              <a:t> </a:t>
            </a:r>
          </a:p>
        </p:txBody>
      </p:sp>
      <p:sp>
        <p:nvSpPr>
          <p:cNvPr id="9" name="Tekstvak 8">
            <a:extLst>
              <a:ext uri="{FF2B5EF4-FFF2-40B4-BE49-F238E27FC236}">
                <a16:creationId xmlns:a16="http://schemas.microsoft.com/office/drawing/2014/main" id="{433D9830-1307-45BF-A8FC-63D9B5556084}"/>
              </a:ext>
            </a:extLst>
          </p:cNvPr>
          <p:cNvSpPr txBox="1"/>
          <p:nvPr/>
        </p:nvSpPr>
        <p:spPr>
          <a:xfrm>
            <a:off x="886052" y="5532944"/>
            <a:ext cx="7826477" cy="400110"/>
          </a:xfrm>
          <a:prstGeom prst="rect">
            <a:avLst/>
          </a:prstGeom>
          <a:noFill/>
        </p:spPr>
        <p:txBody>
          <a:bodyPr wrap="square" rtlCol="0">
            <a:spAutoFit/>
          </a:bodyPr>
          <a:lstStyle/>
          <a:p>
            <a:pPr marL="355600" lvl="0" fontAlgn="base">
              <a:spcBef>
                <a:spcPct val="0"/>
              </a:spcBef>
              <a:spcAft>
                <a:spcPct val="0"/>
              </a:spcAft>
              <a:defRPr/>
            </a:pPr>
            <a:r>
              <a:rPr lang="nl-BE" sz="2000">
                <a:solidFill>
                  <a:schemeClr val="bg1">
                    <a:lumMod val="50000"/>
                  </a:schemeClr>
                </a:solidFill>
                <a:cs typeface="Arial" pitchFamily="34" charset="0"/>
              </a:rPr>
              <a:t>In het 5de jaar mag je nog van richting veranderen tot 15 januari</a:t>
            </a:r>
          </a:p>
        </p:txBody>
      </p:sp>
      <p:sp>
        <p:nvSpPr>
          <p:cNvPr id="10" name="Tekstvak 9">
            <a:extLst>
              <a:ext uri="{FF2B5EF4-FFF2-40B4-BE49-F238E27FC236}">
                <a16:creationId xmlns:a16="http://schemas.microsoft.com/office/drawing/2014/main" id="{66334B4B-EF11-4C95-9AD3-5C5C6BA35A94}"/>
              </a:ext>
            </a:extLst>
          </p:cNvPr>
          <p:cNvSpPr txBox="1"/>
          <p:nvPr/>
        </p:nvSpPr>
        <p:spPr>
          <a:xfrm>
            <a:off x="629265" y="3893841"/>
            <a:ext cx="7492180" cy="1015663"/>
          </a:xfrm>
          <a:prstGeom prst="rect">
            <a:avLst/>
          </a:prstGeom>
          <a:noFill/>
        </p:spPr>
        <p:txBody>
          <a:bodyPr wrap="square" rtlCol="0">
            <a:spAutoFit/>
          </a:bodyPr>
          <a:lstStyle/>
          <a:p>
            <a:pPr marL="92075" lvl="0" indent="-26988" fontAlgn="base">
              <a:spcBef>
                <a:spcPct val="0"/>
              </a:spcBef>
              <a:spcAft>
                <a:spcPct val="0"/>
              </a:spcAft>
              <a:buFont typeface="Arial" panose="020B0604020202020204" pitchFamily="34" charset="0"/>
              <a:buChar char="•"/>
              <a:defRPr/>
            </a:pPr>
            <a:r>
              <a:rPr lang="nl-BE" sz="2000">
                <a:solidFill>
                  <a:schemeClr val="bg1">
                    <a:lumMod val="50000"/>
                  </a:schemeClr>
                </a:solidFill>
              </a:rPr>
              <a:t>  A – attest</a:t>
            </a:r>
          </a:p>
          <a:p>
            <a:pPr marL="92075" lvl="0" indent="-26988" fontAlgn="base">
              <a:spcBef>
                <a:spcPct val="0"/>
              </a:spcBef>
              <a:spcAft>
                <a:spcPct val="0"/>
              </a:spcAft>
              <a:buFont typeface="Arial" panose="020B0604020202020204" pitchFamily="34" charset="0"/>
              <a:buChar char="•"/>
              <a:defRPr/>
            </a:pPr>
            <a:r>
              <a:rPr lang="nl-BE" sz="2000">
                <a:solidFill>
                  <a:schemeClr val="bg1">
                    <a:lumMod val="50000"/>
                  </a:schemeClr>
                </a:solidFill>
              </a:rPr>
              <a:t>  C-attest</a:t>
            </a:r>
          </a:p>
          <a:p>
            <a:pPr marL="92075" lvl="0" indent="-26988" fontAlgn="base">
              <a:spcBef>
                <a:spcPct val="0"/>
              </a:spcBef>
              <a:spcAft>
                <a:spcPct val="0"/>
              </a:spcAft>
              <a:buFont typeface="Arial" panose="020B0604020202020204" pitchFamily="34" charset="0"/>
              <a:buChar char="•"/>
              <a:defRPr/>
            </a:pPr>
            <a:r>
              <a:rPr lang="nl-BE" sz="2000">
                <a:solidFill>
                  <a:schemeClr val="bg1">
                    <a:lumMod val="50000"/>
                  </a:schemeClr>
                </a:solidFill>
              </a:rPr>
              <a:t>  Uitgestelde beslissing</a:t>
            </a:r>
          </a:p>
        </p:txBody>
      </p:sp>
      <p:sp>
        <p:nvSpPr>
          <p:cNvPr id="6" name="Tekstvak 5">
            <a:extLst>
              <a:ext uri="{FF2B5EF4-FFF2-40B4-BE49-F238E27FC236}">
                <a16:creationId xmlns:a16="http://schemas.microsoft.com/office/drawing/2014/main" id="{AC068902-D041-69A0-6E2E-07B5D06F0684}"/>
              </a:ext>
            </a:extLst>
          </p:cNvPr>
          <p:cNvSpPr txBox="1"/>
          <p:nvPr/>
        </p:nvSpPr>
        <p:spPr>
          <a:xfrm>
            <a:off x="431470" y="3406158"/>
            <a:ext cx="3326616" cy="461665"/>
          </a:xfrm>
          <a:prstGeom prst="rect">
            <a:avLst/>
          </a:prstGeom>
          <a:noFill/>
        </p:spPr>
        <p:txBody>
          <a:bodyPr wrap="none" rtlCol="0">
            <a:spAutoFit/>
          </a:bodyPr>
          <a:lstStyle/>
          <a:p>
            <a:r>
              <a:rPr lang="nl-BE" sz="2400">
                <a:solidFill>
                  <a:schemeClr val="bg1">
                    <a:lumMod val="50000"/>
                  </a:schemeClr>
                </a:solidFill>
              </a:rPr>
              <a:t>Attestering in het 5</a:t>
            </a:r>
            <a:r>
              <a:rPr lang="nl-BE" sz="2400" baseline="30000">
                <a:solidFill>
                  <a:schemeClr val="bg1">
                    <a:lumMod val="50000"/>
                  </a:schemeClr>
                </a:solidFill>
              </a:rPr>
              <a:t>de</a:t>
            </a:r>
            <a:r>
              <a:rPr lang="nl-BE" sz="2400">
                <a:solidFill>
                  <a:schemeClr val="bg1">
                    <a:lumMod val="50000"/>
                  </a:schemeClr>
                </a:solidFill>
              </a:rPr>
              <a:t> jaar</a:t>
            </a:r>
          </a:p>
        </p:txBody>
      </p:sp>
      <p:pic>
        <p:nvPicPr>
          <p:cNvPr id="11" name="Graphic 10" descr="Waarschuwing met effen opvulling">
            <a:extLst>
              <a:ext uri="{FF2B5EF4-FFF2-40B4-BE49-F238E27FC236}">
                <a16:creationId xmlns:a16="http://schemas.microsoft.com/office/drawing/2014/main" id="{18E8648A-E1B6-0C15-BF7B-83924FA0F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970" y="5324624"/>
            <a:ext cx="644121" cy="644121"/>
          </a:xfrm>
          <a:prstGeom prst="rect">
            <a:avLst/>
          </a:prstGeom>
        </p:spPr>
      </p:pic>
    </p:spTree>
    <p:extLst>
      <p:ext uri="{BB962C8B-B14F-4D97-AF65-F5344CB8AC3E}">
        <p14:creationId xmlns:p14="http://schemas.microsoft.com/office/powerpoint/2010/main" val="2318800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ALGEMENE REGELGEVING - Attestering</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6" name="Tijdelijke aanduiding voor inhoud 5">
            <a:extLst>
              <a:ext uri="{FF2B5EF4-FFF2-40B4-BE49-F238E27FC236}">
                <a16:creationId xmlns:a16="http://schemas.microsoft.com/office/drawing/2014/main" id="{F865925A-D40A-D3E9-0E09-0A294990A92E}"/>
              </a:ext>
            </a:extLst>
          </p:cNvPr>
          <p:cNvSpPr txBox="1">
            <a:spLocks noGrp="1"/>
          </p:cNvSpPr>
          <p:nvPr>
            <p:ph idx="1"/>
          </p:nvPr>
        </p:nvSpPr>
        <p:spPr>
          <a:xfrm>
            <a:off x="431470" y="1431282"/>
            <a:ext cx="8494713" cy="3182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indent="0">
              <a:buNone/>
            </a:pPr>
            <a:endParaRPr lang="nl-BE" sz="2800">
              <a:latin typeface="latoregular"/>
              <a:cs typeface="Calibri"/>
            </a:endParaRPr>
          </a:p>
          <a:p>
            <a:r>
              <a:rPr lang="nl-BE" sz="2800">
                <a:latin typeface="latoregular"/>
                <a:cs typeface="Calibri"/>
              </a:rPr>
              <a:t>Attestering  in het 6</a:t>
            </a:r>
            <a:r>
              <a:rPr lang="nl-BE" sz="2800" baseline="30000">
                <a:latin typeface="latoregular"/>
                <a:cs typeface="Calibri"/>
              </a:rPr>
              <a:t>de</a:t>
            </a:r>
            <a:r>
              <a:rPr lang="nl-BE" sz="2800">
                <a:latin typeface="latoregular"/>
                <a:cs typeface="Calibri"/>
              </a:rPr>
              <a:t> jaar</a:t>
            </a:r>
          </a:p>
          <a:p>
            <a:pPr lvl="1">
              <a:buClr>
                <a:schemeClr val="bg1">
                  <a:lumMod val="50000"/>
                </a:schemeClr>
              </a:buClr>
              <a:buFont typeface="Arial" panose="020B0604020202020204" pitchFamily="34" charset="0"/>
              <a:buChar char="•"/>
            </a:pPr>
            <a:r>
              <a:rPr lang="nl-BE" sz="2800">
                <a:latin typeface="latoregular"/>
                <a:cs typeface="Calibri"/>
              </a:rPr>
              <a:t> Diploma secundair onderwijs</a:t>
            </a:r>
          </a:p>
          <a:p>
            <a:pPr lvl="1">
              <a:buClr>
                <a:schemeClr val="bg1">
                  <a:lumMod val="50000"/>
                </a:schemeClr>
              </a:buClr>
              <a:buFont typeface="Arial" panose="020B0604020202020204" pitchFamily="34" charset="0"/>
              <a:buChar char="•"/>
            </a:pPr>
            <a:r>
              <a:rPr lang="nl-BE" sz="2800">
                <a:latin typeface="latoregular"/>
                <a:cs typeface="Calibri"/>
              </a:rPr>
              <a:t> C- attest</a:t>
            </a:r>
          </a:p>
          <a:p>
            <a:pPr lvl="1">
              <a:buClr>
                <a:schemeClr val="bg1">
                  <a:lumMod val="50000"/>
                </a:schemeClr>
              </a:buClr>
              <a:buFont typeface="Arial" panose="020B0604020202020204" pitchFamily="34" charset="0"/>
              <a:buChar char="•"/>
            </a:pPr>
            <a:r>
              <a:rPr lang="nl-BE" sz="2800">
                <a:latin typeface="latoregular"/>
                <a:cs typeface="Calibri"/>
              </a:rPr>
              <a:t> Uitgestelde beslissing</a:t>
            </a:r>
            <a:endParaRPr lang="nl-NL" sz="2800">
              <a:cs typeface="Calibri"/>
            </a:endParaRPr>
          </a:p>
          <a:p>
            <a:endParaRPr lang="nl-NL" sz="3200">
              <a:cs typeface="Calibri"/>
            </a:endParaRPr>
          </a:p>
        </p:txBody>
      </p:sp>
    </p:spTree>
    <p:extLst>
      <p:ext uri="{BB962C8B-B14F-4D97-AF65-F5344CB8AC3E}">
        <p14:creationId xmlns:p14="http://schemas.microsoft.com/office/powerpoint/2010/main" val="24790104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GO! atheneum Mariakerke:</a:t>
            </a:r>
            <a:br>
              <a:rPr lang="nl-BE"/>
            </a:br>
            <a:r>
              <a:rPr lang="nl-BE"/>
              <a:t>Waar vind ik info en hulp?</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6" name="Tekstvak 5">
            <a:extLst>
              <a:ext uri="{FF2B5EF4-FFF2-40B4-BE49-F238E27FC236}">
                <a16:creationId xmlns:a16="http://schemas.microsoft.com/office/drawing/2014/main" id="{D7CD5088-6BDE-42C6-25B0-0BE6FF1DEFDB}"/>
              </a:ext>
            </a:extLst>
          </p:cNvPr>
          <p:cNvSpPr txBox="1"/>
          <p:nvPr/>
        </p:nvSpPr>
        <p:spPr>
          <a:xfrm>
            <a:off x="4818865" y="3059668"/>
            <a:ext cx="3617844" cy="369332"/>
          </a:xfrm>
          <a:prstGeom prst="rect">
            <a:avLst/>
          </a:prstGeom>
          <a:noFill/>
        </p:spPr>
        <p:txBody>
          <a:bodyPr wrap="square" lIns="91440" tIns="45720" rIns="91440" bIns="45720" rtlCol="0" anchor="t">
            <a:spAutoFit/>
          </a:bodyPr>
          <a:lstStyle/>
          <a:p>
            <a:pPr algn="ctr"/>
            <a:r>
              <a:rPr lang="nl-BE">
                <a:hlinkClick r:id="rId4"/>
              </a:rPr>
              <a:t>link naar "De grote stap 2024-2025"</a:t>
            </a:r>
          </a:p>
        </p:txBody>
      </p:sp>
      <p:pic>
        <p:nvPicPr>
          <p:cNvPr id="3" name="Afbeelding 2" descr="Afbeelding met tekst, tekenfilm, schermopname, grafische vormgeving&#10;&#10;Automatisch gegenereerde beschrijving">
            <a:extLst>
              <a:ext uri="{FF2B5EF4-FFF2-40B4-BE49-F238E27FC236}">
                <a16:creationId xmlns:a16="http://schemas.microsoft.com/office/drawing/2014/main" id="{95436E16-6E95-D285-B326-E9A376F23311}"/>
              </a:ext>
            </a:extLst>
          </p:cNvPr>
          <p:cNvPicPr>
            <a:picLocks noChangeAspect="1"/>
          </p:cNvPicPr>
          <p:nvPr/>
        </p:nvPicPr>
        <p:blipFill>
          <a:blip r:embed="rId5"/>
          <a:stretch>
            <a:fillRect/>
          </a:stretch>
        </p:blipFill>
        <p:spPr>
          <a:xfrm>
            <a:off x="953901" y="1670538"/>
            <a:ext cx="3587389" cy="4209318"/>
          </a:xfrm>
          <a:prstGeom prst="rect">
            <a:avLst/>
          </a:prstGeom>
        </p:spPr>
      </p:pic>
    </p:spTree>
    <p:extLst>
      <p:ext uri="{BB962C8B-B14F-4D97-AF65-F5344CB8AC3E}">
        <p14:creationId xmlns:p14="http://schemas.microsoft.com/office/powerpoint/2010/main" val="86244830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Wij helpen u graag op weg</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2438874"/>
            <a:ext cx="8281058" cy="1980252"/>
          </a:xfrm>
        </p:spPr>
        <p:txBody>
          <a:bodyPr>
            <a:normAutofit fontScale="25000" lnSpcReduction="20000"/>
          </a:bodyPr>
          <a:lstStyle/>
          <a:p>
            <a:pPr algn="ctr"/>
            <a:r>
              <a:rPr lang="nl-BE" sz="9600"/>
              <a:t>Vragen over studiekeuze,</a:t>
            </a:r>
          </a:p>
          <a:p>
            <a:pPr algn="ctr"/>
            <a:r>
              <a:rPr lang="nl-BE" sz="9600"/>
              <a:t>aarzel niet </a:t>
            </a:r>
          </a:p>
          <a:p>
            <a:pPr algn="ctr"/>
            <a:r>
              <a:rPr lang="nl-BE" sz="9600"/>
              <a:t>en </a:t>
            </a:r>
          </a:p>
          <a:p>
            <a:pPr algn="ctr"/>
            <a:r>
              <a:rPr lang="nl-BE" sz="9600"/>
              <a:t>contacteer </a:t>
            </a:r>
          </a:p>
          <a:p>
            <a:pPr algn="ctr"/>
            <a:endParaRPr lang="nl-BE" sz="9600"/>
          </a:p>
          <a:p>
            <a:pPr algn="ctr"/>
            <a:r>
              <a:rPr lang="nl-BE" sz="9600"/>
              <a:t>mevrouw Tavernier via Smartschool</a:t>
            </a:r>
          </a:p>
          <a:p>
            <a:pPr algn="ctr"/>
            <a:endParaRPr lang="nl-BE" sz="9600"/>
          </a:p>
          <a:p>
            <a:pPr algn="ctr"/>
            <a:r>
              <a:rPr lang="nl-BE" sz="9600" b="1">
                <a:solidFill>
                  <a:srgbClr val="FF0000"/>
                </a:solidFill>
              </a:rPr>
              <a:t>veel succes met je keuze en verdere studieloopbaan!</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480184" y="2480414"/>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488355" y="1847288"/>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8267259" y="4798238"/>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8394446" y="3998180"/>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63383" y="5590675"/>
            <a:ext cx="601309" cy="582883"/>
          </a:xfrm>
          <a:prstGeom prst="rect">
            <a:avLst/>
          </a:prstGeom>
        </p:spPr>
      </p:pic>
    </p:spTree>
    <p:extLst>
      <p:ext uri="{BB962C8B-B14F-4D97-AF65-F5344CB8AC3E}">
        <p14:creationId xmlns:p14="http://schemas.microsoft.com/office/powerpoint/2010/main" val="3300289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GO! atheneum Mariakerke:</a:t>
            </a:r>
            <a:br>
              <a:rPr lang="nl-BE"/>
            </a:br>
            <a:r>
              <a:rPr lang="nl-BE"/>
              <a:t>Waar vind ik info en hulp?</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3" name="Tekstvak 2">
            <a:extLst>
              <a:ext uri="{FF2B5EF4-FFF2-40B4-BE49-F238E27FC236}">
                <a16:creationId xmlns:a16="http://schemas.microsoft.com/office/drawing/2014/main" id="{73A40091-51BE-2E3D-6AE2-EA5F47ED774E}"/>
              </a:ext>
            </a:extLst>
          </p:cNvPr>
          <p:cNvSpPr txBox="1"/>
          <p:nvPr/>
        </p:nvSpPr>
        <p:spPr>
          <a:xfrm>
            <a:off x="925735" y="5226942"/>
            <a:ext cx="61400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ea typeface="Calibri"/>
              <a:cs typeface="Calibri"/>
            </a:endParaRPr>
          </a:p>
          <a:p>
            <a:pPr algn="l"/>
            <a:r>
              <a:rPr lang="nl-NL">
                <a:ea typeface="Calibri"/>
                <a:cs typeface="Calibri"/>
                <a:hlinkClick r:id="rId4"/>
              </a:rPr>
              <a:t>Link ‘Onderwijskiezer’</a:t>
            </a:r>
            <a:endParaRPr lang="nl-NL"/>
          </a:p>
        </p:txBody>
      </p:sp>
      <p:pic>
        <p:nvPicPr>
          <p:cNvPr id="7" name="Afbeelding 6" descr="Afbeelding met tekst, schermopname, Lettertype, nummer&#10;&#10;Automatisch gegenereerde beschrijving">
            <a:extLst>
              <a:ext uri="{FF2B5EF4-FFF2-40B4-BE49-F238E27FC236}">
                <a16:creationId xmlns:a16="http://schemas.microsoft.com/office/drawing/2014/main" id="{4B6C62E6-3C72-819D-17BC-37B3C26E33CE}"/>
              </a:ext>
            </a:extLst>
          </p:cNvPr>
          <p:cNvPicPr>
            <a:picLocks noChangeAspect="1"/>
          </p:cNvPicPr>
          <p:nvPr/>
        </p:nvPicPr>
        <p:blipFill>
          <a:blip r:embed="rId5"/>
          <a:stretch>
            <a:fillRect/>
          </a:stretch>
        </p:blipFill>
        <p:spPr>
          <a:xfrm>
            <a:off x="142973" y="1249052"/>
            <a:ext cx="6578338" cy="4039929"/>
          </a:xfrm>
          <a:prstGeom prst="rect">
            <a:avLst/>
          </a:prstGeom>
        </p:spPr>
      </p:pic>
    </p:spTree>
    <p:extLst>
      <p:ext uri="{BB962C8B-B14F-4D97-AF65-F5344CB8AC3E}">
        <p14:creationId xmlns:p14="http://schemas.microsoft.com/office/powerpoint/2010/main" val="9062005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Waar situeren we ons in het onderwijslandschap?</a:t>
            </a:r>
          </a:p>
        </p:txBody>
      </p:sp>
      <p:sp>
        <p:nvSpPr>
          <p:cNvPr id="3" name="Tijdelijke aanduiding voor inhoud 2"/>
          <p:cNvSpPr>
            <a:spLocks noGrp="1"/>
          </p:cNvSpPr>
          <p:nvPr>
            <p:ph idx="1"/>
          </p:nvPr>
        </p:nvSpPr>
        <p:spPr>
          <a:xfrm>
            <a:off x="899592" y="2420888"/>
            <a:ext cx="7992888" cy="3658179"/>
          </a:xfrm>
        </p:spPr>
        <p:txBody>
          <a:bodyPr/>
          <a:lstStyle/>
          <a:p>
            <a:pPr marL="0" indent="0">
              <a:buNone/>
            </a:pPr>
            <a:endParaRPr lang="nl-BE" sz="2000" b="1"/>
          </a:p>
        </p:txBody>
      </p:sp>
      <p:sp>
        <p:nvSpPr>
          <p:cNvPr id="6" name="TextBox 3">
            <a:extLst>
              <a:ext uri="{FF2B5EF4-FFF2-40B4-BE49-F238E27FC236}">
                <a16:creationId xmlns:a16="http://schemas.microsoft.com/office/drawing/2014/main" id="{81ACC560-B8B4-1D41-BA1D-8E2F3B51A777}"/>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9" name="TextBox 3">
            <a:extLst>
              <a:ext uri="{FF2B5EF4-FFF2-40B4-BE49-F238E27FC236}">
                <a16:creationId xmlns:a16="http://schemas.microsoft.com/office/drawing/2014/main" id="{27039F64-4F8A-BE48-917C-A13CD2792700}"/>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1" name="Picture 6">
            <a:extLst>
              <a:ext uri="{FF2B5EF4-FFF2-40B4-BE49-F238E27FC236}">
                <a16:creationId xmlns:a16="http://schemas.microsoft.com/office/drawing/2014/main" id="{FCE0218A-3B02-CA4D-8169-891301625638}"/>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12" name="AutoShape 4">
            <a:extLst>
              <a:ext uri="{FF2B5EF4-FFF2-40B4-BE49-F238E27FC236}">
                <a16:creationId xmlns:a16="http://schemas.microsoft.com/office/drawing/2014/main" id="{391BB2A9-6187-2B45-B39B-22B947469323}"/>
              </a:ext>
            </a:extLst>
          </p:cNvPr>
          <p:cNvSpPr>
            <a:spLocks noChangeArrowheads="1"/>
          </p:cNvSpPr>
          <p:nvPr/>
        </p:nvSpPr>
        <p:spPr bwMode="auto">
          <a:xfrm>
            <a:off x="612477" y="2421657"/>
            <a:ext cx="1584176" cy="504056"/>
          </a:xfrm>
          <a:prstGeom prst="roundRect">
            <a:avLst>
              <a:gd name="adj" fmla="val 16667"/>
            </a:avLst>
          </a:prstGeom>
          <a:solidFill>
            <a:schemeClr val="accent2"/>
          </a:solidFill>
          <a:ln w="9525">
            <a:solidFill>
              <a:schemeClr val="accent2"/>
            </a:solidFill>
            <a:round/>
            <a:headEnd/>
            <a:tailEnd/>
          </a:ln>
          <a:effectLst/>
        </p:spPr>
        <p:txBody>
          <a:bodyPr wrap="none" anchor="ctr"/>
          <a:lstStyle/>
          <a:p>
            <a:pPr algn="ctr"/>
            <a:r>
              <a:rPr lang="nl-BE" sz="2000" b="1">
                <a:solidFill>
                  <a:schemeClr val="bg1"/>
                </a:solidFill>
              </a:rPr>
              <a:t>1</a:t>
            </a:r>
            <a:r>
              <a:rPr lang="nl-BE" sz="2000" b="1" baseline="30000">
                <a:solidFill>
                  <a:schemeClr val="bg1"/>
                </a:solidFill>
              </a:rPr>
              <a:t>ste</a:t>
            </a:r>
            <a:r>
              <a:rPr lang="nl-BE" sz="2000" b="1">
                <a:solidFill>
                  <a:schemeClr val="bg1"/>
                </a:solidFill>
              </a:rPr>
              <a:t> graad</a:t>
            </a:r>
            <a:endParaRPr lang="en-US" sz="2000" b="1">
              <a:solidFill>
                <a:schemeClr val="bg1"/>
              </a:solidFill>
            </a:endParaRPr>
          </a:p>
        </p:txBody>
      </p:sp>
      <p:sp>
        <p:nvSpPr>
          <p:cNvPr id="13" name="AutoShape 5">
            <a:extLst>
              <a:ext uri="{FF2B5EF4-FFF2-40B4-BE49-F238E27FC236}">
                <a16:creationId xmlns:a16="http://schemas.microsoft.com/office/drawing/2014/main" id="{D62E9EF3-C8A1-9047-8249-8CCE604026E3}"/>
              </a:ext>
            </a:extLst>
          </p:cNvPr>
          <p:cNvSpPr>
            <a:spLocks noChangeArrowheads="1"/>
          </p:cNvSpPr>
          <p:nvPr/>
        </p:nvSpPr>
        <p:spPr bwMode="auto">
          <a:xfrm>
            <a:off x="615630" y="3480289"/>
            <a:ext cx="1911726" cy="451999"/>
          </a:xfrm>
          <a:prstGeom prst="roundRect">
            <a:avLst>
              <a:gd name="adj" fmla="val 16667"/>
            </a:avLst>
          </a:prstGeom>
          <a:solidFill>
            <a:schemeClr val="accent2"/>
          </a:solidFill>
          <a:ln w="9525" algn="ctr">
            <a:solidFill>
              <a:schemeClr val="accent2"/>
            </a:solidFill>
            <a:round/>
            <a:headEnd/>
            <a:tailEnd/>
          </a:ln>
          <a:effectLst/>
        </p:spPr>
        <p:txBody>
          <a:bodyPr wrap="none" anchor="ctr"/>
          <a:lstStyle/>
          <a:p>
            <a:pPr algn="ctr"/>
            <a:r>
              <a:rPr lang="nl-BE" sz="2000" b="1">
                <a:solidFill>
                  <a:schemeClr val="bg1"/>
                </a:solidFill>
              </a:rPr>
              <a:t>2</a:t>
            </a:r>
            <a:r>
              <a:rPr lang="nl-BE" sz="2000" b="1" baseline="30000">
                <a:solidFill>
                  <a:schemeClr val="bg1"/>
                </a:solidFill>
              </a:rPr>
              <a:t>de</a:t>
            </a:r>
            <a:r>
              <a:rPr lang="nl-BE" sz="2000" b="1">
                <a:solidFill>
                  <a:schemeClr val="bg1"/>
                </a:solidFill>
              </a:rPr>
              <a:t> &amp; 3</a:t>
            </a:r>
            <a:r>
              <a:rPr lang="nl-BE" sz="2000" b="1" baseline="30000">
                <a:solidFill>
                  <a:schemeClr val="bg1"/>
                </a:solidFill>
              </a:rPr>
              <a:t>de</a:t>
            </a:r>
            <a:r>
              <a:rPr lang="nl-BE" sz="2000" b="1">
                <a:solidFill>
                  <a:schemeClr val="bg1"/>
                </a:solidFill>
              </a:rPr>
              <a:t> graad</a:t>
            </a:r>
            <a:endParaRPr lang="en-US" sz="2000" b="1">
              <a:solidFill>
                <a:schemeClr val="bg1"/>
              </a:solidFill>
            </a:endParaRPr>
          </a:p>
        </p:txBody>
      </p:sp>
      <p:sp>
        <p:nvSpPr>
          <p:cNvPr id="14" name="AutoShape 6">
            <a:extLst>
              <a:ext uri="{FF2B5EF4-FFF2-40B4-BE49-F238E27FC236}">
                <a16:creationId xmlns:a16="http://schemas.microsoft.com/office/drawing/2014/main" id="{C3889D6F-AC4F-9947-B620-F0BE89950137}"/>
              </a:ext>
            </a:extLst>
          </p:cNvPr>
          <p:cNvSpPr>
            <a:spLocks noChangeArrowheads="1"/>
          </p:cNvSpPr>
          <p:nvPr/>
        </p:nvSpPr>
        <p:spPr bwMode="auto">
          <a:xfrm>
            <a:off x="6733381" y="2348880"/>
            <a:ext cx="1871662" cy="503238"/>
          </a:xfrm>
          <a:prstGeom prst="roundRect">
            <a:avLst>
              <a:gd name="adj" fmla="val 16667"/>
            </a:avLst>
          </a:prstGeom>
          <a:solidFill>
            <a:schemeClr val="bg1"/>
          </a:solidFill>
          <a:ln w="9525">
            <a:solidFill>
              <a:schemeClr val="tx2"/>
            </a:solidFill>
            <a:round/>
            <a:headEnd/>
            <a:tailEnd/>
          </a:ln>
          <a:effectLst/>
        </p:spPr>
        <p:txBody>
          <a:bodyPr wrap="none" anchor="ctr"/>
          <a:lstStyle/>
          <a:p>
            <a:pPr algn="ctr"/>
            <a:r>
              <a:rPr lang="nl-BE" err="1">
                <a:solidFill>
                  <a:schemeClr val="tx2"/>
                </a:solidFill>
              </a:rPr>
              <a:t>B-stroom</a:t>
            </a:r>
            <a:endParaRPr lang="en-US">
              <a:solidFill>
                <a:schemeClr val="tx2"/>
              </a:solidFill>
            </a:endParaRPr>
          </a:p>
        </p:txBody>
      </p:sp>
      <p:sp>
        <p:nvSpPr>
          <p:cNvPr id="15" name="AutoShape 7">
            <a:extLst>
              <a:ext uri="{FF2B5EF4-FFF2-40B4-BE49-F238E27FC236}">
                <a16:creationId xmlns:a16="http://schemas.microsoft.com/office/drawing/2014/main" id="{40FAD0BB-8DEC-6D44-962D-0009FB525A01}"/>
              </a:ext>
            </a:extLst>
          </p:cNvPr>
          <p:cNvSpPr>
            <a:spLocks noChangeArrowheads="1"/>
          </p:cNvSpPr>
          <p:nvPr/>
        </p:nvSpPr>
        <p:spPr bwMode="auto">
          <a:xfrm>
            <a:off x="3636168" y="2348880"/>
            <a:ext cx="1871663" cy="503238"/>
          </a:xfrm>
          <a:prstGeom prst="roundRect">
            <a:avLst>
              <a:gd name="adj" fmla="val 16667"/>
            </a:avLst>
          </a:prstGeom>
          <a:solidFill>
            <a:schemeClr val="tx2"/>
          </a:solidFill>
          <a:ln w="28575">
            <a:solidFill>
              <a:schemeClr val="tx2"/>
            </a:solidFill>
            <a:round/>
            <a:headEnd/>
            <a:tailEnd/>
          </a:ln>
          <a:effectLst/>
        </p:spPr>
        <p:txBody>
          <a:bodyPr wrap="none" anchor="ctr"/>
          <a:lstStyle/>
          <a:p>
            <a:pPr algn="ctr"/>
            <a:r>
              <a:rPr lang="nl-BE" b="1" err="1">
                <a:solidFill>
                  <a:schemeClr val="bg1"/>
                </a:solidFill>
              </a:rPr>
              <a:t>A-stroom</a:t>
            </a:r>
            <a:endParaRPr lang="en-US" b="1">
              <a:solidFill>
                <a:schemeClr val="bg1"/>
              </a:solidFill>
            </a:endParaRPr>
          </a:p>
        </p:txBody>
      </p:sp>
      <p:sp>
        <p:nvSpPr>
          <p:cNvPr id="16" name="AutoShape 8">
            <a:extLst>
              <a:ext uri="{FF2B5EF4-FFF2-40B4-BE49-F238E27FC236}">
                <a16:creationId xmlns:a16="http://schemas.microsoft.com/office/drawing/2014/main" id="{5E4CDA92-3651-D243-BA72-157CA9F09CCB}"/>
              </a:ext>
            </a:extLst>
          </p:cNvPr>
          <p:cNvSpPr>
            <a:spLocks noChangeArrowheads="1"/>
          </p:cNvSpPr>
          <p:nvPr/>
        </p:nvSpPr>
        <p:spPr bwMode="auto">
          <a:xfrm>
            <a:off x="614697" y="4703606"/>
            <a:ext cx="2042011" cy="503237"/>
          </a:xfrm>
          <a:prstGeom prst="roundRect">
            <a:avLst>
              <a:gd name="adj" fmla="val 16667"/>
            </a:avLst>
          </a:prstGeom>
          <a:solidFill>
            <a:schemeClr val="tx2"/>
          </a:solidFill>
          <a:ln w="38100">
            <a:solidFill>
              <a:schemeClr val="tx2"/>
            </a:solidFill>
            <a:round/>
            <a:headEnd/>
            <a:tailEnd/>
          </a:ln>
          <a:effectLst/>
        </p:spPr>
        <p:txBody>
          <a:bodyPr wrap="none" anchor="ctr"/>
          <a:lstStyle/>
          <a:p>
            <a:pPr algn="ctr"/>
            <a:r>
              <a:rPr lang="nl-NL" b="1">
                <a:solidFill>
                  <a:schemeClr val="bg1"/>
                </a:solidFill>
              </a:rPr>
              <a:t>D</a:t>
            </a:r>
            <a:r>
              <a:rPr lang="nl-BE" b="1" err="1">
                <a:solidFill>
                  <a:schemeClr val="bg1"/>
                </a:solidFill>
              </a:rPr>
              <a:t>oorstroomfinaliteit</a:t>
            </a:r>
            <a:endParaRPr lang="en-US" b="1">
              <a:solidFill>
                <a:schemeClr val="bg1"/>
              </a:solidFill>
            </a:endParaRPr>
          </a:p>
        </p:txBody>
      </p:sp>
      <p:sp>
        <p:nvSpPr>
          <p:cNvPr id="17" name="AutoShape 9">
            <a:extLst>
              <a:ext uri="{FF2B5EF4-FFF2-40B4-BE49-F238E27FC236}">
                <a16:creationId xmlns:a16="http://schemas.microsoft.com/office/drawing/2014/main" id="{6E867B25-C8E3-854A-ADF1-5921C2E19B9F}"/>
              </a:ext>
            </a:extLst>
          </p:cNvPr>
          <p:cNvSpPr>
            <a:spLocks noChangeArrowheads="1"/>
          </p:cNvSpPr>
          <p:nvPr/>
        </p:nvSpPr>
        <p:spPr bwMode="auto">
          <a:xfrm>
            <a:off x="3814127" y="4703606"/>
            <a:ext cx="1707991" cy="503237"/>
          </a:xfrm>
          <a:prstGeom prst="roundRect">
            <a:avLst>
              <a:gd name="adj" fmla="val 16667"/>
            </a:avLst>
          </a:prstGeom>
          <a:noFill/>
          <a:ln w="9525">
            <a:solidFill>
              <a:schemeClr val="tx2"/>
            </a:solidFill>
            <a:round/>
            <a:headEnd/>
            <a:tailEnd/>
          </a:ln>
          <a:effectLst/>
        </p:spPr>
        <p:txBody>
          <a:bodyPr wrap="none" anchor="ctr"/>
          <a:lstStyle/>
          <a:p>
            <a:pPr algn="ctr"/>
            <a:r>
              <a:rPr lang="nl-NL">
                <a:solidFill>
                  <a:schemeClr val="bg1">
                    <a:lumMod val="50000"/>
                  </a:schemeClr>
                </a:solidFill>
              </a:rPr>
              <a:t>D</a:t>
            </a:r>
            <a:r>
              <a:rPr lang="nl-BE" err="1">
                <a:solidFill>
                  <a:schemeClr val="bg1">
                    <a:lumMod val="50000"/>
                  </a:schemeClr>
                </a:solidFill>
              </a:rPr>
              <a:t>ubbele</a:t>
            </a:r>
            <a:r>
              <a:rPr lang="nl-BE">
                <a:solidFill>
                  <a:schemeClr val="bg1">
                    <a:lumMod val="50000"/>
                  </a:schemeClr>
                </a:solidFill>
              </a:rPr>
              <a:t> finaliteit</a:t>
            </a:r>
            <a:endParaRPr lang="en-US">
              <a:solidFill>
                <a:schemeClr val="bg1">
                  <a:lumMod val="50000"/>
                </a:schemeClr>
              </a:solidFill>
            </a:endParaRPr>
          </a:p>
        </p:txBody>
      </p:sp>
      <p:sp>
        <p:nvSpPr>
          <p:cNvPr id="18" name="AutoShape 10">
            <a:extLst>
              <a:ext uri="{FF2B5EF4-FFF2-40B4-BE49-F238E27FC236}">
                <a16:creationId xmlns:a16="http://schemas.microsoft.com/office/drawing/2014/main" id="{A7464F4D-EF01-364F-B8E9-3C67326ABF9C}"/>
              </a:ext>
            </a:extLst>
          </p:cNvPr>
          <p:cNvSpPr>
            <a:spLocks noChangeArrowheads="1"/>
          </p:cNvSpPr>
          <p:nvPr/>
        </p:nvSpPr>
        <p:spPr bwMode="auto">
          <a:xfrm>
            <a:off x="5794946" y="4649597"/>
            <a:ext cx="2917583" cy="515926"/>
          </a:xfrm>
          <a:prstGeom prst="roundRect">
            <a:avLst>
              <a:gd name="adj" fmla="val 16667"/>
            </a:avLst>
          </a:prstGeom>
          <a:noFill/>
          <a:ln w="9525">
            <a:solidFill>
              <a:schemeClr val="tx2"/>
            </a:solidFill>
            <a:round/>
            <a:headEnd/>
            <a:tailEnd/>
          </a:ln>
          <a:effectLst/>
        </p:spPr>
        <p:txBody>
          <a:bodyPr wrap="none" lIns="91440" tIns="45720" rIns="91440" bIns="45720" anchor="ctr"/>
          <a:lstStyle/>
          <a:p>
            <a:pPr algn="ctr"/>
            <a:r>
              <a:rPr lang="nl-NL">
                <a:solidFill>
                  <a:schemeClr val="bg1">
                    <a:lumMod val="50000"/>
                  </a:schemeClr>
                </a:solidFill>
              </a:rPr>
              <a:t>A</a:t>
            </a:r>
            <a:r>
              <a:rPr lang="nl-BE" err="1">
                <a:solidFill>
                  <a:schemeClr val="bg1">
                    <a:lumMod val="50000"/>
                  </a:schemeClr>
                </a:solidFill>
              </a:rPr>
              <a:t>rbeidsmarktgerichte</a:t>
            </a:r>
            <a:r>
              <a:rPr lang="nl-BE">
                <a:solidFill>
                  <a:schemeClr val="bg1">
                    <a:lumMod val="50000"/>
                  </a:schemeClr>
                </a:solidFill>
              </a:rPr>
              <a:t> finaliteit</a:t>
            </a:r>
            <a:endParaRPr lang="en-US">
              <a:solidFill>
                <a:schemeClr val="bg1">
                  <a:lumMod val="50000"/>
                </a:schemeClr>
              </a:solidFill>
            </a:endParaRPr>
          </a:p>
        </p:txBody>
      </p:sp>
      <p:cxnSp>
        <p:nvCxnSpPr>
          <p:cNvPr id="19" name="AutoShape 11">
            <a:extLst>
              <a:ext uri="{FF2B5EF4-FFF2-40B4-BE49-F238E27FC236}">
                <a16:creationId xmlns:a16="http://schemas.microsoft.com/office/drawing/2014/main" id="{9635FC8E-1D88-9F40-BB7D-8BC1F3E76412}"/>
              </a:ext>
            </a:extLst>
          </p:cNvPr>
          <p:cNvCxnSpPr>
            <a:cxnSpLocks noChangeShapeType="1"/>
          </p:cNvCxnSpPr>
          <p:nvPr/>
        </p:nvCxnSpPr>
        <p:spPr bwMode="auto">
          <a:xfrm flipH="1">
            <a:off x="2213961" y="2613416"/>
            <a:ext cx="2651402" cy="2039394"/>
          </a:xfrm>
          <a:prstGeom prst="straightConnector1">
            <a:avLst/>
          </a:prstGeom>
          <a:noFill/>
          <a:ln w="38100">
            <a:solidFill>
              <a:schemeClr val="tx2"/>
            </a:solidFill>
            <a:round/>
            <a:headEnd/>
            <a:tailEnd type="triangle" w="med" len="med"/>
          </a:ln>
          <a:effectLst/>
        </p:spPr>
      </p:cxnSp>
      <p:cxnSp>
        <p:nvCxnSpPr>
          <p:cNvPr id="20" name="AutoShape 12">
            <a:extLst>
              <a:ext uri="{FF2B5EF4-FFF2-40B4-BE49-F238E27FC236}">
                <a16:creationId xmlns:a16="http://schemas.microsoft.com/office/drawing/2014/main" id="{FE3D4F52-95DB-B144-9BAF-F73C23F3E6B5}"/>
              </a:ext>
            </a:extLst>
          </p:cNvPr>
          <p:cNvCxnSpPr>
            <a:cxnSpLocks noChangeShapeType="1"/>
          </p:cNvCxnSpPr>
          <p:nvPr/>
        </p:nvCxnSpPr>
        <p:spPr bwMode="auto">
          <a:xfrm>
            <a:off x="4571999" y="2861874"/>
            <a:ext cx="13029" cy="1787723"/>
          </a:xfrm>
          <a:prstGeom prst="straightConnector1">
            <a:avLst/>
          </a:prstGeom>
          <a:noFill/>
          <a:ln w="38100">
            <a:solidFill>
              <a:schemeClr val="tx2"/>
            </a:solidFill>
            <a:round/>
            <a:headEnd/>
            <a:tailEnd type="triangle" w="med" len="med"/>
          </a:ln>
          <a:effectLst/>
        </p:spPr>
      </p:cxnSp>
      <p:cxnSp>
        <p:nvCxnSpPr>
          <p:cNvPr id="21" name="AutoShape 13">
            <a:extLst>
              <a:ext uri="{FF2B5EF4-FFF2-40B4-BE49-F238E27FC236}">
                <a16:creationId xmlns:a16="http://schemas.microsoft.com/office/drawing/2014/main" id="{2AB63503-ABC8-1F42-81AB-F7D43D511D8A}"/>
              </a:ext>
            </a:extLst>
          </p:cNvPr>
          <p:cNvCxnSpPr>
            <a:cxnSpLocks noChangeShapeType="1"/>
            <a:stCxn id="14" idx="2"/>
            <a:endCxn id="18" idx="0"/>
          </p:cNvCxnSpPr>
          <p:nvPr/>
        </p:nvCxnSpPr>
        <p:spPr bwMode="auto">
          <a:xfrm flipH="1">
            <a:off x="7253738" y="2852118"/>
            <a:ext cx="415474" cy="1797479"/>
          </a:xfrm>
          <a:prstGeom prst="straightConnector1">
            <a:avLst/>
          </a:prstGeom>
          <a:noFill/>
          <a:ln w="38100">
            <a:solidFill>
              <a:schemeClr val="tx2"/>
            </a:solidFill>
            <a:round/>
            <a:headEnd/>
            <a:tailEnd type="triangle" w="med" len="med"/>
          </a:ln>
          <a:effectLst/>
        </p:spPr>
      </p:cxnSp>
      <p:cxnSp>
        <p:nvCxnSpPr>
          <p:cNvPr id="22" name="AutoShape 15">
            <a:extLst>
              <a:ext uri="{FF2B5EF4-FFF2-40B4-BE49-F238E27FC236}">
                <a16:creationId xmlns:a16="http://schemas.microsoft.com/office/drawing/2014/main" id="{D8DA96EC-3C3B-A241-844E-52D9B52FC1BB}"/>
              </a:ext>
            </a:extLst>
          </p:cNvPr>
          <p:cNvCxnSpPr>
            <a:cxnSpLocks noChangeShapeType="1"/>
            <a:stCxn id="15" idx="3"/>
            <a:endCxn id="14" idx="1"/>
          </p:cNvCxnSpPr>
          <p:nvPr/>
        </p:nvCxnSpPr>
        <p:spPr bwMode="auto">
          <a:xfrm>
            <a:off x="5522118" y="2601293"/>
            <a:ext cx="1211263" cy="0"/>
          </a:xfrm>
          <a:prstGeom prst="straightConnector1">
            <a:avLst/>
          </a:prstGeom>
          <a:noFill/>
          <a:ln w="9525">
            <a:solidFill>
              <a:schemeClr val="tx1"/>
            </a:solidFill>
            <a:round/>
            <a:headEnd/>
            <a:tailEnd type="triangle" w="med" len="med"/>
          </a:ln>
          <a:effectLst/>
        </p:spPr>
      </p:cxnSp>
      <p:cxnSp>
        <p:nvCxnSpPr>
          <p:cNvPr id="23" name="AutoShape 18">
            <a:extLst>
              <a:ext uri="{FF2B5EF4-FFF2-40B4-BE49-F238E27FC236}">
                <a16:creationId xmlns:a16="http://schemas.microsoft.com/office/drawing/2014/main" id="{E29452D3-4557-C34E-94A0-EE316F3EB169}"/>
              </a:ext>
            </a:extLst>
          </p:cNvPr>
          <p:cNvCxnSpPr>
            <a:cxnSpLocks noChangeShapeType="1"/>
            <a:stCxn id="15" idx="2"/>
            <a:endCxn id="18" idx="0"/>
          </p:cNvCxnSpPr>
          <p:nvPr/>
        </p:nvCxnSpPr>
        <p:spPr bwMode="auto">
          <a:xfrm>
            <a:off x="4572000" y="2852118"/>
            <a:ext cx="2681738" cy="1797479"/>
          </a:xfrm>
          <a:prstGeom prst="straightConnector1">
            <a:avLst/>
          </a:prstGeom>
          <a:noFill/>
          <a:ln w="38100">
            <a:solidFill>
              <a:schemeClr val="tx2"/>
            </a:solidFill>
            <a:round/>
            <a:headEnd/>
            <a:tailEnd type="triangle" w="med" len="med"/>
          </a:ln>
          <a:effectLst/>
        </p:spPr>
      </p:cxnSp>
      <p:sp>
        <p:nvSpPr>
          <p:cNvPr id="24" name="AutoShape 9">
            <a:extLst>
              <a:ext uri="{FF2B5EF4-FFF2-40B4-BE49-F238E27FC236}">
                <a16:creationId xmlns:a16="http://schemas.microsoft.com/office/drawing/2014/main" id="{03739E7A-1B36-EB44-BE29-EB82C8FF6928}"/>
              </a:ext>
            </a:extLst>
          </p:cNvPr>
          <p:cNvSpPr>
            <a:spLocks noChangeArrowheads="1"/>
          </p:cNvSpPr>
          <p:nvPr/>
        </p:nvSpPr>
        <p:spPr bwMode="auto">
          <a:xfrm>
            <a:off x="9554695" y="5575830"/>
            <a:ext cx="785818" cy="503237"/>
          </a:xfrm>
          <a:prstGeom prst="roundRect">
            <a:avLst>
              <a:gd name="adj" fmla="val 16667"/>
            </a:avLst>
          </a:prstGeom>
          <a:noFill/>
          <a:ln w="9525">
            <a:solidFill>
              <a:schemeClr val="tx2"/>
            </a:solidFill>
            <a:round/>
            <a:headEnd/>
            <a:tailEnd/>
          </a:ln>
          <a:effectLst/>
        </p:spPr>
        <p:txBody>
          <a:bodyPr wrap="none"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5109726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p:cNvSpPr>
            <a:spLocks noGrp="1" noChangeArrowheads="1"/>
          </p:cNvSpPr>
          <p:nvPr>
            <p:ph type="title"/>
          </p:nvPr>
        </p:nvSpPr>
        <p:spPr>
          <a:xfrm>
            <a:off x="241603" y="-105105"/>
            <a:ext cx="8281059" cy="1237615"/>
          </a:xfrm>
        </p:spPr>
        <p:txBody>
          <a:bodyPr/>
          <a:lstStyle/>
          <a:p>
            <a:pPr eaLnBrk="1" hangingPunct="1"/>
            <a:r>
              <a:rPr lang="nl-BE"/>
              <a:t>Structuur onderwijsaanbod GO! AM</a:t>
            </a:r>
            <a:endParaRPr lang="en-US"/>
          </a:p>
        </p:txBody>
      </p:sp>
      <p:sp>
        <p:nvSpPr>
          <p:cNvPr id="5" name="AutoShape 3"/>
          <p:cNvSpPr>
            <a:spLocks noChangeArrowheads="1"/>
          </p:cNvSpPr>
          <p:nvPr/>
        </p:nvSpPr>
        <p:spPr bwMode="auto">
          <a:xfrm>
            <a:off x="362662" y="1302752"/>
            <a:ext cx="2211047" cy="491067"/>
          </a:xfrm>
          <a:prstGeom prst="roundRect">
            <a:avLst>
              <a:gd name="adj" fmla="val 16667"/>
            </a:avLst>
          </a:prstGeom>
          <a:solidFill>
            <a:schemeClr val="accent2"/>
          </a:solidFill>
          <a:ln w="9525">
            <a:solidFill>
              <a:schemeClr val="accent2"/>
            </a:solidFill>
            <a:round/>
            <a:headEnd/>
            <a:tailEnd/>
          </a:ln>
          <a:effectLst/>
        </p:spPr>
        <p:txBody>
          <a:bodyPr wrap="none" anchor="ctr"/>
          <a:lstStyle/>
          <a:p>
            <a:pPr algn="ctr"/>
            <a:r>
              <a:rPr lang="nl-BE" b="1">
                <a:solidFill>
                  <a:schemeClr val="bg1"/>
                </a:solidFill>
              </a:rPr>
              <a:t>1</a:t>
            </a:r>
            <a:r>
              <a:rPr lang="nl-BE" b="1" baseline="30000">
                <a:solidFill>
                  <a:schemeClr val="bg1"/>
                </a:solidFill>
              </a:rPr>
              <a:t>ste</a:t>
            </a:r>
            <a:r>
              <a:rPr lang="nl-BE" b="1">
                <a:solidFill>
                  <a:schemeClr val="bg1"/>
                </a:solidFill>
              </a:rPr>
              <a:t> graad A</a:t>
            </a:r>
            <a:endParaRPr lang="en-US" b="1">
              <a:solidFill>
                <a:schemeClr val="bg1"/>
              </a:solidFill>
            </a:endParaRPr>
          </a:p>
        </p:txBody>
      </p:sp>
      <p:sp>
        <p:nvSpPr>
          <p:cNvPr id="6" name="AutoShape 6"/>
          <p:cNvSpPr>
            <a:spLocks noChangeArrowheads="1"/>
          </p:cNvSpPr>
          <p:nvPr/>
        </p:nvSpPr>
        <p:spPr bwMode="auto">
          <a:xfrm>
            <a:off x="413470" y="5145933"/>
            <a:ext cx="2160239" cy="504279"/>
          </a:xfrm>
          <a:prstGeom prst="roundRect">
            <a:avLst>
              <a:gd name="adj" fmla="val 16667"/>
            </a:avLst>
          </a:prstGeom>
          <a:solidFill>
            <a:schemeClr val="accent2"/>
          </a:solidFill>
          <a:ln w="9525" algn="ctr">
            <a:solidFill>
              <a:schemeClr val="accent2"/>
            </a:solidFill>
            <a:round/>
            <a:headEnd/>
            <a:tailEnd/>
          </a:ln>
          <a:effectLst/>
        </p:spPr>
        <p:txBody>
          <a:bodyPr wrap="none" anchor="ctr"/>
          <a:lstStyle/>
          <a:p>
            <a:pPr algn="ctr"/>
            <a:r>
              <a:rPr lang="nl-BE" b="1">
                <a:solidFill>
                  <a:schemeClr val="bg1"/>
                </a:solidFill>
              </a:rPr>
              <a:t>3</a:t>
            </a:r>
            <a:r>
              <a:rPr lang="nl-BE" b="1" baseline="30000">
                <a:solidFill>
                  <a:schemeClr val="bg1"/>
                </a:solidFill>
              </a:rPr>
              <a:t>de</a:t>
            </a:r>
            <a:r>
              <a:rPr lang="nl-BE" b="1">
                <a:solidFill>
                  <a:schemeClr val="bg1"/>
                </a:solidFill>
              </a:rPr>
              <a:t> graad ASO</a:t>
            </a:r>
            <a:endParaRPr lang="en-US" b="1">
              <a:solidFill>
                <a:schemeClr val="bg1"/>
              </a:solidFill>
            </a:endParaRPr>
          </a:p>
        </p:txBody>
      </p:sp>
      <p:sp>
        <p:nvSpPr>
          <p:cNvPr id="7" name="AutoShape 7"/>
          <p:cNvSpPr>
            <a:spLocks noChangeArrowheads="1"/>
          </p:cNvSpPr>
          <p:nvPr/>
        </p:nvSpPr>
        <p:spPr bwMode="auto">
          <a:xfrm>
            <a:off x="2573709" y="2148025"/>
            <a:ext cx="1662747" cy="491067"/>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1A  met modules</a:t>
            </a:r>
            <a:endParaRPr lang="en-US" sz="1600">
              <a:solidFill>
                <a:schemeClr val="bg1"/>
              </a:solidFill>
            </a:endParaRPr>
          </a:p>
        </p:txBody>
      </p:sp>
      <p:sp>
        <p:nvSpPr>
          <p:cNvPr id="8" name="AutoShape 8"/>
          <p:cNvSpPr>
            <a:spLocks noChangeArrowheads="1"/>
          </p:cNvSpPr>
          <p:nvPr/>
        </p:nvSpPr>
        <p:spPr bwMode="auto">
          <a:xfrm>
            <a:off x="4382132" y="2469256"/>
            <a:ext cx="3718836"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Klassieke talen</a:t>
            </a:r>
            <a:endParaRPr lang="en-US" sz="1600">
              <a:solidFill>
                <a:schemeClr val="bg1"/>
              </a:solidFill>
            </a:endParaRPr>
          </a:p>
        </p:txBody>
      </p:sp>
      <p:sp>
        <p:nvSpPr>
          <p:cNvPr id="9" name="AutoShape 9"/>
          <p:cNvSpPr>
            <a:spLocks noChangeArrowheads="1"/>
          </p:cNvSpPr>
          <p:nvPr/>
        </p:nvSpPr>
        <p:spPr bwMode="auto">
          <a:xfrm>
            <a:off x="4382133" y="2903004"/>
            <a:ext cx="3718836"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STEM-wetenschappen</a:t>
            </a:r>
            <a:endParaRPr lang="en-US" sz="1600">
              <a:solidFill>
                <a:schemeClr val="bg1"/>
              </a:solidFill>
            </a:endParaRPr>
          </a:p>
        </p:txBody>
      </p:sp>
      <p:sp>
        <p:nvSpPr>
          <p:cNvPr id="11" name="AutoShape 11"/>
          <p:cNvSpPr>
            <a:spLocks noChangeArrowheads="1"/>
          </p:cNvSpPr>
          <p:nvPr/>
        </p:nvSpPr>
        <p:spPr bwMode="auto">
          <a:xfrm>
            <a:off x="2682663" y="4379181"/>
            <a:ext cx="2630611" cy="424701"/>
          </a:xfrm>
          <a:prstGeom prst="roundRect">
            <a:avLst>
              <a:gd name="adj" fmla="val 16667"/>
            </a:avLst>
          </a:prstGeom>
          <a:solidFill>
            <a:schemeClr val="tx2"/>
          </a:solidFill>
          <a:ln w="9525">
            <a:solidFill>
              <a:schemeClr val="tx2"/>
            </a:solidFill>
            <a:round/>
            <a:headEnd/>
            <a:tailEnd/>
          </a:ln>
          <a:effectLst/>
        </p:spPr>
        <p:txBody>
          <a:bodyPr wrap="none" lIns="91440" tIns="45720" rIns="91440" bIns="45720" anchor="ctr"/>
          <a:lstStyle/>
          <a:p>
            <a:pPr algn="ctr"/>
            <a:r>
              <a:rPr lang="nl-BE" sz="1600">
                <a:solidFill>
                  <a:schemeClr val="bg1"/>
                </a:solidFill>
                <a:cs typeface="Calibri"/>
              </a:rPr>
              <a:t>Moderne talen</a:t>
            </a:r>
          </a:p>
        </p:txBody>
      </p:sp>
      <p:sp>
        <p:nvSpPr>
          <p:cNvPr id="12" name="AutoShape 12"/>
          <p:cNvSpPr>
            <a:spLocks noChangeArrowheads="1"/>
          </p:cNvSpPr>
          <p:nvPr/>
        </p:nvSpPr>
        <p:spPr bwMode="auto">
          <a:xfrm>
            <a:off x="2667277" y="3949973"/>
            <a:ext cx="2654193"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Humane wetenschappen</a:t>
            </a:r>
            <a:endParaRPr lang="en-US" sz="1600">
              <a:solidFill>
                <a:schemeClr val="bg1"/>
              </a:solidFill>
            </a:endParaRPr>
          </a:p>
        </p:txBody>
      </p:sp>
      <p:sp>
        <p:nvSpPr>
          <p:cNvPr id="13" name="AutoShape 13"/>
          <p:cNvSpPr>
            <a:spLocks noChangeArrowheads="1"/>
          </p:cNvSpPr>
          <p:nvPr/>
        </p:nvSpPr>
        <p:spPr bwMode="auto">
          <a:xfrm>
            <a:off x="2675475" y="3486258"/>
            <a:ext cx="2637799"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Economische wetenschappen</a:t>
            </a:r>
            <a:endParaRPr lang="en-US" sz="1600">
              <a:solidFill>
                <a:schemeClr val="bg1"/>
              </a:solidFill>
            </a:endParaRPr>
          </a:p>
        </p:txBody>
      </p:sp>
      <p:sp>
        <p:nvSpPr>
          <p:cNvPr id="14" name="AutoShape 14"/>
          <p:cNvSpPr>
            <a:spLocks noChangeArrowheads="1"/>
          </p:cNvSpPr>
          <p:nvPr/>
        </p:nvSpPr>
        <p:spPr bwMode="auto">
          <a:xfrm>
            <a:off x="5373923" y="3949118"/>
            <a:ext cx="2785051" cy="387197"/>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Latijn</a:t>
            </a:r>
            <a:endParaRPr lang="en-US" sz="1600">
              <a:solidFill>
                <a:schemeClr val="bg1"/>
              </a:solidFill>
            </a:endParaRPr>
          </a:p>
        </p:txBody>
      </p:sp>
      <p:sp>
        <p:nvSpPr>
          <p:cNvPr id="16" name="AutoShape 16"/>
          <p:cNvSpPr>
            <a:spLocks noChangeArrowheads="1"/>
          </p:cNvSpPr>
          <p:nvPr/>
        </p:nvSpPr>
        <p:spPr bwMode="auto">
          <a:xfrm>
            <a:off x="2639831" y="5673617"/>
            <a:ext cx="1088490"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LAWE</a:t>
            </a:r>
            <a:endParaRPr lang="en-US" sz="1600">
              <a:solidFill>
                <a:schemeClr val="bg1"/>
              </a:solidFill>
            </a:endParaRPr>
          </a:p>
        </p:txBody>
      </p:sp>
      <p:sp>
        <p:nvSpPr>
          <p:cNvPr id="20" name="AutoShape 20"/>
          <p:cNvSpPr>
            <a:spLocks noChangeArrowheads="1"/>
          </p:cNvSpPr>
          <p:nvPr/>
        </p:nvSpPr>
        <p:spPr bwMode="auto">
          <a:xfrm>
            <a:off x="4883726" y="5649618"/>
            <a:ext cx="1068203" cy="37833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MT</a:t>
            </a:r>
            <a:endParaRPr lang="en-US" sz="1600">
              <a:solidFill>
                <a:schemeClr val="bg1"/>
              </a:solidFill>
            </a:endParaRPr>
          </a:p>
        </p:txBody>
      </p:sp>
      <p:sp>
        <p:nvSpPr>
          <p:cNvPr id="21" name="AutoShape 21"/>
          <p:cNvSpPr>
            <a:spLocks noChangeArrowheads="1"/>
          </p:cNvSpPr>
          <p:nvPr/>
        </p:nvSpPr>
        <p:spPr bwMode="auto">
          <a:xfrm>
            <a:off x="3771828" y="5654964"/>
            <a:ext cx="1068298"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LAWI</a:t>
            </a:r>
            <a:endParaRPr lang="en-US" sz="1600">
              <a:solidFill>
                <a:schemeClr val="bg1"/>
              </a:solidFill>
            </a:endParaRPr>
          </a:p>
        </p:txBody>
      </p:sp>
      <p:sp>
        <p:nvSpPr>
          <p:cNvPr id="23" name="AutoShape 3"/>
          <p:cNvSpPr>
            <a:spLocks noChangeArrowheads="1"/>
          </p:cNvSpPr>
          <p:nvPr/>
        </p:nvSpPr>
        <p:spPr bwMode="auto">
          <a:xfrm>
            <a:off x="413470" y="3528311"/>
            <a:ext cx="2160239" cy="503238"/>
          </a:xfrm>
          <a:prstGeom prst="roundRect">
            <a:avLst>
              <a:gd name="adj" fmla="val 16667"/>
            </a:avLst>
          </a:prstGeom>
          <a:solidFill>
            <a:schemeClr val="accent2"/>
          </a:solidFill>
          <a:ln w="9525">
            <a:solidFill>
              <a:schemeClr val="accent2"/>
            </a:solidFill>
            <a:round/>
            <a:headEnd/>
            <a:tailEnd/>
          </a:ln>
          <a:effectLst/>
        </p:spPr>
        <p:txBody>
          <a:bodyPr wrap="none" anchor="ctr"/>
          <a:lstStyle/>
          <a:p>
            <a:pPr algn="ctr"/>
            <a:r>
              <a:rPr lang="nl-BE" b="1">
                <a:solidFill>
                  <a:schemeClr val="bg1"/>
                </a:solidFill>
              </a:rPr>
              <a:t>2</a:t>
            </a:r>
            <a:r>
              <a:rPr lang="nl-BE" b="1" baseline="30000">
                <a:solidFill>
                  <a:schemeClr val="bg1"/>
                </a:solidFill>
              </a:rPr>
              <a:t>de</a:t>
            </a:r>
            <a:r>
              <a:rPr lang="nl-BE" b="1">
                <a:solidFill>
                  <a:schemeClr val="bg1"/>
                </a:solidFill>
              </a:rPr>
              <a:t> graad ASO</a:t>
            </a:r>
            <a:endParaRPr lang="en-US" b="1">
              <a:solidFill>
                <a:schemeClr val="bg1"/>
              </a:solidFill>
            </a:endParaRPr>
          </a:p>
        </p:txBody>
      </p:sp>
      <p:sp>
        <p:nvSpPr>
          <p:cNvPr id="28" name="AutoShape 14"/>
          <p:cNvSpPr>
            <a:spLocks noChangeArrowheads="1"/>
          </p:cNvSpPr>
          <p:nvPr/>
        </p:nvSpPr>
        <p:spPr bwMode="auto">
          <a:xfrm>
            <a:off x="5373923" y="3485105"/>
            <a:ext cx="2785051"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Grieks-Latijn</a:t>
            </a:r>
            <a:endParaRPr lang="en-US" sz="1600">
              <a:solidFill>
                <a:schemeClr val="bg1"/>
              </a:solidFill>
            </a:endParaRPr>
          </a:p>
        </p:txBody>
      </p:sp>
      <p:sp>
        <p:nvSpPr>
          <p:cNvPr id="31" name="AutoShape 14"/>
          <p:cNvSpPr>
            <a:spLocks noChangeArrowheads="1"/>
          </p:cNvSpPr>
          <p:nvPr/>
        </p:nvSpPr>
        <p:spPr bwMode="auto">
          <a:xfrm>
            <a:off x="2660023" y="5178636"/>
            <a:ext cx="1010285"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ECMT</a:t>
            </a:r>
            <a:endParaRPr lang="en-US" sz="1600">
              <a:solidFill>
                <a:schemeClr val="bg1"/>
              </a:solidFill>
            </a:endParaRPr>
          </a:p>
        </p:txBody>
      </p:sp>
      <p:sp>
        <p:nvSpPr>
          <p:cNvPr id="30" name="AutoShape 8"/>
          <p:cNvSpPr>
            <a:spLocks noChangeArrowheads="1"/>
          </p:cNvSpPr>
          <p:nvPr/>
        </p:nvSpPr>
        <p:spPr bwMode="auto">
          <a:xfrm>
            <a:off x="4382132" y="2032706"/>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Moderne talen en wetenschappen</a:t>
            </a:r>
            <a:endParaRPr lang="en-US" sz="1600">
              <a:solidFill>
                <a:schemeClr val="bg1"/>
              </a:solidFill>
            </a:endParaRPr>
          </a:p>
        </p:txBody>
      </p:sp>
      <p:sp>
        <p:nvSpPr>
          <p:cNvPr id="2" name="Tekstvak 1">
            <a:extLst>
              <a:ext uri="{FF2B5EF4-FFF2-40B4-BE49-F238E27FC236}">
                <a16:creationId xmlns:a16="http://schemas.microsoft.com/office/drawing/2014/main" id="{B8CDF52B-DFA8-8643-9B37-EE0A8840129F}"/>
              </a:ext>
            </a:extLst>
          </p:cNvPr>
          <p:cNvSpPr txBox="1"/>
          <p:nvPr/>
        </p:nvSpPr>
        <p:spPr>
          <a:xfrm>
            <a:off x="827584" y="6366933"/>
            <a:ext cx="1797083" cy="491067"/>
          </a:xfrm>
          <a:prstGeom prst="rect">
            <a:avLst/>
          </a:prstGeom>
          <a:solidFill>
            <a:schemeClr val="bg1"/>
          </a:solidFill>
        </p:spPr>
        <p:txBody>
          <a:bodyPr wrap="square" rtlCol="0">
            <a:spAutoFit/>
          </a:bodyPr>
          <a:lstStyle/>
          <a:p>
            <a:endParaRPr lang="nl-BE"/>
          </a:p>
        </p:txBody>
      </p:sp>
      <p:pic>
        <p:nvPicPr>
          <p:cNvPr id="26" name="Picture 6">
            <a:extLst>
              <a:ext uri="{FF2B5EF4-FFF2-40B4-BE49-F238E27FC236}">
                <a16:creationId xmlns:a16="http://schemas.microsoft.com/office/drawing/2014/main" id="{64534B7A-E734-BF43-B944-242240787169}"/>
              </a:ext>
            </a:extLst>
          </p:cNvPr>
          <p:cNvPicPr>
            <a:picLocks noChangeAspect="1"/>
          </p:cNvPicPr>
          <p:nvPr/>
        </p:nvPicPr>
        <p:blipFill>
          <a:blip r:embed="rId3" cstate="print"/>
          <a:stretch>
            <a:fillRect/>
          </a:stretch>
        </p:blipFill>
        <p:spPr>
          <a:xfrm>
            <a:off x="951651" y="6320004"/>
            <a:ext cx="1139898" cy="537996"/>
          </a:xfrm>
          <a:prstGeom prst="rect">
            <a:avLst/>
          </a:prstGeom>
        </p:spPr>
      </p:pic>
      <p:sp>
        <p:nvSpPr>
          <p:cNvPr id="4" name="AutoShape 11">
            <a:extLst>
              <a:ext uri="{FF2B5EF4-FFF2-40B4-BE49-F238E27FC236}">
                <a16:creationId xmlns:a16="http://schemas.microsoft.com/office/drawing/2014/main" id="{F4469DD8-1864-0EF4-AD14-43871A588E94}"/>
              </a:ext>
            </a:extLst>
          </p:cNvPr>
          <p:cNvSpPr>
            <a:spLocks noChangeArrowheads="1"/>
          </p:cNvSpPr>
          <p:nvPr/>
        </p:nvSpPr>
        <p:spPr bwMode="auto">
          <a:xfrm>
            <a:off x="5373924" y="4377915"/>
            <a:ext cx="2785050"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Natuurwetenschappen</a:t>
            </a:r>
            <a:endParaRPr lang="en-US" sz="1600">
              <a:solidFill>
                <a:schemeClr val="bg1"/>
              </a:solidFill>
            </a:endParaRPr>
          </a:p>
        </p:txBody>
      </p:sp>
      <p:sp>
        <p:nvSpPr>
          <p:cNvPr id="15" name="AutoShape 22">
            <a:extLst>
              <a:ext uri="{FF2B5EF4-FFF2-40B4-BE49-F238E27FC236}">
                <a16:creationId xmlns:a16="http://schemas.microsoft.com/office/drawing/2014/main" id="{070C2095-449B-080F-CD46-0AAC9B1517C1}"/>
              </a:ext>
            </a:extLst>
          </p:cNvPr>
          <p:cNvSpPr>
            <a:spLocks noChangeArrowheads="1"/>
          </p:cNvSpPr>
          <p:nvPr/>
        </p:nvSpPr>
        <p:spPr bwMode="auto">
          <a:xfrm>
            <a:off x="7107239" y="5615343"/>
            <a:ext cx="1068298"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WEWI</a:t>
            </a:r>
            <a:endParaRPr lang="en-US" sz="1600">
              <a:solidFill>
                <a:schemeClr val="bg1"/>
              </a:solidFill>
            </a:endParaRPr>
          </a:p>
        </p:txBody>
      </p:sp>
      <p:sp>
        <p:nvSpPr>
          <p:cNvPr id="48" name="AutoShape 14">
            <a:extLst>
              <a:ext uri="{FF2B5EF4-FFF2-40B4-BE49-F238E27FC236}">
                <a16:creationId xmlns:a16="http://schemas.microsoft.com/office/drawing/2014/main" id="{80F30538-14EC-0912-77E3-C9A0D436FCDB}"/>
              </a:ext>
            </a:extLst>
          </p:cNvPr>
          <p:cNvSpPr>
            <a:spLocks noChangeArrowheads="1"/>
          </p:cNvSpPr>
          <p:nvPr/>
        </p:nvSpPr>
        <p:spPr bwMode="auto">
          <a:xfrm>
            <a:off x="2660023" y="517863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ECMT</a:t>
            </a:r>
            <a:endParaRPr lang="en-US" sz="1600">
              <a:solidFill>
                <a:schemeClr val="bg1"/>
              </a:solidFill>
            </a:endParaRPr>
          </a:p>
        </p:txBody>
      </p:sp>
      <p:sp>
        <p:nvSpPr>
          <p:cNvPr id="49" name="AutoShape 14">
            <a:extLst>
              <a:ext uri="{FF2B5EF4-FFF2-40B4-BE49-F238E27FC236}">
                <a16:creationId xmlns:a16="http://schemas.microsoft.com/office/drawing/2014/main" id="{CABFE8DA-FABD-448D-2DE0-E126AA644182}"/>
              </a:ext>
            </a:extLst>
          </p:cNvPr>
          <p:cNvSpPr>
            <a:spLocks noChangeArrowheads="1"/>
          </p:cNvSpPr>
          <p:nvPr/>
        </p:nvSpPr>
        <p:spPr bwMode="auto">
          <a:xfrm>
            <a:off x="5995435" y="5178635"/>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HUWE</a:t>
            </a:r>
            <a:endParaRPr lang="en-US" sz="1600">
              <a:solidFill>
                <a:schemeClr val="bg1"/>
              </a:solidFill>
            </a:endParaRPr>
          </a:p>
        </p:txBody>
      </p:sp>
      <p:sp>
        <p:nvSpPr>
          <p:cNvPr id="50" name="AutoShape 14">
            <a:extLst>
              <a:ext uri="{FF2B5EF4-FFF2-40B4-BE49-F238E27FC236}">
                <a16:creationId xmlns:a16="http://schemas.microsoft.com/office/drawing/2014/main" id="{3E65210D-C3F6-6312-CE5D-C9228558FC1E}"/>
              </a:ext>
            </a:extLst>
          </p:cNvPr>
          <p:cNvSpPr>
            <a:spLocks noChangeArrowheads="1"/>
          </p:cNvSpPr>
          <p:nvPr/>
        </p:nvSpPr>
        <p:spPr bwMode="auto">
          <a:xfrm>
            <a:off x="4883631" y="518121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GRLA</a:t>
            </a:r>
            <a:endParaRPr lang="en-US" sz="1600">
              <a:solidFill>
                <a:schemeClr val="bg1"/>
              </a:solidFill>
            </a:endParaRPr>
          </a:p>
        </p:txBody>
      </p:sp>
      <p:sp>
        <p:nvSpPr>
          <p:cNvPr id="51" name="AutoShape 14">
            <a:extLst>
              <a:ext uri="{FF2B5EF4-FFF2-40B4-BE49-F238E27FC236}">
                <a16:creationId xmlns:a16="http://schemas.microsoft.com/office/drawing/2014/main" id="{DA025FA6-4840-4E92-C049-E527E52DB36F}"/>
              </a:ext>
            </a:extLst>
          </p:cNvPr>
          <p:cNvSpPr>
            <a:spLocks noChangeArrowheads="1"/>
          </p:cNvSpPr>
          <p:nvPr/>
        </p:nvSpPr>
        <p:spPr bwMode="auto">
          <a:xfrm>
            <a:off x="3771827" y="517863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ECWI</a:t>
            </a:r>
            <a:endParaRPr lang="en-US" sz="1600">
              <a:solidFill>
                <a:schemeClr val="bg1"/>
              </a:solidFill>
            </a:endParaRPr>
          </a:p>
        </p:txBody>
      </p:sp>
      <p:sp>
        <p:nvSpPr>
          <p:cNvPr id="53" name="AutoShape 14">
            <a:extLst>
              <a:ext uri="{FF2B5EF4-FFF2-40B4-BE49-F238E27FC236}">
                <a16:creationId xmlns:a16="http://schemas.microsoft.com/office/drawing/2014/main" id="{FF01B787-F44F-50E6-A39A-DF444C0FBDCD}"/>
              </a:ext>
            </a:extLst>
          </p:cNvPr>
          <p:cNvSpPr>
            <a:spLocks noChangeArrowheads="1"/>
          </p:cNvSpPr>
          <p:nvPr/>
        </p:nvSpPr>
        <p:spPr bwMode="auto">
          <a:xfrm>
            <a:off x="7107239" y="5165975"/>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LAMT</a:t>
            </a:r>
            <a:endParaRPr lang="en-US" sz="1600">
              <a:solidFill>
                <a:schemeClr val="bg1"/>
              </a:solidFill>
            </a:endParaRPr>
          </a:p>
        </p:txBody>
      </p:sp>
      <p:sp>
        <p:nvSpPr>
          <p:cNvPr id="54" name="AutoShape 14">
            <a:extLst>
              <a:ext uri="{FF2B5EF4-FFF2-40B4-BE49-F238E27FC236}">
                <a16:creationId xmlns:a16="http://schemas.microsoft.com/office/drawing/2014/main" id="{BF6F67FB-5261-53E8-B74B-12C0D06F0B65}"/>
              </a:ext>
            </a:extLst>
          </p:cNvPr>
          <p:cNvSpPr>
            <a:spLocks noChangeArrowheads="1"/>
          </p:cNvSpPr>
          <p:nvPr/>
        </p:nvSpPr>
        <p:spPr bwMode="auto">
          <a:xfrm>
            <a:off x="5995435" y="5615343"/>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MTWE</a:t>
            </a:r>
            <a:endParaRPr lang="en-US" sz="1600">
              <a:solidFill>
                <a:schemeClr val="bg1"/>
              </a:solidFill>
            </a:endParaRPr>
          </a:p>
        </p:txBody>
      </p:sp>
      <p:sp>
        <p:nvSpPr>
          <p:cNvPr id="3" name="AutoShape 8">
            <a:extLst>
              <a:ext uri="{FF2B5EF4-FFF2-40B4-BE49-F238E27FC236}">
                <a16:creationId xmlns:a16="http://schemas.microsoft.com/office/drawing/2014/main" id="{BBA2FC29-7310-046A-6CB4-380DB68DE470}"/>
              </a:ext>
            </a:extLst>
          </p:cNvPr>
          <p:cNvSpPr>
            <a:spLocks noChangeArrowheads="1"/>
          </p:cNvSpPr>
          <p:nvPr/>
        </p:nvSpPr>
        <p:spPr bwMode="auto">
          <a:xfrm>
            <a:off x="4382132" y="1599972"/>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Maatschappij en welzijn</a:t>
            </a:r>
            <a:endParaRPr lang="en-US" sz="1600">
              <a:solidFill>
                <a:schemeClr val="bg1"/>
              </a:solidFill>
            </a:endParaRPr>
          </a:p>
        </p:txBody>
      </p:sp>
      <p:sp>
        <p:nvSpPr>
          <p:cNvPr id="10" name="AutoShape 8">
            <a:extLst>
              <a:ext uri="{FF2B5EF4-FFF2-40B4-BE49-F238E27FC236}">
                <a16:creationId xmlns:a16="http://schemas.microsoft.com/office/drawing/2014/main" id="{DC01BFBC-3164-0771-85DB-E266D305CCBA}"/>
              </a:ext>
            </a:extLst>
          </p:cNvPr>
          <p:cNvSpPr>
            <a:spLocks noChangeArrowheads="1"/>
          </p:cNvSpPr>
          <p:nvPr/>
        </p:nvSpPr>
        <p:spPr bwMode="auto">
          <a:xfrm>
            <a:off x="4382132" y="1166332"/>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Economie en organisatie</a:t>
            </a:r>
            <a:endParaRPr lang="en-US" sz="1600">
              <a:solidFill>
                <a:schemeClr val="bg1"/>
              </a:solidFill>
            </a:endParaRPr>
          </a:p>
        </p:txBody>
      </p:sp>
    </p:spTree>
    <p:extLst>
      <p:ext uri="{BB962C8B-B14F-4D97-AF65-F5344CB8AC3E}">
        <p14:creationId xmlns:p14="http://schemas.microsoft.com/office/powerpoint/2010/main" val="8921129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Verschillen in de richtingen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1444752"/>
            <a:ext cx="8281058" cy="516622"/>
          </a:xfrm>
        </p:spPr>
        <p:txBody>
          <a:bodyPr>
            <a:normAutofit fontScale="47500" lnSpcReduction="20000"/>
          </a:bodyPr>
          <a:lstStyle/>
          <a:p>
            <a:r>
              <a:rPr lang="nl-NL" sz="6000" b="1"/>
              <a:t>Waarom ECONOMIE-MODERNE TALEN studeren?</a:t>
            </a: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C734B4CB-6B5E-4813-9BF2-BD39D502EDA1}"/>
              </a:ext>
            </a:extLst>
          </p:cNvPr>
          <p:cNvSpPr txBox="1"/>
          <p:nvPr/>
        </p:nvSpPr>
        <p:spPr>
          <a:xfrm>
            <a:off x="304141" y="2002085"/>
            <a:ext cx="8281059" cy="4370427"/>
          </a:xfrm>
          <a:prstGeom prst="rect">
            <a:avLst/>
          </a:prstGeom>
          <a:noFill/>
        </p:spPr>
        <p:txBody>
          <a:bodyPr wrap="square" rtlCol="0">
            <a:spAutoFit/>
          </a:bodyPr>
          <a:lstStyle/>
          <a:p>
            <a:pPr marL="285750" indent="-285750">
              <a:buFontTx/>
              <a:buChar char="-"/>
            </a:pPr>
            <a:r>
              <a:rPr lang="nl-NL" sz="2000"/>
              <a:t>Om inzicht te verwerven in het economisch functioneren van de samenleving, gecombineerd met het beheersen van een uitgediepte talenkennis.</a:t>
            </a:r>
          </a:p>
          <a:p>
            <a:pPr marL="285750" indent="-285750">
              <a:buFontTx/>
              <a:buChar char="-"/>
            </a:pPr>
            <a:r>
              <a:rPr lang="nl-NL" sz="2000"/>
              <a:t>A</a:t>
            </a:r>
            <a:r>
              <a:rPr lang="nl-BE" sz="2000"/>
              <a:t>ls je </a:t>
            </a:r>
            <a:r>
              <a:rPr lang="nl-NL" sz="2000"/>
              <a:t>belangstelling toont voor de economische aspecten van de maatschappij, aanleg en interesse hebt voor talen.</a:t>
            </a:r>
          </a:p>
          <a:p>
            <a:pPr marL="285750" indent="-285750">
              <a:buFontTx/>
              <a:buChar char="-"/>
            </a:pPr>
            <a:r>
              <a:rPr lang="nl-NL" sz="2000"/>
              <a:t>Voor de studie van de micro- en macro economie maar ook de aspecten van hoe je een bedrijf moet managen komen aan bod. Hiernaast is er een korte inleiding tot het handelsrecht en wordt in het laatste jaar een minionderneming op poten gezet. </a:t>
            </a:r>
            <a:endParaRPr lang="nl-BE" sz="2000"/>
          </a:p>
          <a:p>
            <a:pPr marL="285750" indent="-285750">
              <a:buFontTx/>
              <a:buChar char="-"/>
            </a:pPr>
            <a:r>
              <a:rPr lang="nl-BE" sz="2000"/>
              <a:t>R</a:t>
            </a:r>
            <a:r>
              <a:rPr lang="nl-NL" sz="2000" err="1"/>
              <a:t>ichtingen</a:t>
            </a:r>
            <a:r>
              <a:rPr lang="nl-NL" sz="2000"/>
              <a:t> die in het onmiddellijk verlengde liggen, zijn die van: bachelor in de management, accountancy of marketing, rechten, handelswetenschappen, filologie …</a:t>
            </a:r>
          </a:p>
          <a:p>
            <a:pPr marL="285750" indent="-285750">
              <a:buFontTx/>
              <a:buChar char="-"/>
            </a:pPr>
            <a:r>
              <a:rPr lang="nl-NL" sz="2000"/>
              <a:t>Opm. voorkennis van economie is geen absolute vereiste.</a:t>
            </a:r>
          </a:p>
          <a:p>
            <a:pPr marL="285750" indent="-285750">
              <a:buFontTx/>
              <a:buChar char="-"/>
            </a:pPr>
            <a:endParaRPr lang="nl-BE"/>
          </a:p>
        </p:txBody>
      </p:sp>
    </p:spTree>
    <p:extLst>
      <p:ext uri="{BB962C8B-B14F-4D97-AF65-F5344CB8AC3E}">
        <p14:creationId xmlns:p14="http://schemas.microsoft.com/office/powerpoint/2010/main" val="299435024"/>
      </p:ext>
    </p:extLst>
  </p:cSld>
  <p:clrMapOvr>
    <a:masterClrMapping/>
  </p:clrMapOvr>
  <p:transition>
    <p:fade/>
  </p:transition>
</p:sld>
</file>

<file path=ppt/theme/theme1.xml><?xml version="1.0" encoding="utf-8"?>
<a:theme xmlns:a="http://schemas.openxmlformats.org/drawingml/2006/main" name="Powerpoint_GO!">
  <a:themeElements>
    <a:clrScheme name="Aangepast 34">
      <a:dk1>
        <a:srgbClr val="000000"/>
      </a:dk1>
      <a:lt1>
        <a:srgbClr val="FFFFFF"/>
      </a:lt1>
      <a:dk2>
        <a:srgbClr val="71B532"/>
      </a:dk2>
      <a:lt2>
        <a:srgbClr val="C8C8C8"/>
      </a:lt2>
      <a:accent1>
        <a:srgbClr val="00B3D5"/>
      </a:accent1>
      <a:accent2>
        <a:srgbClr val="054B27"/>
      </a:accent2>
      <a:accent3>
        <a:srgbClr val="A9B905"/>
      </a:accent3>
      <a:accent4>
        <a:srgbClr val="D0281F"/>
      </a:accent4>
      <a:accent5>
        <a:srgbClr val="FFFFFF"/>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F47B8720-731C-4B92-A350-D4AAAC84EDDA}"/>
    </a:ext>
  </a:extLst>
</a:theme>
</file>

<file path=ppt/theme/theme2.xml><?xml version="1.0" encoding="utf-8"?>
<a:theme xmlns:a="http://schemas.openxmlformats.org/drawingml/2006/main" name="GO-thema-blauw">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3A79449F-C2ED-4B1B-B23F-0E3F441A7A71}"/>
    </a:ext>
  </a:extLst>
</a:theme>
</file>

<file path=ppt/theme/theme3.xml><?xml version="1.0" encoding="utf-8"?>
<a:theme xmlns:a="http://schemas.openxmlformats.org/drawingml/2006/main" name="GO-thema-oranje">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91566154-D4FF-4B28-B517-EB88AF8CEB08}"/>
    </a:ext>
  </a:extLst>
</a:theme>
</file>

<file path=ppt/theme/theme4.xml><?xml version="1.0" encoding="utf-8"?>
<a:theme xmlns:a="http://schemas.openxmlformats.org/drawingml/2006/main" name="Go-thema-groen">
  <a:themeElements>
    <a:clrScheme name="Aangepast 23">
      <a:dk1>
        <a:srgbClr val="000000"/>
      </a:dk1>
      <a:lt1>
        <a:srgbClr val="FFFFFF"/>
      </a:lt1>
      <a:dk2>
        <a:srgbClr val="C3004A"/>
      </a:dk2>
      <a:lt2>
        <a:srgbClr val="FFFFFF"/>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23AAC505-1862-4895-9BBA-D6DD710DA8F7}"/>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0145B91BF5164D84E047ED0EF05115" ma:contentTypeVersion="19" ma:contentTypeDescription="Een nieuw document maken." ma:contentTypeScope="" ma:versionID="5164d03bd6c719135cee1fa5efd15624">
  <xsd:schema xmlns:xsd="http://www.w3.org/2001/XMLSchema" xmlns:xs="http://www.w3.org/2001/XMLSchema" xmlns:p="http://schemas.microsoft.com/office/2006/metadata/properties" xmlns:ns2="4c9c8acf-dd14-43bb-beb4-27b4fc0fa345" xmlns:ns3="487ff5e3-47c5-4282-abd3-e0da2feb5483" targetNamespace="http://schemas.microsoft.com/office/2006/metadata/properties" ma:root="true" ma:fieldsID="15685043c288d98bba026b00708b482a" ns2:_="" ns3:_="">
    <xsd:import namespace="4c9c8acf-dd14-43bb-beb4-27b4fc0fa345"/>
    <xsd:import namespace="487ff5e3-47c5-4282-abd3-e0da2feb54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c8acf-dd14-43bb-beb4-27b4fc0fa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d06f26a1-1dce-463d-99d3-6edb05b2150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ff5e3-47c5-4282-abd3-e0da2feb54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10bd4b4-1b20-4ee7-9401-bde5d1c484a9}" ma:internalName="TaxCatchAll" ma:showField="CatchAllData" ma:web="487ff5e3-47c5-4282-abd3-e0da2feb5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9c8acf-dd14-43bb-beb4-27b4fc0fa345">
      <Terms xmlns="http://schemas.microsoft.com/office/infopath/2007/PartnerControls"/>
    </lcf76f155ced4ddcb4097134ff3c332f>
    <TaxCatchAll xmlns="487ff5e3-47c5-4282-abd3-e0da2feb5483" xsi:nil="true"/>
  </documentManagement>
</p:properties>
</file>

<file path=customXml/itemProps1.xml><?xml version="1.0" encoding="utf-8"?>
<ds:datastoreItem xmlns:ds="http://schemas.openxmlformats.org/officeDocument/2006/customXml" ds:itemID="{030965D0-A2FD-46CF-8D31-E7F750DAE530}">
  <ds:schemaRefs>
    <ds:schemaRef ds:uri="http://schemas.microsoft.com/sharepoint/v3/contenttype/forms"/>
  </ds:schemaRefs>
</ds:datastoreItem>
</file>

<file path=customXml/itemProps2.xml><?xml version="1.0" encoding="utf-8"?>
<ds:datastoreItem xmlns:ds="http://schemas.openxmlformats.org/officeDocument/2006/customXml" ds:itemID="{1C507F69-B485-4647-AC52-594A24F2B3FC}">
  <ds:schemaRefs>
    <ds:schemaRef ds:uri="487ff5e3-47c5-4282-abd3-e0da2feb5483"/>
    <ds:schemaRef ds:uri="4c9c8acf-dd14-43bb-beb4-27b4fc0fa3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BE287E-A42D-4BF0-BAAA-CA39D4B32C33}">
  <ds:schemaRefs>
    <ds:schemaRef ds:uri="487ff5e3-47c5-4282-abd3-e0da2feb5483"/>
    <ds:schemaRef ds:uri="4c9c8acf-dd14-43bb-beb4-27b4fc0fa3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Powerpoint_GO!</Template>
  <Application>Microsoft Office PowerPoint</Application>
  <PresentationFormat>Diavoorstelling (4:3)</PresentationFormat>
  <Slides>50</Slides>
  <Notes>49</Notes>
  <HiddenSlides>12</HiddenSlides>
  <ScaleCrop>false</ScaleCrop>
  <HeadingPairs>
    <vt:vector size="4" baseType="variant">
      <vt:variant>
        <vt:lpstr>Thema</vt:lpstr>
      </vt:variant>
      <vt:variant>
        <vt:i4>4</vt:i4>
      </vt:variant>
      <vt:variant>
        <vt:lpstr>Diatitels</vt:lpstr>
      </vt:variant>
      <vt:variant>
        <vt:i4>50</vt:i4>
      </vt:variant>
    </vt:vector>
  </HeadingPairs>
  <TitlesOfParts>
    <vt:vector size="54" baseType="lpstr">
      <vt:lpstr>Powerpoint_GO!</vt:lpstr>
      <vt:lpstr>GO-thema-blauw</vt:lpstr>
      <vt:lpstr>GO-thema-oranje</vt:lpstr>
      <vt:lpstr>Go-thema-groen</vt:lpstr>
      <vt:lpstr>PowerPoint-presentatie</vt:lpstr>
      <vt:lpstr>PROGRAMMA</vt:lpstr>
      <vt:lpstr>GO! atheneum Mariakerke 3de graad:  talenten verdiepen</vt:lpstr>
      <vt:lpstr>Modernisering secundair onderwijs</vt:lpstr>
      <vt:lpstr>GO! atheneum Mariakerke: Waar vind ik info en hulp?</vt:lpstr>
      <vt:lpstr>GO! atheneum Mariakerke: Waar vind ik info en hulp?</vt:lpstr>
      <vt:lpstr>Waar situeren we ons in het onderwijslandschap?</vt:lpstr>
      <vt:lpstr>Structuur onderwijsaanbod GO! AM</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Verschillen in de richtingen</vt:lpstr>
      <vt:lpstr>Informatie over de vakken</vt:lpstr>
      <vt:lpstr>Overgang van de 2de naar de 3de graad bekeken vanuit de wiskunde</vt:lpstr>
      <vt:lpstr>Overgang van de 2de naar de 3de graad bekeken vanuit de wetenschappen</vt:lpstr>
      <vt:lpstr>Overgang van de 2de naar de 3de graad bekeken vanuit de wiskunde</vt:lpstr>
      <vt:lpstr> Richtingen ASO in de derde graad: het aantal uren wiskunde </vt:lpstr>
      <vt:lpstr>Toekomstmogelijkheden vanuit de perspectieven wiskunde en wetenschappen</vt:lpstr>
      <vt:lpstr>Overgang van de 2de naar de 3de graad bekeken vanuit de talen</vt:lpstr>
      <vt:lpstr> Richtingen ASO in de derde graad: het aantal uren moderne vreemde talen </vt:lpstr>
      <vt:lpstr>Verdere initiatieven op vlak van onderwijsloopbaanbegeleiding</vt:lpstr>
      <vt:lpstr> Richtingen ASO in de derde graad: toelatingsvoorwaarden en attestering </vt:lpstr>
      <vt:lpstr>ALGEMENE REGELGEVING - Attestering</vt:lpstr>
      <vt:lpstr>Wij helpen u graag op weg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een presentatietitel</dc:title>
  <dc:creator>Directie atheneum Mariakerke</dc:creator>
  <cp:revision>86</cp:revision>
  <cp:lastPrinted>2020-02-11T15:43:49Z</cp:lastPrinted>
  <dcterms:created xsi:type="dcterms:W3CDTF">2019-03-20T11:15:18Z</dcterms:created>
  <dcterms:modified xsi:type="dcterms:W3CDTF">2024-03-15T08:24:22Z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0x010100A20145B91BF5164D84E047ED0EF05115</vt:lpwstr>
  </property>
  <property fmtid="{D5CDD505-2E9C-101B-9397-08002B2CF9AE}" pid="3" name="GO_Thema2">
    <vt:lpwstr>3122;#Over GO!|afa28d29-0a89-47d6-9861-c0f1d5d3a720</vt:lpwstr>
  </property>
  <property fmtid="{D5CDD505-2E9C-101B-9397-08002B2CF9AE}" pid="4" name="GO_TonenOp">
    <vt:lpwstr>2279;#Powerpointsjabloon|dca1cb35-0bf8-437c-b3bb-09538458444c</vt:lpwstr>
  </property>
  <property fmtid="{D5CDD505-2E9C-101B-9397-08002B2CF9AE}" pid="5" name="GO_Onderwijsniveau2">
    <vt:lpwstr>3248;#Basisonderwijs|d9e3cb5b-02c3-472f-ab26-b417b1d64ed0;#3249;#Buitengewoon onderwijs|32c098c8-e350-450c-affd-f05bb010f767;#3250;#CLB|09382a59-7e74-4be5-bad6-b247d20f16f1;#3251;#Deeltijds kunstonderwijs|7b9c2fe1-75ca-4678-95d6-ebe13b290632;#3252;#Intern</vt:lpwstr>
  </property>
  <property fmtid="{D5CDD505-2E9C-101B-9397-08002B2CF9AE}" pid="6" name="MediaServiceImageTags">
    <vt:lpwstr/>
  </property>
</Properties>
</file>