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66" r:id="rId6"/>
    <p:sldMasterId id="2147483675" r:id="rId7"/>
  </p:sldMasterIdLst>
  <p:notesMasterIdLst>
    <p:notesMasterId r:id="rId29"/>
  </p:notesMasterIdLst>
  <p:sldIdLst>
    <p:sldId id="816" r:id="rId8"/>
    <p:sldId id="828" r:id="rId9"/>
    <p:sldId id="260" r:id="rId10"/>
    <p:sldId id="262" r:id="rId11"/>
    <p:sldId id="725" r:id="rId12"/>
    <p:sldId id="726" r:id="rId13"/>
    <p:sldId id="803" r:id="rId14"/>
    <p:sldId id="288" r:id="rId15"/>
    <p:sldId id="299" r:id="rId16"/>
    <p:sldId id="810" r:id="rId17"/>
    <p:sldId id="728" r:id="rId18"/>
    <p:sldId id="811" r:id="rId19"/>
    <p:sldId id="763" r:id="rId20"/>
    <p:sldId id="764" r:id="rId21"/>
    <p:sldId id="804" r:id="rId22"/>
    <p:sldId id="729" r:id="rId23"/>
    <p:sldId id="814" r:id="rId24"/>
    <p:sldId id="815" r:id="rId25"/>
    <p:sldId id="813" r:id="rId26"/>
    <p:sldId id="812" r:id="rId27"/>
    <p:sldId id="80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t Ory" initials="JO" lastIdx="1" clrIdx="0">
    <p:extLst>
      <p:ext uri="{19B8F6BF-5375-455C-9EA6-DF929625EA0E}">
        <p15:presenceInfo xmlns:p15="http://schemas.microsoft.com/office/powerpoint/2012/main" userId="S::jort.ory@scholengroep.gent::7d58e60b-d405-4258-b687-a0f3c8ae15e4" providerId="AD"/>
      </p:ext>
    </p:extLst>
  </p:cmAuthor>
  <p:cmAuthor id="2" name="Christine Steurs" initials="CS" lastIdx="20" clrIdx="1">
    <p:extLst>
      <p:ext uri="{19B8F6BF-5375-455C-9EA6-DF929625EA0E}">
        <p15:presenceInfo xmlns:p15="http://schemas.microsoft.com/office/powerpoint/2012/main" userId="Christine Steurs" providerId="None"/>
      </p:ext>
    </p:extLst>
  </p:cmAuthor>
  <p:cmAuthor id="3" name="Adjunct atheneum Mariakerke" initials="AaM" lastIdx="1" clrIdx="2">
    <p:extLst>
      <p:ext uri="{19B8F6BF-5375-455C-9EA6-DF929625EA0E}">
        <p15:presenceInfo xmlns:p15="http://schemas.microsoft.com/office/powerpoint/2012/main" userId="S::frederik.desmidt@scholengroep.gent::7b1ce7a2-674e-4ac6-8920-7351d97da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07C0B-4294-4B06-9D1D-121F174D4094}" v="32" dt="2024-03-19T10:44:53.0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Van Den Bossche" userId="ce15bd7c-dffa-4648-a167-d01a55b0d356" providerId="ADAL" clId="{FED395D7-A88D-0241-AD86-60289AA2AE77}"/>
    <pc:docChg chg="custSel addSld delSld modSld delMainMaster">
      <pc:chgData name="Anja Van Den Bossche" userId="ce15bd7c-dffa-4648-a167-d01a55b0d356" providerId="ADAL" clId="{FED395D7-A88D-0241-AD86-60289AA2AE77}" dt="2024-03-14T15:14:55.386" v="184"/>
      <pc:docMkLst>
        <pc:docMk/>
      </pc:docMkLst>
      <pc:sldChg chg="del">
        <pc:chgData name="Anja Van Den Bossche" userId="ce15bd7c-dffa-4648-a167-d01a55b0d356" providerId="ADAL" clId="{FED395D7-A88D-0241-AD86-60289AA2AE77}" dt="2024-03-14T14:56:22.055" v="27" actId="2696"/>
        <pc:sldMkLst>
          <pc:docMk/>
          <pc:sldMk cId="3448530961" sldId="258"/>
        </pc:sldMkLst>
      </pc:sldChg>
      <pc:sldChg chg="addSp delSp modSp mod">
        <pc:chgData name="Anja Van Den Bossche" userId="ce15bd7c-dffa-4648-a167-d01a55b0d356" providerId="ADAL" clId="{FED395D7-A88D-0241-AD86-60289AA2AE77}" dt="2024-03-14T15:14:50.613" v="182" actId="478"/>
        <pc:sldMkLst>
          <pc:docMk/>
          <pc:sldMk cId="3823469199" sldId="260"/>
        </pc:sldMkLst>
        <pc:spChg chg="add mod">
          <ac:chgData name="Anja Van Den Bossche" userId="ce15bd7c-dffa-4648-a167-d01a55b0d356" providerId="ADAL" clId="{FED395D7-A88D-0241-AD86-60289AA2AE77}" dt="2024-03-14T15:14:48.226" v="181"/>
          <ac:spMkLst>
            <pc:docMk/>
            <pc:sldMk cId="3823469199" sldId="260"/>
            <ac:spMk id="12" creationId="{532B086A-7CDE-D595-BF73-D1BA779F77DD}"/>
          </ac:spMkLst>
        </pc:spChg>
        <pc:picChg chg="del">
          <ac:chgData name="Anja Van Den Bossche" userId="ce15bd7c-dffa-4648-a167-d01a55b0d356" providerId="ADAL" clId="{FED395D7-A88D-0241-AD86-60289AA2AE77}" dt="2024-03-14T15:14:50.613" v="182" actId="478"/>
          <ac:picMkLst>
            <pc:docMk/>
            <pc:sldMk cId="3823469199" sldId="260"/>
            <ac:picMk id="9" creationId="{E141D854-166C-48E6-8A9B-49EFC27CDB14}"/>
          </ac:picMkLst>
        </pc:picChg>
        <pc:picChg chg="add mod">
          <ac:chgData name="Anja Van Den Bossche" userId="ce15bd7c-dffa-4648-a167-d01a55b0d356" providerId="ADAL" clId="{FED395D7-A88D-0241-AD86-60289AA2AE77}" dt="2024-03-14T15:14:48.226" v="181"/>
          <ac:picMkLst>
            <pc:docMk/>
            <pc:sldMk cId="3823469199" sldId="260"/>
            <ac:picMk id="15" creationId="{858494FC-2620-9E3E-B706-D26B2E9B6812}"/>
          </ac:picMkLst>
        </pc:picChg>
      </pc:sldChg>
      <pc:sldChg chg="del">
        <pc:chgData name="Anja Van Den Bossche" userId="ce15bd7c-dffa-4648-a167-d01a55b0d356" providerId="ADAL" clId="{FED395D7-A88D-0241-AD86-60289AA2AE77}" dt="2024-03-14T14:56:42.570" v="28" actId="2696"/>
        <pc:sldMkLst>
          <pc:docMk/>
          <pc:sldMk cId="2030835430" sldId="261"/>
        </pc:sldMkLst>
      </pc:sldChg>
      <pc:sldChg chg="addSp delSp modSp mod">
        <pc:chgData name="Anja Van Den Bossche" userId="ce15bd7c-dffa-4648-a167-d01a55b0d356" providerId="ADAL" clId="{FED395D7-A88D-0241-AD86-60289AA2AE77}" dt="2024-03-14T15:14:55.386" v="184"/>
        <pc:sldMkLst>
          <pc:docMk/>
          <pc:sldMk cId="1172672911" sldId="262"/>
        </pc:sldMkLst>
        <pc:spChg chg="add mod">
          <ac:chgData name="Anja Van Den Bossche" userId="ce15bd7c-dffa-4648-a167-d01a55b0d356" providerId="ADAL" clId="{FED395D7-A88D-0241-AD86-60289AA2AE77}" dt="2024-03-14T15:14:55.386" v="184"/>
          <ac:spMkLst>
            <pc:docMk/>
            <pc:sldMk cId="1172672911" sldId="262"/>
            <ac:spMk id="3" creationId="{685A4C9C-9752-3DC3-6547-1C911918B51D}"/>
          </ac:spMkLst>
        </pc:spChg>
        <pc:picChg chg="add mod">
          <ac:chgData name="Anja Van Den Bossche" userId="ce15bd7c-dffa-4648-a167-d01a55b0d356" providerId="ADAL" clId="{FED395D7-A88D-0241-AD86-60289AA2AE77}" dt="2024-03-14T15:14:55.386" v="184"/>
          <ac:picMkLst>
            <pc:docMk/>
            <pc:sldMk cId="1172672911" sldId="262"/>
            <ac:picMk id="4" creationId="{129CAC7A-02A8-42B2-3D25-E1E1B86A46EF}"/>
          </ac:picMkLst>
        </pc:picChg>
        <pc:picChg chg="del">
          <ac:chgData name="Anja Van Den Bossche" userId="ce15bd7c-dffa-4648-a167-d01a55b0d356" providerId="ADAL" clId="{FED395D7-A88D-0241-AD86-60289AA2AE77}" dt="2024-03-14T15:14:54.117" v="183" actId="478"/>
          <ac:picMkLst>
            <pc:docMk/>
            <pc:sldMk cId="1172672911" sldId="262"/>
            <ac:picMk id="9" creationId="{E141D854-166C-48E6-8A9B-49EFC27CDB14}"/>
          </ac:picMkLst>
        </pc:picChg>
      </pc:sldChg>
      <pc:sldChg chg="del">
        <pc:chgData name="Anja Van Den Bossche" userId="ce15bd7c-dffa-4648-a167-d01a55b0d356" providerId="ADAL" clId="{FED395D7-A88D-0241-AD86-60289AA2AE77}" dt="2024-03-14T14:56:58.048" v="29" actId="2696"/>
        <pc:sldMkLst>
          <pc:docMk/>
          <pc:sldMk cId="433066695" sldId="266"/>
        </pc:sldMkLst>
      </pc:sldChg>
      <pc:sldChg chg="addSp delSp modSp add mod">
        <pc:chgData name="Anja Van Den Bossche" userId="ce15bd7c-dffa-4648-a167-d01a55b0d356" providerId="ADAL" clId="{FED395D7-A88D-0241-AD86-60289AA2AE77}" dt="2024-03-14T15:11:14.017" v="174" actId="20577"/>
        <pc:sldMkLst>
          <pc:docMk/>
          <pc:sldMk cId="3686833135" sldId="288"/>
        </pc:sldMkLst>
        <pc:spChg chg="mod">
          <ac:chgData name="Anja Van Den Bossche" userId="ce15bd7c-dffa-4648-a167-d01a55b0d356" providerId="ADAL" clId="{FED395D7-A88D-0241-AD86-60289AA2AE77}" dt="2024-03-14T15:11:14.017" v="174" actId="20577"/>
          <ac:spMkLst>
            <pc:docMk/>
            <pc:sldMk cId="3686833135" sldId="288"/>
            <ac:spMk id="3" creationId="{5E9DBBDC-346C-375E-2749-0E8E82096813}"/>
          </ac:spMkLst>
        </pc:spChg>
        <pc:spChg chg="del mod">
          <ac:chgData name="Anja Van Den Bossche" userId="ce15bd7c-dffa-4648-a167-d01a55b0d356" providerId="ADAL" clId="{FED395D7-A88D-0241-AD86-60289AA2AE77}" dt="2024-03-14T15:07:43.286" v="93" actId="478"/>
          <ac:spMkLst>
            <pc:docMk/>
            <pc:sldMk cId="3686833135" sldId="288"/>
            <ac:spMk id="4" creationId="{8B561507-57E6-4970-8224-848A65CD8709}"/>
          </ac:spMkLst>
        </pc:spChg>
        <pc:spChg chg="mod">
          <ac:chgData name="Anja Van Den Bossche" userId="ce15bd7c-dffa-4648-a167-d01a55b0d356" providerId="ADAL" clId="{FED395D7-A88D-0241-AD86-60289AA2AE77}" dt="2024-03-14T15:07:53.873" v="97" actId="255"/>
          <ac:spMkLst>
            <pc:docMk/>
            <pc:sldMk cId="3686833135" sldId="288"/>
            <ac:spMk id="5" creationId="{634D30BA-65E5-49F9-9CAF-1221E0874F8B}"/>
          </ac:spMkLst>
        </pc:spChg>
        <pc:spChg chg="del mod">
          <ac:chgData name="Anja Van Den Bossche" userId="ce15bd7c-dffa-4648-a167-d01a55b0d356" providerId="ADAL" clId="{FED395D7-A88D-0241-AD86-60289AA2AE77}" dt="2024-03-14T15:09:51.848" v="159" actId="478"/>
          <ac:spMkLst>
            <pc:docMk/>
            <pc:sldMk cId="3686833135" sldId="288"/>
            <ac:spMk id="6" creationId="{4F8BD701-3EC3-4524-B4AA-2DE625711896}"/>
          </ac:spMkLst>
        </pc:spChg>
        <pc:spChg chg="mod">
          <ac:chgData name="Anja Van Den Bossche" userId="ce15bd7c-dffa-4648-a167-d01a55b0d356" providerId="ADAL" clId="{FED395D7-A88D-0241-AD86-60289AA2AE77}" dt="2024-03-14T15:07:53.873" v="97" actId="255"/>
          <ac:spMkLst>
            <pc:docMk/>
            <pc:sldMk cId="3686833135" sldId="288"/>
            <ac:spMk id="7" creationId="{A147B469-B5FD-466F-8CFC-8ABAAD73D58A}"/>
          </ac:spMkLst>
        </pc:spChg>
        <pc:spChg chg="mod">
          <ac:chgData name="Anja Van Den Bossche" userId="ce15bd7c-dffa-4648-a167-d01a55b0d356" providerId="ADAL" clId="{FED395D7-A88D-0241-AD86-60289AA2AE77}" dt="2024-03-14T15:08:31.587" v="102" actId="21"/>
          <ac:spMkLst>
            <pc:docMk/>
            <pc:sldMk cId="3686833135" sldId="288"/>
            <ac:spMk id="8" creationId="{B1D4ED05-4DD7-BF90-56C9-B20E5040C6AE}"/>
          </ac:spMkLst>
        </pc:spChg>
        <pc:spChg chg="del">
          <ac:chgData name="Anja Van Den Bossche" userId="ce15bd7c-dffa-4648-a167-d01a55b0d356" providerId="ADAL" clId="{FED395D7-A88D-0241-AD86-60289AA2AE77}" dt="2024-03-14T15:07:44.396" v="94" actId="478"/>
          <ac:spMkLst>
            <pc:docMk/>
            <pc:sldMk cId="3686833135" sldId="288"/>
            <ac:spMk id="10" creationId="{3CB1626E-86A5-4FF6-A006-559BB0C1B7E0}"/>
          </ac:spMkLst>
        </pc:spChg>
        <pc:spChg chg="del mod">
          <ac:chgData name="Anja Van Den Bossche" userId="ce15bd7c-dffa-4648-a167-d01a55b0d356" providerId="ADAL" clId="{FED395D7-A88D-0241-AD86-60289AA2AE77}" dt="2024-03-14T15:07:46.983" v="96" actId="478"/>
          <ac:spMkLst>
            <pc:docMk/>
            <pc:sldMk cId="3686833135" sldId="288"/>
            <ac:spMk id="11" creationId="{66F2D38D-C317-F77D-B124-9A85CF744B87}"/>
          </ac:spMkLst>
        </pc:spChg>
        <pc:spChg chg="add mod">
          <ac:chgData name="Anja Van Den Bossche" userId="ce15bd7c-dffa-4648-a167-d01a55b0d356" providerId="ADAL" clId="{FED395D7-A88D-0241-AD86-60289AA2AE77}" dt="2024-03-14T15:07:53.873" v="97" actId="255"/>
          <ac:spMkLst>
            <pc:docMk/>
            <pc:sldMk cId="3686833135" sldId="288"/>
            <ac:spMk id="12" creationId="{1C1BA5E4-44CB-9B6E-415E-85CFE3CF96DB}"/>
          </ac:spMkLst>
        </pc:spChg>
        <pc:picChg chg="del">
          <ac:chgData name="Anja Van Den Bossche" userId="ce15bd7c-dffa-4648-a167-d01a55b0d356" providerId="ADAL" clId="{FED395D7-A88D-0241-AD86-60289AA2AE77}" dt="2024-03-14T15:05:08.425" v="51" actId="478"/>
          <ac:picMkLst>
            <pc:docMk/>
            <pc:sldMk cId="3686833135" sldId="288"/>
            <ac:picMk id="9" creationId="{E141D854-166C-48E6-8A9B-49EFC27CDB14}"/>
          </ac:picMkLst>
        </pc:picChg>
        <pc:picChg chg="add mod">
          <ac:chgData name="Anja Van Den Bossche" userId="ce15bd7c-dffa-4648-a167-d01a55b0d356" providerId="ADAL" clId="{FED395D7-A88D-0241-AD86-60289AA2AE77}" dt="2024-03-14T15:05:10.112" v="52"/>
          <ac:picMkLst>
            <pc:docMk/>
            <pc:sldMk cId="3686833135" sldId="288"/>
            <ac:picMk id="13" creationId="{C1E148CA-C28D-E0DF-D58E-1EB4C7EC20B3}"/>
          </ac:picMkLst>
        </pc:picChg>
      </pc:sldChg>
      <pc:sldChg chg="addSp delSp modSp add mod modNotes">
        <pc:chgData name="Anja Van Den Bossche" userId="ce15bd7c-dffa-4648-a167-d01a55b0d356" providerId="ADAL" clId="{FED395D7-A88D-0241-AD86-60289AA2AE77}" dt="2024-03-14T15:11:25.415" v="176"/>
        <pc:sldMkLst>
          <pc:docMk/>
          <pc:sldMk cId="3464941504" sldId="299"/>
        </pc:sldMkLst>
        <pc:spChg chg="add mod">
          <ac:chgData name="Anja Van Den Bossche" userId="ce15bd7c-dffa-4648-a167-d01a55b0d356" providerId="ADAL" clId="{FED395D7-A88D-0241-AD86-60289AA2AE77}" dt="2024-03-14T15:11:25.415" v="176"/>
          <ac:spMkLst>
            <pc:docMk/>
            <pc:sldMk cId="3464941504" sldId="299"/>
            <ac:spMk id="3" creationId="{76C77924-8883-181B-A18B-FF7660DF6F00}"/>
          </ac:spMkLst>
        </pc:spChg>
        <pc:graphicFrameChg chg="mod">
          <ac:chgData name="Anja Van Den Bossche" userId="ce15bd7c-dffa-4648-a167-d01a55b0d356" providerId="ADAL" clId="{FED395D7-A88D-0241-AD86-60289AA2AE77}" dt="2024-03-14T15:02:04.101" v="33"/>
          <ac:graphicFrameMkLst>
            <pc:docMk/>
            <pc:sldMk cId="3464941504" sldId="299"/>
            <ac:graphicFrameMk id="6" creationId="{DD206843-20DB-1F6A-D931-7E1074B42A6E}"/>
          </ac:graphicFrameMkLst>
        </pc:graphicFrameChg>
        <pc:graphicFrameChg chg="mod">
          <ac:chgData name="Anja Van Den Bossche" userId="ce15bd7c-dffa-4648-a167-d01a55b0d356" providerId="ADAL" clId="{FED395D7-A88D-0241-AD86-60289AA2AE77}" dt="2024-03-14T15:02:04.101" v="33"/>
          <ac:graphicFrameMkLst>
            <pc:docMk/>
            <pc:sldMk cId="3464941504" sldId="299"/>
            <ac:graphicFrameMk id="10" creationId="{237B6E51-4D34-9B5B-7AA0-C7861E7FC97F}"/>
          </ac:graphicFrameMkLst>
        </pc:graphicFrameChg>
        <pc:graphicFrameChg chg="mod">
          <ac:chgData name="Anja Van Den Bossche" userId="ce15bd7c-dffa-4648-a167-d01a55b0d356" providerId="ADAL" clId="{FED395D7-A88D-0241-AD86-60289AA2AE77}" dt="2024-03-14T15:02:04.101" v="33"/>
          <ac:graphicFrameMkLst>
            <pc:docMk/>
            <pc:sldMk cId="3464941504" sldId="299"/>
            <ac:graphicFrameMk id="14" creationId="{D749B262-BA6A-4115-6AB2-D09A8E85D0AC}"/>
          </ac:graphicFrameMkLst>
        </pc:graphicFrameChg>
        <pc:picChg chg="add mod">
          <ac:chgData name="Anja Van Den Bossche" userId="ce15bd7c-dffa-4648-a167-d01a55b0d356" providerId="ADAL" clId="{FED395D7-A88D-0241-AD86-60289AA2AE77}" dt="2024-03-14T15:11:25.415" v="176"/>
          <ac:picMkLst>
            <pc:docMk/>
            <pc:sldMk cId="3464941504" sldId="299"/>
            <ac:picMk id="4" creationId="{B5DF4601-E43F-AC1C-B692-727D68776440}"/>
          </ac:picMkLst>
        </pc:picChg>
        <pc:picChg chg="del mod">
          <ac:chgData name="Anja Van Den Bossche" userId="ce15bd7c-dffa-4648-a167-d01a55b0d356" providerId="ADAL" clId="{FED395D7-A88D-0241-AD86-60289AA2AE77}" dt="2024-03-14T15:11:24.675" v="175" actId="478"/>
          <ac:picMkLst>
            <pc:docMk/>
            <pc:sldMk cId="3464941504" sldId="299"/>
            <ac:picMk id="9" creationId="{E141D854-166C-48E6-8A9B-49EFC27CDB14}"/>
          </ac:picMkLst>
        </pc:picChg>
      </pc:sldChg>
      <pc:sldChg chg="del">
        <pc:chgData name="Anja Van Den Bossche" userId="ce15bd7c-dffa-4648-a167-d01a55b0d356" providerId="ADAL" clId="{FED395D7-A88D-0241-AD86-60289AA2AE77}" dt="2024-03-14T14:55:00.743" v="20" actId="2696"/>
        <pc:sldMkLst>
          <pc:docMk/>
          <pc:sldMk cId="125263758" sldId="663"/>
        </pc:sldMkLst>
      </pc:sldChg>
      <pc:sldChg chg="modSp mod">
        <pc:chgData name="Anja Van Den Bossche" userId="ce15bd7c-dffa-4648-a167-d01a55b0d356" providerId="ADAL" clId="{FED395D7-A88D-0241-AD86-60289AA2AE77}" dt="2024-03-14T15:06:06.846" v="86" actId="20577"/>
        <pc:sldMkLst>
          <pc:docMk/>
          <pc:sldMk cId="2682162722" sldId="728"/>
        </pc:sldMkLst>
        <pc:spChg chg="mod">
          <ac:chgData name="Anja Van Den Bossche" userId="ce15bd7c-dffa-4648-a167-d01a55b0d356" providerId="ADAL" clId="{FED395D7-A88D-0241-AD86-60289AA2AE77}" dt="2024-03-14T15:06:06.846" v="86" actId="20577"/>
          <ac:spMkLst>
            <pc:docMk/>
            <pc:sldMk cId="2682162722" sldId="728"/>
            <ac:spMk id="5" creationId="{E790C9C2-8D6F-5947-BFB3-40D8CF78EFE9}"/>
          </ac:spMkLst>
        </pc:spChg>
      </pc:sldChg>
      <pc:sldChg chg="modSp mod">
        <pc:chgData name="Anja Van Den Bossche" userId="ce15bd7c-dffa-4648-a167-d01a55b0d356" providerId="ADAL" clId="{FED395D7-A88D-0241-AD86-60289AA2AE77}" dt="2024-03-14T15:14:10.206" v="180" actId="207"/>
        <pc:sldMkLst>
          <pc:docMk/>
          <pc:sldMk cId="397118049" sldId="729"/>
        </pc:sldMkLst>
        <pc:spChg chg="mod">
          <ac:chgData name="Anja Van Den Bossche" userId="ce15bd7c-dffa-4648-a167-d01a55b0d356" providerId="ADAL" clId="{FED395D7-A88D-0241-AD86-60289AA2AE77}" dt="2024-03-14T15:14:10.206" v="180" actId="207"/>
          <ac:spMkLst>
            <pc:docMk/>
            <pc:sldMk cId="397118049" sldId="729"/>
            <ac:spMk id="2" creationId="{FB2CD7E0-CB66-2F47-A337-C784E80267AB}"/>
          </ac:spMkLst>
        </pc:spChg>
      </pc:sldChg>
      <pc:sldChg chg="modSp mod">
        <pc:chgData name="Anja Van Den Bossche" userId="ce15bd7c-dffa-4648-a167-d01a55b0d356" providerId="ADAL" clId="{FED395D7-A88D-0241-AD86-60289AA2AE77}" dt="2024-03-14T15:06:17.019" v="87" actId="207"/>
        <pc:sldMkLst>
          <pc:docMk/>
          <pc:sldMk cId="596538061" sldId="763"/>
        </pc:sldMkLst>
        <pc:spChg chg="mod">
          <ac:chgData name="Anja Van Den Bossche" userId="ce15bd7c-dffa-4648-a167-d01a55b0d356" providerId="ADAL" clId="{FED395D7-A88D-0241-AD86-60289AA2AE77}" dt="2024-03-14T15:06:17.019" v="87" actId="207"/>
          <ac:spMkLst>
            <pc:docMk/>
            <pc:sldMk cId="596538061" sldId="763"/>
            <ac:spMk id="5" creationId="{E790C9C2-8D6F-5947-BFB3-40D8CF78EFE9}"/>
          </ac:spMkLst>
        </pc:spChg>
      </pc:sldChg>
      <pc:sldChg chg="modSp mod">
        <pc:chgData name="Anja Van Den Bossche" userId="ce15bd7c-dffa-4648-a167-d01a55b0d356" providerId="ADAL" clId="{FED395D7-A88D-0241-AD86-60289AA2AE77}" dt="2024-03-14T15:06:59.047" v="89" actId="207"/>
        <pc:sldMkLst>
          <pc:docMk/>
          <pc:sldMk cId="3903105030" sldId="764"/>
        </pc:sldMkLst>
        <pc:spChg chg="mod">
          <ac:chgData name="Anja Van Den Bossche" userId="ce15bd7c-dffa-4648-a167-d01a55b0d356" providerId="ADAL" clId="{FED395D7-A88D-0241-AD86-60289AA2AE77}" dt="2024-03-14T15:06:59.047" v="89" actId="207"/>
          <ac:spMkLst>
            <pc:docMk/>
            <pc:sldMk cId="3903105030" sldId="764"/>
            <ac:spMk id="5" creationId="{E790C9C2-8D6F-5947-BFB3-40D8CF78EFE9}"/>
          </ac:spMkLst>
        </pc:spChg>
      </pc:sldChg>
      <pc:sldChg chg="addSp delSp modSp mod">
        <pc:chgData name="Anja Van Den Bossche" userId="ce15bd7c-dffa-4648-a167-d01a55b0d356" providerId="ADAL" clId="{FED395D7-A88D-0241-AD86-60289AA2AE77}" dt="2024-03-14T15:11:44.517" v="178"/>
        <pc:sldMkLst>
          <pc:docMk/>
          <pc:sldMk cId="99602405" sldId="804"/>
        </pc:sldMkLst>
        <pc:spChg chg="add mod">
          <ac:chgData name="Anja Van Den Bossche" userId="ce15bd7c-dffa-4648-a167-d01a55b0d356" providerId="ADAL" clId="{FED395D7-A88D-0241-AD86-60289AA2AE77}" dt="2024-03-14T15:11:44.517" v="178"/>
          <ac:spMkLst>
            <pc:docMk/>
            <pc:sldMk cId="99602405" sldId="804"/>
            <ac:spMk id="4" creationId="{83B07210-8E3C-9C02-1E1B-1AD4C3A4E879}"/>
          </ac:spMkLst>
        </pc:spChg>
        <pc:picChg chg="add mod">
          <ac:chgData name="Anja Van Den Bossche" userId="ce15bd7c-dffa-4648-a167-d01a55b0d356" providerId="ADAL" clId="{FED395D7-A88D-0241-AD86-60289AA2AE77}" dt="2024-03-14T15:11:44.517" v="178"/>
          <ac:picMkLst>
            <pc:docMk/>
            <pc:sldMk cId="99602405" sldId="804"/>
            <ac:picMk id="6" creationId="{A028537B-4EBC-C7D2-6588-D575109B36EB}"/>
          </ac:picMkLst>
        </pc:picChg>
        <pc:picChg chg="del">
          <ac:chgData name="Anja Van Den Bossche" userId="ce15bd7c-dffa-4648-a167-d01a55b0d356" providerId="ADAL" clId="{FED395D7-A88D-0241-AD86-60289AA2AE77}" dt="2024-03-14T15:11:43.569" v="177" actId="478"/>
          <ac:picMkLst>
            <pc:docMk/>
            <pc:sldMk cId="99602405" sldId="804"/>
            <ac:picMk id="9" creationId="{E141D854-166C-48E6-8A9B-49EFC27CDB14}"/>
          </ac:picMkLst>
        </pc:picChg>
      </pc:sldChg>
      <pc:sldChg chg="modSp del mod">
        <pc:chgData name="Anja Van Den Bossche" userId="ce15bd7c-dffa-4648-a167-d01a55b0d356" providerId="ADAL" clId="{FED395D7-A88D-0241-AD86-60289AA2AE77}" dt="2024-03-14T15:01:20.513" v="32" actId="2696"/>
        <pc:sldMkLst>
          <pc:docMk/>
          <pc:sldMk cId="2948454666" sldId="807"/>
        </pc:sldMkLst>
        <pc:spChg chg="mod">
          <ac:chgData name="Anja Van Den Bossche" userId="ce15bd7c-dffa-4648-a167-d01a55b0d356" providerId="ADAL" clId="{FED395D7-A88D-0241-AD86-60289AA2AE77}" dt="2024-03-14T14:57:10.431" v="30" actId="20577"/>
          <ac:spMkLst>
            <pc:docMk/>
            <pc:sldMk cId="2948454666" sldId="807"/>
            <ac:spMk id="6" creationId="{4F8BD701-3EC3-4524-B4AA-2DE625711896}"/>
          </ac:spMkLst>
        </pc:spChg>
      </pc:sldChg>
      <pc:sldChg chg="del">
        <pc:chgData name="Anja Van Den Bossche" userId="ce15bd7c-dffa-4648-a167-d01a55b0d356" providerId="ADAL" clId="{FED395D7-A88D-0241-AD86-60289AA2AE77}" dt="2024-03-14T15:02:17.044" v="34" actId="2696"/>
        <pc:sldMkLst>
          <pc:docMk/>
          <pc:sldMk cId="2201808376" sldId="808"/>
        </pc:sldMkLst>
      </pc:sldChg>
      <pc:sldChg chg="del">
        <pc:chgData name="Anja Van Den Bossche" userId="ce15bd7c-dffa-4648-a167-d01a55b0d356" providerId="ADAL" clId="{FED395D7-A88D-0241-AD86-60289AA2AE77}" dt="2024-03-14T15:02:31.907" v="35" actId="2696"/>
        <pc:sldMkLst>
          <pc:docMk/>
          <pc:sldMk cId="747944552" sldId="809"/>
        </pc:sldMkLst>
      </pc:sldChg>
      <pc:sldChg chg="modSp mod">
        <pc:chgData name="Anja Van Den Bossche" userId="ce15bd7c-dffa-4648-a167-d01a55b0d356" providerId="ADAL" clId="{FED395D7-A88D-0241-AD86-60289AA2AE77}" dt="2024-03-14T15:07:10.267" v="90" actId="207"/>
        <pc:sldMkLst>
          <pc:docMk/>
          <pc:sldMk cId="1760770063" sldId="810"/>
        </pc:sldMkLst>
        <pc:spChg chg="mod">
          <ac:chgData name="Anja Van Den Bossche" userId="ce15bd7c-dffa-4648-a167-d01a55b0d356" providerId="ADAL" clId="{FED395D7-A88D-0241-AD86-60289AA2AE77}" dt="2024-03-14T15:07:10.267" v="90" actId="207"/>
          <ac:spMkLst>
            <pc:docMk/>
            <pc:sldMk cId="1760770063" sldId="810"/>
            <ac:spMk id="5" creationId="{E790C9C2-8D6F-5947-BFB3-40D8CF78EFE9}"/>
          </ac:spMkLst>
        </pc:spChg>
      </pc:sldChg>
      <pc:sldChg chg="modSp mod">
        <pc:chgData name="Anja Van Den Bossche" userId="ce15bd7c-dffa-4648-a167-d01a55b0d356" providerId="ADAL" clId="{FED395D7-A88D-0241-AD86-60289AA2AE77}" dt="2024-03-14T15:07:18.217" v="91" actId="207"/>
        <pc:sldMkLst>
          <pc:docMk/>
          <pc:sldMk cId="1240793671" sldId="811"/>
        </pc:sldMkLst>
        <pc:spChg chg="mod">
          <ac:chgData name="Anja Van Den Bossche" userId="ce15bd7c-dffa-4648-a167-d01a55b0d356" providerId="ADAL" clId="{FED395D7-A88D-0241-AD86-60289AA2AE77}" dt="2024-03-14T15:07:18.217" v="91" actId="207"/>
          <ac:spMkLst>
            <pc:docMk/>
            <pc:sldMk cId="1240793671" sldId="811"/>
            <ac:spMk id="5" creationId="{E790C9C2-8D6F-5947-BFB3-40D8CF78EFE9}"/>
          </ac:spMkLst>
        </pc:spChg>
      </pc:sldChg>
      <pc:sldChg chg="modSp add mod">
        <pc:chgData name="Anja Van Den Bossche" userId="ce15bd7c-dffa-4648-a167-d01a55b0d356" providerId="ADAL" clId="{FED395D7-A88D-0241-AD86-60289AA2AE77}" dt="2024-03-14T14:54:56.310" v="19" actId="20577"/>
        <pc:sldMkLst>
          <pc:docMk/>
          <pc:sldMk cId="1227281426" sldId="816"/>
        </pc:sldMkLst>
        <pc:spChg chg="mod">
          <ac:chgData name="Anja Van Den Bossche" userId="ce15bd7c-dffa-4648-a167-d01a55b0d356" providerId="ADAL" clId="{FED395D7-A88D-0241-AD86-60289AA2AE77}" dt="2024-03-14T14:54:56.310" v="19" actId="20577"/>
          <ac:spMkLst>
            <pc:docMk/>
            <pc:sldMk cId="1227281426" sldId="816"/>
            <ac:spMk id="12" creationId="{140E17B8-F72C-D343-A366-18B8B9A6C83A}"/>
          </ac:spMkLst>
        </pc:spChg>
      </pc:sldChg>
      <pc:sldChg chg="modSp add mod">
        <pc:chgData name="Anja Van Den Bossche" userId="ce15bd7c-dffa-4648-a167-d01a55b0d356" providerId="ADAL" clId="{FED395D7-A88D-0241-AD86-60289AA2AE77}" dt="2024-03-14T14:56:17.808" v="26" actId="20577"/>
        <pc:sldMkLst>
          <pc:docMk/>
          <pc:sldMk cId="2980177662" sldId="828"/>
        </pc:sldMkLst>
        <pc:spChg chg="mod">
          <ac:chgData name="Anja Van Den Bossche" userId="ce15bd7c-dffa-4648-a167-d01a55b0d356" providerId="ADAL" clId="{FED395D7-A88D-0241-AD86-60289AA2AE77}" dt="2024-03-14T14:56:17.808" v="26" actId="20577"/>
          <ac:spMkLst>
            <pc:docMk/>
            <pc:sldMk cId="2980177662" sldId="828"/>
            <ac:spMk id="3" creationId="{CF20D209-2030-944F-A954-021D1E822687}"/>
          </ac:spMkLst>
        </pc:spChg>
      </pc:sldChg>
      <pc:sldChg chg="delSp modSp add del mod">
        <pc:chgData name="Anja Van Den Bossche" userId="ce15bd7c-dffa-4648-a167-d01a55b0d356" providerId="ADAL" clId="{FED395D7-A88D-0241-AD86-60289AA2AE77}" dt="2024-03-14T15:04:18.607" v="49" actId="2696"/>
        <pc:sldMkLst>
          <pc:docMk/>
          <pc:sldMk cId="3948650567" sldId="2133"/>
        </pc:sldMkLst>
        <pc:spChg chg="del mod">
          <ac:chgData name="Anja Van Den Bossche" userId="ce15bd7c-dffa-4648-a167-d01a55b0d356" providerId="ADAL" clId="{FED395D7-A88D-0241-AD86-60289AA2AE77}" dt="2024-03-14T15:03:37.492" v="47" actId="478"/>
          <ac:spMkLst>
            <pc:docMk/>
            <pc:sldMk cId="3948650567" sldId="2133"/>
            <ac:spMk id="3" creationId="{5E9DBBDC-346C-375E-2749-0E8E82096813}"/>
          </ac:spMkLst>
        </pc:spChg>
        <pc:spChg chg="del">
          <ac:chgData name="Anja Van Den Bossche" userId="ce15bd7c-dffa-4648-a167-d01a55b0d356" providerId="ADAL" clId="{FED395D7-A88D-0241-AD86-60289AA2AE77}" dt="2024-03-14T15:02:49.279" v="36" actId="478"/>
          <ac:spMkLst>
            <pc:docMk/>
            <pc:sldMk cId="3948650567" sldId="2133"/>
            <ac:spMk id="4" creationId="{8B561507-57E6-4970-8224-848A65CD8709}"/>
          </ac:spMkLst>
        </pc:spChg>
        <pc:spChg chg="mod">
          <ac:chgData name="Anja Van Den Bossche" userId="ce15bd7c-dffa-4648-a167-d01a55b0d356" providerId="ADAL" clId="{FED395D7-A88D-0241-AD86-60289AA2AE77}" dt="2024-03-14T15:03:04.653" v="39" actId="255"/>
          <ac:spMkLst>
            <pc:docMk/>
            <pc:sldMk cId="3948650567" sldId="2133"/>
            <ac:spMk id="5" creationId="{634D30BA-65E5-49F9-9CAF-1221E0874F8B}"/>
          </ac:spMkLst>
        </pc:spChg>
        <pc:spChg chg="mod">
          <ac:chgData name="Anja Van Den Bossche" userId="ce15bd7c-dffa-4648-a167-d01a55b0d356" providerId="ADAL" clId="{FED395D7-A88D-0241-AD86-60289AA2AE77}" dt="2024-03-14T15:03:04.653" v="39" actId="255"/>
          <ac:spMkLst>
            <pc:docMk/>
            <pc:sldMk cId="3948650567" sldId="2133"/>
            <ac:spMk id="6" creationId="{4F8BD701-3EC3-4524-B4AA-2DE625711896}"/>
          </ac:spMkLst>
        </pc:spChg>
        <pc:spChg chg="mod">
          <ac:chgData name="Anja Van Den Bossche" userId="ce15bd7c-dffa-4648-a167-d01a55b0d356" providerId="ADAL" clId="{FED395D7-A88D-0241-AD86-60289AA2AE77}" dt="2024-03-14T15:03:04.653" v="39" actId="255"/>
          <ac:spMkLst>
            <pc:docMk/>
            <pc:sldMk cId="3948650567" sldId="2133"/>
            <ac:spMk id="7" creationId="{A147B469-B5FD-466F-8CFC-8ABAAD73D58A}"/>
          </ac:spMkLst>
        </pc:spChg>
        <pc:spChg chg="mod">
          <ac:chgData name="Anja Van Den Bossche" userId="ce15bd7c-dffa-4648-a167-d01a55b0d356" providerId="ADAL" clId="{FED395D7-A88D-0241-AD86-60289AA2AE77}" dt="2024-03-14T15:03:28.879" v="46" actId="1076"/>
          <ac:spMkLst>
            <pc:docMk/>
            <pc:sldMk cId="3948650567" sldId="2133"/>
            <ac:spMk id="8" creationId="{B1D4ED05-4DD7-BF90-56C9-B20E5040C6AE}"/>
          </ac:spMkLst>
        </pc:spChg>
        <pc:spChg chg="del">
          <ac:chgData name="Anja Van Den Bossche" userId="ce15bd7c-dffa-4648-a167-d01a55b0d356" providerId="ADAL" clId="{FED395D7-A88D-0241-AD86-60289AA2AE77}" dt="2024-03-14T15:02:52.542" v="37" actId="478"/>
          <ac:spMkLst>
            <pc:docMk/>
            <pc:sldMk cId="3948650567" sldId="2133"/>
            <ac:spMk id="10" creationId="{3CB1626E-86A5-4FF6-A006-559BB0C1B7E0}"/>
          </ac:spMkLst>
        </pc:spChg>
        <pc:spChg chg="del">
          <ac:chgData name="Anja Van Den Bossche" userId="ce15bd7c-dffa-4648-a167-d01a55b0d356" providerId="ADAL" clId="{FED395D7-A88D-0241-AD86-60289AA2AE77}" dt="2024-03-14T15:02:52.542" v="37" actId="478"/>
          <ac:spMkLst>
            <pc:docMk/>
            <pc:sldMk cId="3948650567" sldId="2133"/>
            <ac:spMk id="11" creationId="{66F2D38D-C317-F77D-B124-9A85CF744B87}"/>
          </ac:spMkLst>
        </pc:spChg>
      </pc:sldChg>
      <pc:sldMasterChg chg="del delSldLayout">
        <pc:chgData name="Anja Van Den Bossche" userId="ce15bd7c-dffa-4648-a167-d01a55b0d356" providerId="ADAL" clId="{FED395D7-A88D-0241-AD86-60289AA2AE77}" dt="2024-03-14T15:02:31.907" v="35" actId="2696"/>
        <pc:sldMasterMkLst>
          <pc:docMk/>
          <pc:sldMasterMk cId="0" sldId="2147483688"/>
        </pc:sldMasterMkLst>
        <pc:sldLayoutChg chg="del">
          <pc:chgData name="Anja Van Den Bossche" userId="ce15bd7c-dffa-4648-a167-d01a55b0d356" providerId="ADAL" clId="{FED395D7-A88D-0241-AD86-60289AA2AE77}" dt="2024-03-14T15:02:31.907" v="35" actId="2696"/>
          <pc:sldLayoutMkLst>
            <pc:docMk/>
            <pc:sldMasterMk cId="0" sldId="2147483688"/>
            <pc:sldLayoutMk cId="0" sldId="2147483689"/>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0"/>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2815116815" sldId="2147483691"/>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2"/>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3"/>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4"/>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5"/>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6"/>
          </pc:sldLayoutMkLst>
        </pc:sldLayoutChg>
        <pc:sldLayoutChg chg="del">
          <pc:chgData name="Anja Van Den Bossche" userId="ce15bd7c-dffa-4648-a167-d01a55b0d356" providerId="ADAL" clId="{FED395D7-A88D-0241-AD86-60289AA2AE77}" dt="2024-03-14T15:02:31.907" v="35" actId="2696"/>
          <pc:sldLayoutMkLst>
            <pc:docMk/>
            <pc:sldMasterMk cId="0" sldId="2147483688"/>
            <pc:sldLayoutMk cId="0" sldId="2147483697"/>
          </pc:sldLayoutMkLst>
        </pc:sldLayoutChg>
      </pc:sldMasterChg>
    </pc:docChg>
  </pc:docChgLst>
  <pc:docChgLst>
    <pc:chgData name="Anja Van Den Bossche" userId="S::anja.vandenbossche@athmariakerke.be::ce15bd7c-dffa-4648-a167-d01a55b0d356" providerId="AD" clId="Web-{4092E10C-F213-BDF6-374C-6EE123A599AB}"/>
    <pc:docChg chg="modSld">
      <pc:chgData name="Anja Van Den Bossche" userId="S::anja.vandenbossche@athmariakerke.be::ce15bd7c-dffa-4648-a167-d01a55b0d356" providerId="AD" clId="Web-{4092E10C-F213-BDF6-374C-6EE123A599AB}" dt="2024-03-16T11:45:03.666" v="2" actId="1076"/>
      <pc:docMkLst>
        <pc:docMk/>
      </pc:docMkLst>
      <pc:sldChg chg="modSp">
        <pc:chgData name="Anja Van Den Bossche" userId="S::anja.vandenbossche@athmariakerke.be::ce15bd7c-dffa-4648-a167-d01a55b0d356" providerId="AD" clId="Web-{4092E10C-F213-BDF6-374C-6EE123A599AB}" dt="2024-03-16T11:45:03.666" v="2" actId="1076"/>
        <pc:sldMkLst>
          <pc:docMk/>
          <pc:sldMk cId="1868355986" sldId="802"/>
        </pc:sldMkLst>
        <pc:spChg chg="mod">
          <ac:chgData name="Anja Van Den Bossche" userId="S::anja.vandenbossche@athmariakerke.be::ce15bd7c-dffa-4648-a167-d01a55b0d356" providerId="AD" clId="Web-{4092E10C-F213-BDF6-374C-6EE123A599AB}" dt="2024-03-16T11:45:03.666" v="2" actId="1076"/>
          <ac:spMkLst>
            <pc:docMk/>
            <pc:sldMk cId="1868355986" sldId="802"/>
            <ac:spMk id="11" creationId="{C876AF1E-59AA-FD4A-BAE9-3EBB5D369D93}"/>
          </ac:spMkLst>
        </pc:spChg>
      </pc:sldChg>
      <pc:sldChg chg="modSp">
        <pc:chgData name="Anja Van Den Bossche" userId="S::anja.vandenbossche@athmariakerke.be::ce15bd7c-dffa-4648-a167-d01a55b0d356" providerId="AD" clId="Web-{4092E10C-F213-BDF6-374C-6EE123A599AB}" dt="2024-03-16T11:44:36.367" v="1"/>
        <pc:sldMkLst>
          <pc:docMk/>
          <pc:sldMk cId="4063443959" sldId="815"/>
        </pc:sldMkLst>
        <pc:spChg chg="mod">
          <ac:chgData name="Anja Van Den Bossche" userId="S::anja.vandenbossche@athmariakerke.be::ce15bd7c-dffa-4648-a167-d01a55b0d356" providerId="AD" clId="Web-{4092E10C-F213-BDF6-374C-6EE123A599AB}" dt="2024-03-16T11:44:36.367" v="1"/>
          <ac:spMkLst>
            <pc:docMk/>
            <pc:sldMk cId="4063443959" sldId="815"/>
            <ac:spMk id="9" creationId="{64530572-7D2C-BA4C-B973-CAE6B5DCA346}"/>
          </ac:spMkLst>
        </pc:spChg>
      </pc:sldChg>
    </pc:docChg>
  </pc:docChgLst>
  <pc:docChgLst>
    <pc:chgData name="Anja Van Den Bossche" userId="S::anja.vandenbossche@athmariakerke.be::ce15bd7c-dffa-4648-a167-d01a55b0d356" providerId="AD" clId="Web-{80544DD7-860D-FA40-8674-69EA6778A5FF}"/>
    <pc:docChg chg="delSld">
      <pc:chgData name="Anja Van Den Bossche" userId="S::anja.vandenbossche@athmariakerke.be::ce15bd7c-dffa-4648-a167-d01a55b0d356" providerId="AD" clId="Web-{80544DD7-860D-FA40-8674-69EA6778A5FF}" dt="2024-03-13T14:12:46.601" v="0"/>
      <pc:docMkLst>
        <pc:docMk/>
      </pc:docMkLst>
      <pc:sldChg chg="del">
        <pc:chgData name="Anja Van Den Bossche" userId="S::anja.vandenbossche@athmariakerke.be::ce15bd7c-dffa-4648-a167-d01a55b0d356" providerId="AD" clId="Web-{80544DD7-860D-FA40-8674-69EA6778A5FF}" dt="2024-03-13T14:12:46.601" v="0"/>
        <pc:sldMkLst>
          <pc:docMk/>
          <pc:sldMk cId="17383610" sldId="286"/>
        </pc:sldMkLst>
      </pc:sldChg>
    </pc:docChg>
  </pc:docChgLst>
  <pc:docChgLst>
    <pc:chgData name="Anja Van Den Bossche" userId="S::anja.vandenbossche@athmariakerke.be::ce15bd7c-dffa-4648-a167-d01a55b0d356" providerId="AD" clId="Web-{B06E42BA-5671-D131-979E-B3B7AFF64F3C}"/>
    <pc:docChg chg="modSld">
      <pc:chgData name="Anja Van Den Bossche" userId="S::anja.vandenbossche@athmariakerke.be::ce15bd7c-dffa-4648-a167-d01a55b0d356" providerId="AD" clId="Web-{B06E42BA-5671-D131-979E-B3B7AFF64F3C}" dt="2024-03-14T11:52:24.954" v="39" actId="20577"/>
      <pc:docMkLst>
        <pc:docMk/>
      </pc:docMkLst>
      <pc:sldChg chg="modSp">
        <pc:chgData name="Anja Van Den Bossche" userId="S::anja.vandenbossche@athmariakerke.be::ce15bd7c-dffa-4648-a167-d01a55b0d356" providerId="AD" clId="Web-{B06E42BA-5671-D131-979E-B3B7AFF64F3C}" dt="2024-03-14T11:38:08.282" v="0" actId="20577"/>
        <pc:sldMkLst>
          <pc:docMk/>
          <pc:sldMk cId="397118049" sldId="729"/>
        </pc:sldMkLst>
        <pc:spChg chg="mod">
          <ac:chgData name="Anja Van Den Bossche" userId="S::anja.vandenbossche@athmariakerke.be::ce15bd7c-dffa-4648-a167-d01a55b0d356" providerId="AD" clId="Web-{B06E42BA-5671-D131-979E-B3B7AFF64F3C}" dt="2024-03-14T11:38:08.282" v="0" actId="20577"/>
          <ac:spMkLst>
            <pc:docMk/>
            <pc:sldMk cId="397118049" sldId="729"/>
            <ac:spMk id="2" creationId="{FB2CD7E0-CB66-2F47-A337-C784E80267AB}"/>
          </ac:spMkLst>
        </pc:spChg>
      </pc:sldChg>
      <pc:sldChg chg="modSp">
        <pc:chgData name="Anja Van Den Bossche" userId="S::anja.vandenbossche@athmariakerke.be::ce15bd7c-dffa-4648-a167-d01a55b0d356" providerId="AD" clId="Web-{B06E42BA-5671-D131-979E-B3B7AFF64F3C}" dt="2024-03-14T11:44:55.453" v="37" actId="20577"/>
        <pc:sldMkLst>
          <pc:docMk/>
          <pc:sldMk cId="1868355986" sldId="802"/>
        </pc:sldMkLst>
        <pc:spChg chg="mod">
          <ac:chgData name="Anja Van Den Bossche" userId="S::anja.vandenbossche@athmariakerke.be::ce15bd7c-dffa-4648-a167-d01a55b0d356" providerId="AD" clId="Web-{B06E42BA-5671-D131-979E-B3B7AFF64F3C}" dt="2024-03-14T11:44:55.453" v="37" actId="20577"/>
          <ac:spMkLst>
            <pc:docMk/>
            <pc:sldMk cId="1868355986" sldId="802"/>
            <ac:spMk id="11" creationId="{C876AF1E-59AA-FD4A-BAE9-3EBB5D369D93}"/>
          </ac:spMkLst>
        </pc:spChg>
      </pc:sldChg>
      <pc:sldChg chg="modSp">
        <pc:chgData name="Anja Van Den Bossche" userId="S::anja.vandenbossche@athmariakerke.be::ce15bd7c-dffa-4648-a167-d01a55b0d356" providerId="AD" clId="Web-{B06E42BA-5671-D131-979E-B3B7AFF64F3C}" dt="2024-03-14T11:52:24.954" v="39" actId="20577"/>
        <pc:sldMkLst>
          <pc:docMk/>
          <pc:sldMk cId="2116894063" sldId="813"/>
        </pc:sldMkLst>
        <pc:spChg chg="mod">
          <ac:chgData name="Anja Van Den Bossche" userId="S::anja.vandenbossche@athmariakerke.be::ce15bd7c-dffa-4648-a167-d01a55b0d356" providerId="AD" clId="Web-{B06E42BA-5671-D131-979E-B3B7AFF64F3C}" dt="2024-03-14T11:52:24.954" v="39" actId="20577"/>
          <ac:spMkLst>
            <pc:docMk/>
            <pc:sldMk cId="2116894063" sldId="813"/>
            <ac:spMk id="2050" creationId="{00000000-0000-0000-0000-000000000000}"/>
          </ac:spMkLst>
        </pc:spChg>
      </pc:sldChg>
    </pc:docChg>
  </pc:docChgLst>
  <pc:docChgLst>
    <pc:chgData name="Aurélie Borderé" userId="25211ce5-07db-4057-a678-a93686da55d9" providerId="ADAL" clId="{B6207C0B-4294-4B06-9D1D-121F174D4094}"/>
    <pc:docChg chg="undo custSel modSld sldOrd">
      <pc:chgData name="Aurélie Borderé" userId="25211ce5-07db-4057-a678-a93686da55d9" providerId="ADAL" clId="{B6207C0B-4294-4B06-9D1D-121F174D4094}" dt="2024-03-19T10:44:53.008" v="135" actId="6549"/>
      <pc:docMkLst>
        <pc:docMk/>
      </pc:docMkLst>
      <pc:sldChg chg="delSp modSp mod">
        <pc:chgData name="Aurélie Borderé" userId="25211ce5-07db-4057-a678-a93686da55d9" providerId="ADAL" clId="{B6207C0B-4294-4B06-9D1D-121F174D4094}" dt="2024-03-16T06:46:27.804" v="3" actId="478"/>
        <pc:sldMkLst>
          <pc:docMk/>
          <pc:sldMk cId="3686833135" sldId="288"/>
        </pc:sldMkLst>
        <pc:spChg chg="mod">
          <ac:chgData name="Aurélie Borderé" userId="25211ce5-07db-4057-a678-a93686da55d9" providerId="ADAL" clId="{B6207C0B-4294-4B06-9D1D-121F174D4094}" dt="2024-03-16T06:46:22.673" v="2" actId="5793"/>
          <ac:spMkLst>
            <pc:docMk/>
            <pc:sldMk cId="3686833135" sldId="288"/>
            <ac:spMk id="3" creationId="{5E9DBBDC-346C-375E-2749-0E8E82096813}"/>
          </ac:spMkLst>
        </pc:spChg>
        <pc:spChg chg="del">
          <ac:chgData name="Aurélie Borderé" userId="25211ce5-07db-4057-a678-a93686da55d9" providerId="ADAL" clId="{B6207C0B-4294-4B06-9D1D-121F174D4094}" dt="2024-03-16T06:46:27.804" v="3" actId="478"/>
          <ac:spMkLst>
            <pc:docMk/>
            <pc:sldMk cId="3686833135" sldId="288"/>
            <ac:spMk id="8" creationId="{B1D4ED05-4DD7-BF90-56C9-B20E5040C6AE}"/>
          </ac:spMkLst>
        </pc:spChg>
      </pc:sldChg>
      <pc:sldChg chg="modSp mod">
        <pc:chgData name="Aurélie Borderé" userId="25211ce5-07db-4057-a678-a93686da55d9" providerId="ADAL" clId="{B6207C0B-4294-4B06-9D1D-121F174D4094}" dt="2024-03-16T06:56:48.533" v="102" actId="14734"/>
        <pc:sldMkLst>
          <pc:docMk/>
          <pc:sldMk cId="3464941504" sldId="299"/>
        </pc:sldMkLst>
        <pc:graphicFrameChg chg="mod modGraphic">
          <ac:chgData name="Aurélie Borderé" userId="25211ce5-07db-4057-a678-a93686da55d9" providerId="ADAL" clId="{B6207C0B-4294-4B06-9D1D-121F174D4094}" dt="2024-03-16T06:55:38.257" v="99" actId="20577"/>
          <ac:graphicFrameMkLst>
            <pc:docMk/>
            <pc:sldMk cId="3464941504" sldId="299"/>
            <ac:graphicFrameMk id="6" creationId="{DD206843-20DB-1F6A-D931-7E1074B42A6E}"/>
          </ac:graphicFrameMkLst>
        </pc:graphicFrameChg>
        <pc:graphicFrameChg chg="mod modGraphic">
          <ac:chgData name="Aurélie Borderé" userId="25211ce5-07db-4057-a678-a93686da55d9" providerId="ADAL" clId="{B6207C0B-4294-4B06-9D1D-121F174D4094}" dt="2024-03-16T06:56:48.533" v="102" actId="14734"/>
          <ac:graphicFrameMkLst>
            <pc:docMk/>
            <pc:sldMk cId="3464941504" sldId="299"/>
            <ac:graphicFrameMk id="10" creationId="{237B6E51-4D34-9B5B-7AA0-C7861E7FC97F}"/>
          </ac:graphicFrameMkLst>
        </pc:graphicFrameChg>
        <pc:graphicFrameChg chg="mod modGraphic">
          <ac:chgData name="Aurélie Borderé" userId="25211ce5-07db-4057-a678-a93686da55d9" providerId="ADAL" clId="{B6207C0B-4294-4B06-9D1D-121F174D4094}" dt="2024-03-16T06:56:04.821" v="101" actId="14100"/>
          <ac:graphicFrameMkLst>
            <pc:docMk/>
            <pc:sldMk cId="3464941504" sldId="299"/>
            <ac:graphicFrameMk id="14" creationId="{D749B262-BA6A-4115-6AB2-D09A8E85D0AC}"/>
          </ac:graphicFrameMkLst>
        </pc:graphicFrameChg>
      </pc:sldChg>
      <pc:sldChg chg="modSp mod">
        <pc:chgData name="Aurélie Borderé" userId="25211ce5-07db-4057-a678-a93686da55d9" providerId="ADAL" clId="{B6207C0B-4294-4B06-9D1D-121F174D4094}" dt="2024-03-19T10:44:53.008" v="135" actId="6549"/>
        <pc:sldMkLst>
          <pc:docMk/>
          <pc:sldMk cId="2682162722" sldId="728"/>
        </pc:sldMkLst>
        <pc:spChg chg="mod">
          <ac:chgData name="Aurélie Borderé" userId="25211ce5-07db-4057-a678-a93686da55d9" providerId="ADAL" clId="{B6207C0B-4294-4B06-9D1D-121F174D4094}" dt="2024-03-19T10:44:53.008" v="135" actId="6549"/>
          <ac:spMkLst>
            <pc:docMk/>
            <pc:sldMk cId="2682162722" sldId="728"/>
            <ac:spMk id="5" creationId="{E790C9C2-8D6F-5947-BFB3-40D8CF78EFE9}"/>
          </ac:spMkLst>
        </pc:spChg>
      </pc:sldChg>
      <pc:sldChg chg="ord">
        <pc:chgData name="Aurélie Borderé" userId="25211ce5-07db-4057-a678-a93686da55d9" providerId="ADAL" clId="{B6207C0B-4294-4B06-9D1D-121F174D4094}" dt="2024-03-16T06:47:40.737" v="5"/>
        <pc:sldMkLst>
          <pc:docMk/>
          <pc:sldMk cId="1760770063" sldId="810"/>
        </pc:sldMkLst>
      </pc:sldChg>
      <pc:sldChg chg="ord">
        <pc:chgData name="Aurélie Borderé" userId="25211ce5-07db-4057-a678-a93686da55d9" providerId="ADAL" clId="{B6207C0B-4294-4B06-9D1D-121F174D4094}" dt="2024-03-16T06:47:59.843" v="7"/>
        <pc:sldMkLst>
          <pc:docMk/>
          <pc:sldMk cId="1240793671" sldId="8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C1EC0-DC59-4308-A446-128A64AE89F7}" type="datetimeFigureOut">
              <a:rPr lang="nl-NL" smtClean="0"/>
              <a:pPr/>
              <a:t>19-3-2024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A2D1C-34BD-4A08-9AFD-C8C00F0012DB}" type="slidenum">
              <a:rPr lang="nl-NL" smtClean="0"/>
              <a:pPr/>
              <a:t>‹#›</a:t>
            </a:fld>
            <a:endParaRPr lang="nl-NL"/>
          </a:p>
        </p:txBody>
      </p:sp>
    </p:spTree>
    <p:extLst>
      <p:ext uri="{BB962C8B-B14F-4D97-AF65-F5344CB8AC3E}">
        <p14:creationId xmlns:p14="http://schemas.microsoft.com/office/powerpoint/2010/main" val="7646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20000"/>
              </a:lnSpc>
            </a:pPr>
            <a:r>
              <a:rPr lang="nl-BE" sz="1200" baseline="0"/>
              <a:t>.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a:t>
            </a:fld>
            <a:endParaRPr lang="nl-NL"/>
          </a:p>
        </p:txBody>
      </p:sp>
    </p:spTree>
    <p:extLst>
      <p:ext uri="{BB962C8B-B14F-4D97-AF65-F5344CB8AC3E}">
        <p14:creationId xmlns:p14="http://schemas.microsoft.com/office/powerpoint/2010/main" val="282021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a:br>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10</a:t>
            </a:fld>
            <a:endParaRPr lang="nl-NL"/>
          </a:p>
        </p:txBody>
      </p:sp>
    </p:spTree>
    <p:extLst>
      <p:ext uri="{BB962C8B-B14F-4D97-AF65-F5344CB8AC3E}">
        <p14:creationId xmlns:p14="http://schemas.microsoft.com/office/powerpoint/2010/main" val="29889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a:br>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11</a:t>
            </a:fld>
            <a:endParaRPr lang="nl-NL"/>
          </a:p>
        </p:txBody>
      </p:sp>
    </p:spTree>
    <p:extLst>
      <p:ext uri="{BB962C8B-B14F-4D97-AF65-F5344CB8AC3E}">
        <p14:creationId xmlns:p14="http://schemas.microsoft.com/office/powerpoint/2010/main" val="196553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a:br>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12</a:t>
            </a:fld>
            <a:endParaRPr lang="nl-NL"/>
          </a:p>
        </p:txBody>
      </p:sp>
    </p:spTree>
    <p:extLst>
      <p:ext uri="{BB962C8B-B14F-4D97-AF65-F5344CB8AC3E}">
        <p14:creationId xmlns:p14="http://schemas.microsoft.com/office/powerpoint/2010/main" val="44162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a:br>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13</a:t>
            </a:fld>
            <a:endParaRPr lang="nl-NL"/>
          </a:p>
        </p:txBody>
      </p:sp>
    </p:spTree>
    <p:extLst>
      <p:ext uri="{BB962C8B-B14F-4D97-AF65-F5344CB8AC3E}">
        <p14:creationId xmlns:p14="http://schemas.microsoft.com/office/powerpoint/2010/main" val="403131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a:br>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14</a:t>
            </a:fld>
            <a:endParaRPr lang="nl-NL"/>
          </a:p>
        </p:txBody>
      </p:sp>
    </p:spTree>
    <p:extLst>
      <p:ext uri="{BB962C8B-B14F-4D97-AF65-F5344CB8AC3E}">
        <p14:creationId xmlns:p14="http://schemas.microsoft.com/office/powerpoint/2010/main" val="172872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a:xfrm>
            <a:off x="685800" y="4531271"/>
            <a:ext cx="5486400" cy="4466987"/>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15</a:t>
            </a:fld>
            <a:endParaRPr lang="nl-NL"/>
          </a:p>
        </p:txBody>
      </p:sp>
    </p:spTree>
    <p:extLst>
      <p:ext uri="{BB962C8B-B14F-4D97-AF65-F5344CB8AC3E}">
        <p14:creationId xmlns:p14="http://schemas.microsoft.com/office/powerpoint/2010/main" val="257676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base"/>
            <a:r>
              <a:rPr lang="nl-BE" sz="1200" b="0" i="0" u="none" strike="noStrike" kern="1200">
                <a:solidFill>
                  <a:schemeClr val="tx1"/>
                </a:solidFill>
                <a:effectLst/>
                <a:latin typeface="+mn-lt"/>
                <a:ea typeface="+mn-ea"/>
                <a:cs typeface="+mn-cs"/>
              </a:rPr>
              <a:t>Bij de differentiatie wordt er bij elke basisoptie een pakket van een uur extra wiskunde, een uur extra Nederlands en een uur cultuur en maatschappij aangeboden. Uit deze drie uren kies je er twee uit. Het is principieel niet mogelijk om van basisoptie te wisselen: de keuze die je in het begin maakt, ligt vast voor een volledig schooljaar. De keuze van differentiatie kan wel veranderd worden na advies van de klassenraad of na een gesprek met de ouders en de leerling.</a:t>
            </a:r>
            <a:br>
              <a:rPr lang="nl-BE" sz="1200" b="0" i="0" u="none" strike="noStrike" kern="1200">
                <a:solidFill>
                  <a:schemeClr val="tx1"/>
                </a:solidFill>
                <a:effectLst/>
                <a:latin typeface="+mn-lt"/>
                <a:ea typeface="+mn-ea"/>
                <a:cs typeface="+mn-cs"/>
              </a:rPr>
            </a:br>
            <a:r>
              <a:rPr lang="nl-BE" sz="1200" b="0" i="0" u="none" strike="noStrike" kern="1200">
                <a:solidFill>
                  <a:schemeClr val="tx1"/>
                </a:solidFill>
                <a:effectLst/>
                <a:latin typeface="+mn-lt"/>
                <a:ea typeface="+mn-ea"/>
                <a:cs typeface="+mn-cs"/>
              </a:rPr>
              <a:t>Let wel: alle mogelijkheden naar de tweede graad blijven steeds open voor iedereen, ongeacht wat je in het tweede jaar gekozen hebt.</a:t>
            </a:r>
          </a:p>
          <a:p>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16</a:t>
            </a:fld>
            <a:endParaRPr lang="nl-NL"/>
          </a:p>
        </p:txBody>
      </p:sp>
    </p:spTree>
    <p:extLst>
      <p:ext uri="{BB962C8B-B14F-4D97-AF65-F5344CB8AC3E}">
        <p14:creationId xmlns:p14="http://schemas.microsoft.com/office/powerpoint/2010/main" val="311564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a:solidFill>
                <a:schemeClr val="tx1"/>
              </a:solidFill>
              <a:effectLst/>
              <a:latin typeface="Arial" panose="020B0604020202020204" pitchFamily="34" charset="0"/>
              <a:cs typeface="Arial" panose="020B0604020202020204" pitchFamily="34" charset="0"/>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17</a:t>
            </a:fld>
            <a:endParaRPr lang="nl-NL"/>
          </a:p>
        </p:txBody>
      </p:sp>
    </p:spTree>
    <p:extLst>
      <p:ext uri="{BB962C8B-B14F-4D97-AF65-F5344CB8AC3E}">
        <p14:creationId xmlns:p14="http://schemas.microsoft.com/office/powerpoint/2010/main" val="4035812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a:solidFill>
                  <a:schemeClr val="tx1"/>
                </a:solidFill>
                <a:effectLst/>
                <a:latin typeface="Arial" panose="020B0604020202020204" pitchFamily="34" charset="0"/>
                <a:cs typeface="Arial" panose="020B0604020202020204" pitchFamily="34" charset="0"/>
              </a:rPr>
              <a:t> </a:t>
            </a:r>
            <a:endParaRPr lang="nl-NL"/>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18</a:t>
            </a:fld>
            <a:endParaRPr lang="nl-NL"/>
          </a:p>
        </p:txBody>
      </p:sp>
    </p:spTree>
    <p:extLst>
      <p:ext uri="{BB962C8B-B14F-4D97-AF65-F5344CB8AC3E}">
        <p14:creationId xmlns:p14="http://schemas.microsoft.com/office/powerpoint/2010/main" val="342874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19</a:t>
            </a:fld>
            <a:endParaRPr lang="nl-NL"/>
          </a:p>
        </p:txBody>
      </p:sp>
    </p:spTree>
    <p:extLst>
      <p:ext uri="{BB962C8B-B14F-4D97-AF65-F5344CB8AC3E}">
        <p14:creationId xmlns:p14="http://schemas.microsoft.com/office/powerpoint/2010/main" val="3228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a:t>
            </a:fld>
            <a:endParaRPr lang="nl-NL"/>
          </a:p>
        </p:txBody>
      </p:sp>
    </p:spTree>
    <p:extLst>
      <p:ext uri="{BB962C8B-B14F-4D97-AF65-F5344CB8AC3E}">
        <p14:creationId xmlns:p14="http://schemas.microsoft.com/office/powerpoint/2010/main" val="49557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20</a:t>
            </a:fld>
            <a:endParaRPr lang="nl-NL"/>
          </a:p>
        </p:txBody>
      </p:sp>
    </p:spTree>
    <p:extLst>
      <p:ext uri="{BB962C8B-B14F-4D97-AF65-F5344CB8AC3E}">
        <p14:creationId xmlns:p14="http://schemas.microsoft.com/office/powerpoint/2010/main" val="124929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21</a:t>
            </a:fld>
            <a:endParaRPr lang="nl-NL"/>
          </a:p>
        </p:txBody>
      </p:sp>
    </p:spTree>
    <p:extLst>
      <p:ext uri="{BB962C8B-B14F-4D97-AF65-F5344CB8AC3E}">
        <p14:creationId xmlns:p14="http://schemas.microsoft.com/office/powerpoint/2010/main" val="13396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a:xfrm>
            <a:off x="685800" y="4531271"/>
            <a:ext cx="5486400" cy="4466987"/>
          </a:xfrm>
        </p:spPr>
        <p:txBody>
          <a:bodyPr>
            <a:normAutofit/>
          </a:bodyPr>
          <a:lstStyle/>
          <a:p>
            <a:pPr rtl="0" fontAlgn="base"/>
            <a:r>
              <a:rPr lang="nl-BE" sz="1200" b="1" i="0" u="none" strike="noStrike" kern="1200">
                <a:solidFill>
                  <a:schemeClr val="tx1"/>
                </a:solidFill>
                <a:effectLst/>
                <a:latin typeface="+mn-lt"/>
                <a:ea typeface="+mn-ea"/>
                <a:cs typeface="+mn-cs"/>
              </a:rPr>
              <a:t>Onze visie … SAMEN LEREN, SAMEN DUURZAAM GROEIEN</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nl-NL" sz="1200" b="1" i="0" u="none" strike="noStrike" kern="1200">
                <a:solidFill>
                  <a:schemeClr val="tx1"/>
                </a:solidFill>
                <a:effectLst/>
                <a:latin typeface="+mn-lt"/>
                <a:ea typeface="+mn-ea"/>
                <a:cs typeface="+mn-cs"/>
              </a:rPr>
              <a:t>Op een duurzame wijze</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kwalitatief onderwijs tot stand te brengen</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door</a:t>
            </a:r>
            <a:r>
              <a:rPr lang="nl-NL"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leerlingen te ondersteunen in hun groei om hun leerproces zelf in handen te nemen en levenslang te leren.</a:t>
            </a:r>
            <a:r>
              <a:rPr lang="nl-BE"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1" i="0" u="none" strike="noStrike" kern="1200">
                <a:solidFill>
                  <a:schemeClr val="tx1"/>
                </a:solidFill>
                <a:effectLst/>
                <a:latin typeface="+mn-lt"/>
                <a:ea typeface="+mn-ea"/>
                <a:cs typeface="+mn-cs"/>
              </a:rPr>
              <a:t>Hoe willen we het duurzaamheidsprincipe verhogen binnen de klasmuren?</a:t>
            </a:r>
            <a:r>
              <a:rPr lang="nl-BE" sz="1200" b="0" i="0" kern="1200">
                <a:solidFill>
                  <a:schemeClr val="tx1"/>
                </a:solidFill>
                <a:effectLst/>
                <a:latin typeface="+mn-lt"/>
                <a:ea typeface="+mn-ea"/>
                <a:cs typeface="+mn-cs"/>
              </a:rPr>
              <a:t>​</a:t>
            </a:r>
          </a:p>
          <a:p>
            <a:pPr rtl="0" fontAlgn="base"/>
            <a:r>
              <a:rPr lang="nl-NL" sz="1200" b="1" i="0" u="none" strike="noStrike" kern="1200">
                <a:solidFill>
                  <a:schemeClr val="tx1"/>
                </a:solidFill>
                <a:effectLst/>
                <a:latin typeface="+mn-lt"/>
                <a:ea typeface="+mn-ea"/>
                <a:cs typeface="+mn-cs"/>
              </a:rPr>
              <a:t>   Per graad</a:t>
            </a:r>
            <a:r>
              <a:rPr lang="nl-NL" sz="1200" b="0" i="0" u="none" strike="noStrike" kern="1200">
                <a:solidFill>
                  <a:schemeClr val="tx1"/>
                </a:solidFill>
                <a:effectLst/>
                <a:latin typeface="+mn-lt"/>
                <a:ea typeface="+mn-ea"/>
                <a:cs typeface="+mn-cs"/>
              </a:rPr>
              <a:t> andere </a:t>
            </a:r>
            <a:r>
              <a:rPr lang="nl-NL" sz="1200" b="1" i="0" u="none" strike="noStrike" kern="1200">
                <a:solidFill>
                  <a:schemeClr val="tx1"/>
                </a:solidFill>
                <a:effectLst/>
                <a:latin typeface="+mn-lt"/>
                <a:ea typeface="+mn-ea"/>
                <a:cs typeface="+mn-cs"/>
              </a:rPr>
              <a:t>accenten</a:t>
            </a:r>
            <a:r>
              <a:rPr lang="nl-NL" sz="1200" b="0" i="0" u="none" strike="noStrike" kern="1200">
                <a:solidFill>
                  <a:schemeClr val="tx1"/>
                </a:solidFill>
                <a:effectLst/>
                <a:latin typeface="+mn-lt"/>
                <a:ea typeface="+mn-ea"/>
                <a:cs typeface="+mn-cs"/>
              </a:rPr>
              <a:t> beklemtonen: </a:t>
            </a:r>
            <a:r>
              <a:rPr lang="nl-BE"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eerste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ontdekken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tweede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ontwikkelen </a:t>
            </a:r>
            <a:r>
              <a:rPr lang="en-US"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derde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verdiepen </a:t>
            </a:r>
            <a:r>
              <a:rPr lang="nl-BE" sz="1200" b="0" i="0" kern="1200">
                <a:solidFill>
                  <a:schemeClr val="tx1"/>
                </a:solidFill>
                <a:effectLst/>
                <a:latin typeface="+mn-lt"/>
                <a:ea typeface="+mn-ea"/>
                <a:cs typeface="+mn-cs"/>
              </a:rPr>
              <a:t>​</a:t>
            </a:r>
          </a:p>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3</a:t>
            </a:fld>
            <a:endParaRPr lang="nl-NL"/>
          </a:p>
        </p:txBody>
      </p:sp>
    </p:spTree>
    <p:extLst>
      <p:ext uri="{BB962C8B-B14F-4D97-AF65-F5344CB8AC3E}">
        <p14:creationId xmlns:p14="http://schemas.microsoft.com/office/powerpoint/2010/main" val="326703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a:xfrm>
            <a:off x="685800" y="4531271"/>
            <a:ext cx="5486400" cy="4466987"/>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4</a:t>
            </a:fld>
            <a:endParaRPr lang="nl-NL"/>
          </a:p>
        </p:txBody>
      </p:sp>
    </p:spTree>
    <p:extLst>
      <p:ext uri="{BB962C8B-B14F-4D97-AF65-F5344CB8AC3E}">
        <p14:creationId xmlns:p14="http://schemas.microsoft.com/office/powerpoint/2010/main" val="130945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5</a:t>
            </a:fld>
            <a:endParaRPr lang="nl-NL"/>
          </a:p>
        </p:txBody>
      </p:sp>
    </p:spTree>
    <p:extLst>
      <p:ext uri="{BB962C8B-B14F-4D97-AF65-F5344CB8AC3E}">
        <p14:creationId xmlns:p14="http://schemas.microsoft.com/office/powerpoint/2010/main" val="63192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a:solidFill>
                <a:schemeClr val="tx1"/>
              </a:solidFill>
              <a:effectLst/>
              <a:latin typeface="Arial" panose="020B0604020202020204" pitchFamily="34" charset="0"/>
              <a:cs typeface="Arial" panose="020B0604020202020204" pitchFamily="34" charset="0"/>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6</a:t>
            </a:fld>
            <a:endParaRPr lang="nl-NL"/>
          </a:p>
        </p:txBody>
      </p:sp>
    </p:spTree>
    <p:extLst>
      <p:ext uri="{BB962C8B-B14F-4D97-AF65-F5344CB8AC3E}">
        <p14:creationId xmlns:p14="http://schemas.microsoft.com/office/powerpoint/2010/main" val="417859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a:xfrm>
            <a:off x="685800" y="4531271"/>
            <a:ext cx="5486400" cy="4466987"/>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7</a:t>
            </a:fld>
            <a:endParaRPr lang="nl-NL"/>
          </a:p>
        </p:txBody>
      </p:sp>
    </p:spTree>
    <p:extLst>
      <p:ext uri="{BB962C8B-B14F-4D97-AF65-F5344CB8AC3E}">
        <p14:creationId xmlns:p14="http://schemas.microsoft.com/office/powerpoint/2010/main" val="71764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0275" y="739775"/>
            <a:ext cx="4937125" cy="3703638"/>
          </a:xfrm>
        </p:spPr>
      </p:sp>
      <p:sp>
        <p:nvSpPr>
          <p:cNvPr id="3" name="Tijdelijke aanduiding voor notities 2"/>
          <p:cNvSpPr>
            <a:spLocks noGrp="1"/>
          </p:cNvSpPr>
          <p:nvPr>
            <p:ph type="body" idx="1"/>
          </p:nvPr>
        </p:nvSpPr>
        <p:spPr>
          <a:xfrm>
            <a:off x="679768" y="4892358"/>
            <a:ext cx="5438140" cy="4822950"/>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8</a:t>
            </a:fld>
            <a:endParaRPr lang="nl-NL"/>
          </a:p>
        </p:txBody>
      </p:sp>
    </p:spTree>
    <p:extLst>
      <p:ext uri="{BB962C8B-B14F-4D97-AF65-F5344CB8AC3E}">
        <p14:creationId xmlns:p14="http://schemas.microsoft.com/office/powerpoint/2010/main" val="308750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0275" y="739775"/>
            <a:ext cx="4937125" cy="3703638"/>
          </a:xfrm>
        </p:spPr>
      </p:sp>
      <p:sp>
        <p:nvSpPr>
          <p:cNvPr id="3" name="Tijdelijke aanduiding voor notities 2"/>
          <p:cNvSpPr>
            <a:spLocks noGrp="1"/>
          </p:cNvSpPr>
          <p:nvPr>
            <p:ph type="body" idx="1"/>
          </p:nvPr>
        </p:nvSpPr>
        <p:spPr>
          <a:xfrm>
            <a:off x="679768" y="4892358"/>
            <a:ext cx="5438140" cy="4822950"/>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9</a:t>
            </a:fld>
            <a:endParaRPr lang="nl-NL"/>
          </a:p>
        </p:txBody>
      </p:sp>
    </p:spTree>
    <p:extLst>
      <p:ext uri="{BB962C8B-B14F-4D97-AF65-F5344CB8AC3E}">
        <p14:creationId xmlns:p14="http://schemas.microsoft.com/office/powerpoint/2010/main" val="768314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stijl te bewerken</a:t>
            </a:r>
          </a:p>
        </p:txBody>
      </p:sp>
      <p:sp>
        <p:nvSpPr>
          <p:cNvPr id="15" name="Tijdelijke aanduiding voor datum 14"/>
          <p:cNvSpPr>
            <a:spLocks noGrp="1"/>
          </p:cNvSpPr>
          <p:nvPr>
            <p:ph type="dt" sz="half" idx="10"/>
          </p:nvPr>
        </p:nvSpPr>
        <p:spPr/>
        <p:txBody>
          <a:bodyPr/>
          <a:lstStyle/>
          <a:p>
            <a:fld id="{5660CD95-02FC-4D82-8C3F-8D2F7A1C24C0}" type="datetime1">
              <a:rPr lang="nl-NL" smtClean="0"/>
              <a:t>19-3-2024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t>‹#›</a:t>
            </a:fld>
            <a:endParaRPr lang="nl-NL"/>
          </a:p>
        </p:txBody>
      </p:sp>
      <p:sp>
        <p:nvSpPr>
          <p:cNvPr id="17" name="Tijdelijke aanduiding voor voettekst 16"/>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15" name="Tijdelijke aanduiding voor datum 14"/>
          <p:cNvSpPr>
            <a:spLocks noGrp="1"/>
          </p:cNvSpPr>
          <p:nvPr>
            <p:ph type="dt" sz="half" idx="10"/>
          </p:nvPr>
        </p:nvSpPr>
        <p:spPr/>
        <p:txBody>
          <a:bodyPr/>
          <a:lstStyle/>
          <a:p>
            <a:fld id="{7C0919CC-2D16-484B-B9CB-92B15130F1CF}" type="datetime1">
              <a:rPr lang="nl-NL" smtClean="0"/>
              <a:t>19-3-2024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t>‹#›</a:t>
            </a:fld>
            <a:endParaRPr lang="nl-NL"/>
          </a:p>
        </p:txBody>
      </p:sp>
      <p:sp>
        <p:nvSpPr>
          <p:cNvPr id="17" name="Tijdelijke aanduiding voor voettekst 16"/>
          <p:cNvSpPr>
            <a:spLocks noGrp="1"/>
          </p:cNvSpPr>
          <p:nvPr>
            <p:ph type="ftr" sz="quarter" idx="12"/>
          </p:nvPr>
        </p:nvSpPr>
        <p:spPr/>
        <p:txBody>
          <a:bodyPr/>
          <a:lstStyle/>
          <a:p>
            <a:endParaRPr lang="nl-NL"/>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Tree>
    <p:extLst>
      <p:ext uri="{BB962C8B-B14F-4D97-AF65-F5344CB8AC3E}">
        <p14:creationId xmlns:p14="http://schemas.microsoft.com/office/powerpoint/2010/main" val="165711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8A226F80-1C46-4F70-8F78-E3E9ED0A1A87}"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6"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97643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9531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34C9D6-8561-4931-805A-350020F42A87}" type="datetime1">
              <a:rPr lang="nl-NL" smtClean="0"/>
              <a:t>19-3-2024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17553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E20FD2-1B87-4669-8662-29034EF5DEBA}" type="datetime1">
              <a:rPr lang="nl-NL" smtClean="0"/>
              <a:t>19-3-2024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t>‹#›</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114371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99B35D-8FE5-434D-B365-5B0D60F3867C}" type="datetime1">
              <a:rPr lang="nl-NL" smtClean="0"/>
              <a:t>19-3-2024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t>‹#›</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5232759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BB91C504-7A68-4C7E-95EE-44EA550E65C6}" type="datetime1">
              <a:rPr lang="nl-NL" smtClean="0"/>
              <a:t>19-3-2024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35503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D4821DB-FBF5-419E-9B36-8FC1C359BA05}" type="datetime1">
              <a:rPr lang="nl-NL" smtClean="0"/>
              <a:t>19-3-2024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t>‹#›</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5770232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11" name="Tijdelijke aanduiding voor datum 10"/>
          <p:cNvSpPr>
            <a:spLocks noGrp="1"/>
          </p:cNvSpPr>
          <p:nvPr>
            <p:ph type="dt" sz="half" idx="12"/>
          </p:nvPr>
        </p:nvSpPr>
        <p:spPr/>
        <p:txBody>
          <a:bodyPr/>
          <a:lstStyle/>
          <a:p>
            <a:fld id="{B12130CE-C56D-476F-9BFE-832849A6BD54}" type="datetime1">
              <a:rPr lang="nl-NL" smtClean="0"/>
              <a:t>19-3-2024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t>‹#›</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40911109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Tree>
    <p:extLst>
      <p:ext uri="{BB962C8B-B14F-4D97-AF65-F5344CB8AC3E}">
        <p14:creationId xmlns:p14="http://schemas.microsoft.com/office/powerpoint/2010/main" val="3515509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10"/>
            <a:ext cx="3960506" cy="3060390"/>
          </a:xfrm>
        </p:spPr>
        <p:txBody>
          <a:bodyPr anchor="t"/>
          <a:lstStyle>
            <a:lvl1pPr algn="l">
              <a:defRPr sz="4000" b="1" cap="none" baseline="0">
                <a:solidFill>
                  <a:schemeClr val="accent2"/>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90297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2"/>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50840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0"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1"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83739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5008929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956403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2026631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925877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5798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Tree>
    <p:extLst>
      <p:ext uri="{BB962C8B-B14F-4D97-AF65-F5344CB8AC3E}">
        <p14:creationId xmlns:p14="http://schemas.microsoft.com/office/powerpoint/2010/main" val="34875986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03296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151168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t>19-3-2024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3667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112858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4865019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6869354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555534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213903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099142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idx="1"/>
          </p:nvPr>
        </p:nvSpPr>
        <p:spPr/>
        <p:txBody>
          <a:bodyPr/>
          <a:lstStyle>
            <a:lvl2pPr marL="288000" indent="-288000">
              <a:buSzPct val="80000"/>
              <a:buFont typeface="Webdings" panose="05030102010509060703" pitchFamily="18" charset="2"/>
              <a:buChar cha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1D3D4-8BC7-463E-ACA5-009F469C3503}" type="datetime1">
              <a:rPr lang="nl-NL" smtClean="0"/>
              <a:t>19-3-2024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6061E0-97EA-4838-91B3-D7D28BC13232}" type="datetime1">
              <a:rPr lang="nl-NL" smtClean="0"/>
              <a:t>19-3-2024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t>‹#›</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31472" y="1268724"/>
            <a:ext cx="3960506" cy="9061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2D9675F-0F64-4804-B1BC-5CBB8E96E14D}" type="datetime1">
              <a:rPr lang="nl-NL" smtClean="0"/>
              <a:t>19-3-2024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t>‹#›</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31470" y="5769298"/>
            <a:ext cx="8281059" cy="360047"/>
          </a:xfrm>
        </p:spPr>
        <p:txBody>
          <a:bodyPr/>
          <a:lstStyle>
            <a:lvl1pPr algn="ctr">
              <a:defRPr/>
            </a:lvl1pPr>
          </a:lstStyle>
          <a:p>
            <a:r>
              <a:rPr lang="nl-NL"/>
              <a:t>Klik om stijl te bewerken</a:t>
            </a:r>
          </a:p>
        </p:txBody>
      </p:sp>
      <p:sp>
        <p:nvSpPr>
          <p:cNvPr id="4" name="Tijdelijke aanduiding voor datum 3"/>
          <p:cNvSpPr>
            <a:spLocks noGrp="1"/>
          </p:cNvSpPr>
          <p:nvPr>
            <p:ph type="dt" sz="half" idx="10"/>
          </p:nvPr>
        </p:nvSpPr>
        <p:spPr/>
        <p:txBody>
          <a:bodyPr/>
          <a:lstStyle/>
          <a:p>
            <a:fld id="{887866C7-1830-4B84-9372-25BF49ACDD52}" type="datetime1">
              <a:rPr lang="nl-NL" smtClean="0"/>
              <a:t>19-3-2024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jdelijke aanduiding voor afbeelding 7"/>
          <p:cNvSpPr>
            <a:spLocks noGrp="1"/>
          </p:cNvSpPr>
          <p:nvPr>
            <p:ph type="pic" sz="quarter" idx="13"/>
          </p:nvPr>
        </p:nvSpPr>
        <p:spPr>
          <a:xfrm>
            <a:off x="0" y="0"/>
            <a:ext cx="9144000" cy="5768975"/>
          </a:xfrm>
        </p:spPr>
        <p:txBody>
          <a:bodyPr/>
          <a:lstStyle/>
          <a:p>
            <a:r>
              <a:rPr lang="nl-NL"/>
              <a:t>Klik op het pictogram als u een afbeelding wilt toevoegen</a:t>
            </a:r>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E803142-3361-4DEF-942E-E71DC43D24ED}" type="datetime1">
              <a:rPr lang="nl-NL" smtClean="0"/>
              <a:t>19-3-2024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t>‹#›</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r>
              <a:rPr lang="nl-NL"/>
              <a:t>Klik op het pictogram als u een afbeelding wilt toevoegen</a:t>
            </a:r>
          </a:p>
        </p:txBody>
      </p:sp>
      <p:sp>
        <p:nvSpPr>
          <p:cNvPr id="11" name="Tijdelijke aanduiding voor datum 10"/>
          <p:cNvSpPr>
            <a:spLocks noGrp="1"/>
          </p:cNvSpPr>
          <p:nvPr>
            <p:ph type="dt" sz="half" idx="12"/>
          </p:nvPr>
        </p:nvSpPr>
        <p:spPr/>
        <p:txBody>
          <a:bodyPr/>
          <a:lstStyle/>
          <a:p>
            <a:fld id="{82AA11A5-7EA5-4D57-A9CB-F52F928ED025}" type="datetime1">
              <a:rPr lang="nl-NL" smtClean="0"/>
              <a:t>19-3-2024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t>‹#›</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8"/>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0AEBD06F-55B8-4A1F-BC04-69139D6D1E9D}" type="datetime1">
              <a:rPr lang="nl-NL" smtClean="0"/>
              <a:t>19-3-2024</a:t>
            </a:fld>
            <a:endParaRPr lang="nl-NL"/>
          </a:p>
        </p:txBody>
      </p:sp>
      <p:sp>
        <p:nvSpPr>
          <p:cNvPr id="8" name="Tijdelijke aanduiding voor voettekst 7"/>
          <p:cNvSpPr>
            <a:spLocks noGrp="1"/>
          </p:cNvSpPr>
          <p:nvPr>
            <p:ph type="ftr" sz="quarter" idx="3"/>
          </p:nvPr>
        </p:nvSpPr>
        <p:spPr>
          <a:xfrm>
            <a:off x="3491862" y="6588000"/>
            <a:ext cx="3960505"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50" r:id="rId4"/>
    <p:sldLayoutId id="2147483652" r:id="rId5"/>
    <p:sldLayoutId id="2147483653" r:id="rId6"/>
    <p:sldLayoutId id="2147483654" r:id="rId7"/>
    <p:sldLayoutId id="2147483655" r:id="rId8"/>
    <p:sldLayoutId id="2147483656" r:id="rId9"/>
  </p:sldLayoutIdLst>
  <p:transition>
    <p:fade/>
  </p:transition>
  <p:hf sldNum="0" hdr="0" ftr="0" dt="0"/>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20253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5" r:id="rId3"/>
    <p:sldLayoutId id="2147483660" r:id="rId4"/>
    <p:sldLayoutId id="2147483661" r:id="rId5"/>
    <p:sldLayoutId id="2147483662" r:id="rId6"/>
    <p:sldLayoutId id="2147483663" r:id="rId7"/>
    <p:sldLayoutId id="2147483664" r:id="rId8"/>
    <p:sldLayoutId id="2147483665" r:id="rId9"/>
  </p:sldLayoutIdLst>
  <p:transition>
    <p:fade/>
  </p:transition>
  <p:hf sldNum="0" hdr="0" ft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1"/>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1830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6" r:id="rId3"/>
    <p:sldLayoutId id="2147483669" r:id="rId4"/>
    <p:sldLayoutId id="2147483670" r:id="rId5"/>
    <p:sldLayoutId id="2147483671" r:id="rId6"/>
    <p:sldLayoutId id="2147483672" r:id="rId7"/>
    <p:sldLayoutId id="2147483673" r:id="rId8"/>
    <p:sldLayoutId id="2147483674" r:id="rId9"/>
  </p:sldLayoutIdLst>
  <p:transition>
    <p:fade/>
  </p:transition>
  <p:hf sldNum="0" hdr="0" ft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6872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t>19-3-2024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2703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7" r:id="rId3"/>
    <p:sldLayoutId id="2147483678" r:id="rId4"/>
    <p:sldLayoutId id="2147483679" r:id="rId5"/>
    <p:sldLayoutId id="2147483680" r:id="rId6"/>
    <p:sldLayoutId id="2147483681" r:id="rId7"/>
    <p:sldLayoutId id="2147483682" r:id="rId8"/>
    <p:sldLayoutId id="2147483683" r:id="rId9"/>
  </p:sldLayoutIdLst>
  <p:transition>
    <p:fade/>
  </p:transition>
  <p:hf sldNum="0" hdr="0" ftr="0" dt="0"/>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3"/>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9CF9C58-7D33-574E-9721-D61F7189A04F}"/>
              </a:ext>
            </a:extLst>
          </p:cNvPr>
          <p:cNvPicPr>
            <a:picLocks noChangeAspect="1"/>
          </p:cNvPicPr>
          <p:nvPr/>
        </p:nvPicPr>
        <p:blipFill>
          <a:blip r:embed="rId3" cstate="print"/>
          <a:stretch>
            <a:fillRect/>
          </a:stretch>
        </p:blipFill>
        <p:spPr>
          <a:xfrm>
            <a:off x="178072" y="127979"/>
            <a:ext cx="1988185" cy="908663"/>
          </a:xfrm>
          <a:prstGeom prst="rect">
            <a:avLst/>
          </a:prstGeom>
        </p:spPr>
      </p:pic>
      <p:sp>
        <p:nvSpPr>
          <p:cNvPr id="12" name="Titel 3">
            <a:extLst>
              <a:ext uri="{FF2B5EF4-FFF2-40B4-BE49-F238E27FC236}">
                <a16:creationId xmlns:a16="http://schemas.microsoft.com/office/drawing/2014/main" id="{140E17B8-F72C-D343-A366-18B8B9A6C83A}"/>
              </a:ext>
            </a:extLst>
          </p:cNvPr>
          <p:cNvSpPr>
            <a:spLocks noGrp="1"/>
          </p:cNvSpPr>
          <p:nvPr>
            <p:ph type="body" sz="quarter" idx="15"/>
          </p:nvPr>
        </p:nvSpPr>
        <p:spPr>
          <a:xfrm>
            <a:off x="573253" y="1082268"/>
            <a:ext cx="3546003" cy="5092703"/>
          </a:xfrm>
        </p:spPr>
        <p:txBody>
          <a:bodyPr vert="horz" lIns="0" tIns="45720" rIns="0" bIns="45720" rtlCol="0" anchor="t">
            <a:normAutofit/>
          </a:bodyPr>
          <a:lstStyle/>
          <a:p>
            <a:pPr algn="ctr">
              <a:lnSpc>
                <a:spcPct val="120000"/>
              </a:lnSpc>
            </a:pPr>
            <a:endParaRPr lang="en-US" sz="3000" b="1">
              <a:solidFill>
                <a:srgbClr val="71B532"/>
              </a:solidFill>
              <a:ea typeface="+mj-ea"/>
              <a:cs typeface="+mj-cs"/>
            </a:endParaRPr>
          </a:p>
          <a:p>
            <a:pPr algn="ctr">
              <a:lnSpc>
                <a:spcPct val="120000"/>
              </a:lnSpc>
            </a:pPr>
            <a:r>
              <a:rPr lang="nl-NL" sz="3800" b="1">
                <a:solidFill>
                  <a:schemeClr val="accent4"/>
                </a:solidFill>
                <a:ea typeface="+mj-ea"/>
                <a:cs typeface="+mj-cs"/>
              </a:rPr>
              <a:t>Op weg naar</a:t>
            </a:r>
            <a:br>
              <a:rPr lang="nl-NL" sz="3800" b="1">
                <a:solidFill>
                  <a:schemeClr val="accent4"/>
                </a:solidFill>
                <a:ea typeface="+mj-ea"/>
                <a:cs typeface="+mj-cs"/>
              </a:rPr>
            </a:br>
            <a:r>
              <a:rPr lang="nl-NL" sz="3800" b="1">
                <a:solidFill>
                  <a:srgbClr val="71B532"/>
                </a:solidFill>
                <a:ea typeface="+mj-ea"/>
                <a:cs typeface="+mj-cs"/>
              </a:rPr>
              <a:t>het tweede jaar</a:t>
            </a:r>
          </a:p>
          <a:p>
            <a:pPr algn="ctr">
              <a:lnSpc>
                <a:spcPct val="120000"/>
              </a:lnSpc>
            </a:pPr>
            <a:endParaRPr lang="nl-NL" sz="3800" b="1">
              <a:solidFill>
                <a:srgbClr val="71B532"/>
              </a:solidFill>
              <a:ea typeface="+mj-ea"/>
              <a:cs typeface="+mj-cs"/>
            </a:endParaRPr>
          </a:p>
          <a:p>
            <a:pPr algn="ctr">
              <a:lnSpc>
                <a:spcPct val="120000"/>
              </a:lnSpc>
            </a:pPr>
            <a:endParaRPr lang="nl-NL" sz="3800" b="1">
              <a:solidFill>
                <a:srgbClr val="71B532"/>
              </a:solidFill>
              <a:ea typeface="+mj-ea"/>
              <a:cs typeface="+mj-cs"/>
            </a:endParaRPr>
          </a:p>
          <a:p>
            <a:pPr algn="ctr"/>
            <a:endParaRPr lang="nl-NL" sz="2100">
              <a:solidFill>
                <a:srgbClr val="71B532"/>
              </a:solidFill>
              <a:ea typeface="+mj-ea"/>
              <a:cs typeface="+mj-cs"/>
            </a:endParaRPr>
          </a:p>
          <a:p>
            <a:pPr algn="ctr"/>
            <a:endParaRPr lang="nl-NL" sz="2100">
              <a:solidFill>
                <a:srgbClr val="71B532"/>
              </a:solidFill>
              <a:ea typeface="+mj-ea"/>
              <a:cs typeface="+mj-cs"/>
            </a:endParaRPr>
          </a:p>
          <a:p>
            <a:pPr algn="ctr"/>
            <a:r>
              <a:rPr lang="nl-NL" sz="2100">
                <a:solidFill>
                  <a:srgbClr val="71B532"/>
                </a:solidFill>
                <a:ea typeface="+mj-ea"/>
                <a:cs typeface="+mj-cs"/>
              </a:rPr>
              <a:t>maart 2024</a:t>
            </a:r>
            <a:endParaRPr lang="nl-NL" sz="2100">
              <a:solidFill>
                <a:srgbClr val="71B532"/>
              </a:solidFill>
              <a:cs typeface="Calibri"/>
            </a:endParaRPr>
          </a:p>
        </p:txBody>
      </p:sp>
      <p:sp>
        <p:nvSpPr>
          <p:cNvPr id="5" name="TextBox 3">
            <a:extLst>
              <a:ext uri="{FF2B5EF4-FFF2-40B4-BE49-F238E27FC236}">
                <a16:creationId xmlns:a16="http://schemas.microsoft.com/office/drawing/2014/main" id="{7E405C3E-1D79-BE4A-98E3-8E779FFBE8A0}"/>
              </a:ext>
            </a:extLst>
          </p:cNvPr>
          <p:cNvSpPr txBox="1"/>
          <p:nvPr/>
        </p:nvSpPr>
        <p:spPr>
          <a:xfrm>
            <a:off x="952198" y="6316753"/>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3" name="Vijfhoek 2">
            <a:extLst>
              <a:ext uri="{FF2B5EF4-FFF2-40B4-BE49-F238E27FC236}">
                <a16:creationId xmlns:a16="http://schemas.microsoft.com/office/drawing/2014/main" id="{28B80B00-50D0-B64F-800D-6B4907798B55}"/>
              </a:ext>
            </a:extLst>
          </p:cNvPr>
          <p:cNvSpPr/>
          <p:nvPr/>
        </p:nvSpPr>
        <p:spPr>
          <a:xfrm>
            <a:off x="632949" y="5299199"/>
            <a:ext cx="3426610" cy="45719"/>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Graphic 7" descr="Voetafdrukken">
            <a:extLst>
              <a:ext uri="{FF2B5EF4-FFF2-40B4-BE49-F238E27FC236}">
                <a16:creationId xmlns:a16="http://schemas.microsoft.com/office/drawing/2014/main" id="{03CA6112-2A5F-6549-BC86-A16C658221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828744">
            <a:off x="966724" y="3302421"/>
            <a:ext cx="515579" cy="477896"/>
          </a:xfrm>
          <a:prstGeom prst="rect">
            <a:avLst/>
          </a:prstGeom>
        </p:spPr>
      </p:pic>
      <p:pic>
        <p:nvPicPr>
          <p:cNvPr id="9" name="Graphic 8" descr="Voetafdrukken">
            <a:extLst>
              <a:ext uri="{FF2B5EF4-FFF2-40B4-BE49-F238E27FC236}">
                <a16:creationId xmlns:a16="http://schemas.microsoft.com/office/drawing/2014/main" id="{635D90D0-62B9-304E-AA29-684C18C47C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183650">
            <a:off x="1433585" y="3620891"/>
            <a:ext cx="601309" cy="679297"/>
          </a:xfrm>
          <a:prstGeom prst="rect">
            <a:avLst/>
          </a:prstGeom>
        </p:spPr>
      </p:pic>
      <p:pic>
        <p:nvPicPr>
          <p:cNvPr id="13" name="Graphic 12" descr="Voetafdrukken">
            <a:extLst>
              <a:ext uri="{FF2B5EF4-FFF2-40B4-BE49-F238E27FC236}">
                <a16:creationId xmlns:a16="http://schemas.microsoft.com/office/drawing/2014/main" id="{40DC9D57-59EB-D644-B16C-BC8D0B1C82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85552">
            <a:off x="2856085" y="3785042"/>
            <a:ext cx="722962" cy="722962"/>
          </a:xfrm>
          <a:prstGeom prst="rect">
            <a:avLst/>
          </a:prstGeom>
        </p:spPr>
      </p:pic>
      <p:pic>
        <p:nvPicPr>
          <p:cNvPr id="14" name="Graphic 13" descr="Voetafdrukken">
            <a:extLst>
              <a:ext uri="{FF2B5EF4-FFF2-40B4-BE49-F238E27FC236}">
                <a16:creationId xmlns:a16="http://schemas.microsoft.com/office/drawing/2014/main" id="{8B9495D6-61A5-0A4C-8877-98E7151570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133987">
            <a:off x="2087883" y="3780743"/>
            <a:ext cx="637258" cy="637258"/>
          </a:xfrm>
          <a:prstGeom prst="rect">
            <a:avLst/>
          </a:prstGeom>
        </p:spPr>
      </p:pic>
      <p:sp>
        <p:nvSpPr>
          <p:cNvPr id="2" name="Rechthoek 1">
            <a:extLst>
              <a:ext uri="{FF2B5EF4-FFF2-40B4-BE49-F238E27FC236}">
                <a16:creationId xmlns:a16="http://schemas.microsoft.com/office/drawing/2014/main" id="{0DEEECBD-1A3F-D34A-94E4-7BA7261E4C23}"/>
              </a:ext>
            </a:extLst>
          </p:cNvPr>
          <p:cNvSpPr/>
          <p:nvPr/>
        </p:nvSpPr>
        <p:spPr>
          <a:xfrm>
            <a:off x="757176" y="6369993"/>
            <a:ext cx="469219" cy="3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afbeelding 6" descr="Afbeelding met lucht, buiten, boom, fruit&#10;&#10;Automatisch gegenereerde beschrijving">
            <a:extLst>
              <a:ext uri="{FF2B5EF4-FFF2-40B4-BE49-F238E27FC236}">
                <a16:creationId xmlns:a16="http://schemas.microsoft.com/office/drawing/2014/main" id="{50543883-D563-DD41-560F-1F11F9E5FAE4}"/>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67" r="16667"/>
          <a:stretch>
            <a:fillRect/>
          </a:stretch>
        </p:blipFill>
        <p:spPr>
          <a:prstGeom prst="rect">
            <a:avLst/>
          </a:prstGeom>
        </p:spPr>
      </p:pic>
    </p:spTree>
    <p:extLst>
      <p:ext uri="{BB962C8B-B14F-4D97-AF65-F5344CB8AC3E}">
        <p14:creationId xmlns:p14="http://schemas.microsoft.com/office/powerpoint/2010/main" val="1227281426"/>
      </p:ext>
    </p:extLst>
  </p:cSld>
  <p:clrMapOvr>
    <a:masterClrMapping/>
  </p:clrMapOvr>
  <p:transition advTm="655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97" y="157154"/>
            <a:ext cx="8460432" cy="1143000"/>
          </a:xfrm>
        </p:spPr>
        <p:txBody>
          <a:bodyPr/>
          <a:lstStyle/>
          <a:p>
            <a:r>
              <a:rPr lang="nl-BE" sz="3200"/>
              <a:t>Organisatie tweede jaar – basisoptie: ECOR</a:t>
            </a:r>
          </a:p>
        </p:txBody>
      </p:sp>
      <p:sp>
        <p:nvSpPr>
          <p:cNvPr id="5" name="Tijdelijke aanduiding voor inhoud 4">
            <a:extLst>
              <a:ext uri="{FF2B5EF4-FFF2-40B4-BE49-F238E27FC236}">
                <a16:creationId xmlns:a16="http://schemas.microsoft.com/office/drawing/2014/main" id="{E790C9C2-8D6F-5947-BFB3-40D8CF78EFE9}"/>
              </a:ext>
            </a:extLst>
          </p:cNvPr>
          <p:cNvSpPr>
            <a:spLocks noGrp="1"/>
          </p:cNvSpPr>
          <p:nvPr>
            <p:ph idx="1"/>
          </p:nvPr>
        </p:nvSpPr>
        <p:spPr/>
        <p:txBody>
          <a:bodyPr vert="horz" lIns="0" tIns="45720" rIns="0" bIns="45720" rtlCol="0" anchor="t">
            <a:normAutofit/>
          </a:bodyPr>
          <a:lstStyle/>
          <a:p>
            <a:pPr marL="3114675" lvl="1" indent="0" algn="just">
              <a:buNone/>
            </a:pPr>
            <a:r>
              <a:rPr lang="nl-NL" sz="1800" b="1">
                <a:solidFill>
                  <a:schemeClr val="bg1">
                    <a:lumMod val="50000"/>
                  </a:schemeClr>
                </a:solidFill>
              </a:rPr>
              <a:t>Ben ik een leerling voor deze basisoptie?</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Je volgde in het eerste jaar Latijn of modules.</a:t>
            </a:r>
            <a:endParaRPr lang="nl-NL" sz="1800">
              <a:solidFill>
                <a:schemeClr val="bg1">
                  <a:lumMod val="50000"/>
                </a:schemeClr>
              </a:solidFill>
              <a:cs typeface="Calibri"/>
            </a:endParaRPr>
          </a:p>
          <a:p>
            <a:pPr marL="3114675" lvl="1" indent="0" algn="just">
              <a:buNone/>
            </a:pPr>
            <a:endParaRPr lang="nl-NL" sz="1800" b="1">
              <a:solidFill>
                <a:schemeClr val="bg1">
                  <a:lumMod val="50000"/>
                </a:schemeClr>
              </a:solidFill>
              <a:cs typeface="Calibri"/>
            </a:endParaRPr>
          </a:p>
          <a:p>
            <a:pPr marL="3114675" lvl="1" indent="0" algn="just">
              <a:buNone/>
            </a:pPr>
            <a:r>
              <a:rPr lang="nl-NL" sz="1800" b="1">
                <a:solidFill>
                  <a:schemeClr val="bg1">
                    <a:lumMod val="50000"/>
                  </a:schemeClr>
                </a:solidFill>
              </a:rPr>
              <a:t>Wat nadien?</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Alle richtingen in de tweede graad, met uitzondering van Latijn of Latijn-Grieks</a:t>
            </a:r>
            <a:endParaRPr lang="nl-NL" sz="1800">
              <a:solidFill>
                <a:schemeClr val="bg1">
                  <a:lumMod val="50000"/>
                </a:schemeClr>
              </a:solidFill>
              <a:cs typeface="Calibri"/>
            </a:endParaRPr>
          </a:p>
          <a:p>
            <a:pPr marL="3114675" lvl="1" indent="0" algn="just">
              <a:buNone/>
            </a:pPr>
            <a:endParaRPr lang="nl-NL" sz="1800">
              <a:solidFill>
                <a:schemeClr val="bg1">
                  <a:lumMod val="50000"/>
                </a:schemeClr>
              </a:solidFill>
              <a:cs typeface="Calibri"/>
            </a:endParaRPr>
          </a:p>
          <a:p>
            <a:pPr marL="177800" lvl="1" indent="0" algn="just">
              <a:buNone/>
            </a:pPr>
            <a:r>
              <a:rPr lang="nl-NL" sz="1800" b="1">
                <a:solidFill>
                  <a:schemeClr val="bg1">
                    <a:lumMod val="50000"/>
                  </a:schemeClr>
                </a:solidFill>
              </a:rPr>
              <a:t>Waar kies je voor?</a:t>
            </a:r>
            <a:endParaRPr lang="nl-NL" sz="1800" b="1">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cs typeface="Calibri"/>
              </a:rPr>
              <a:t>Oprichten van een mini-onderneming</a:t>
            </a:r>
          </a:p>
          <a:p>
            <a:pPr marL="520700" lvl="1" indent="-342900" algn="just">
              <a:buFont typeface="Arial" panose="020B0604020202020204" pitchFamily="34" charset="0"/>
              <a:buChar char="•"/>
            </a:pPr>
            <a:r>
              <a:rPr lang="nl-BE" sz="1800">
                <a:solidFill>
                  <a:schemeClr val="bg1">
                    <a:lumMod val="50000"/>
                  </a:schemeClr>
                </a:solidFill>
                <a:cs typeface="Calibri"/>
              </a:rPr>
              <a:t>Focus ligt op ondernemende vaardigheden</a:t>
            </a:r>
          </a:p>
          <a:p>
            <a:pPr marL="520700" lvl="1" indent="-342900" algn="just">
              <a:buFont typeface="Arial" panose="020B0604020202020204" pitchFamily="34" charset="0"/>
              <a:buChar char="•"/>
            </a:pPr>
            <a:r>
              <a:rPr lang="nl-BE" sz="1800">
                <a:solidFill>
                  <a:schemeClr val="bg1">
                    <a:lumMod val="50000"/>
                  </a:schemeClr>
                </a:solidFill>
                <a:cs typeface="Calibri"/>
              </a:rPr>
              <a:t>Kennismaking met economische begrippen (de consument, koopgedrag, vraagcurve...)</a:t>
            </a:r>
          </a:p>
          <a:p>
            <a:pPr marL="520700" lvl="1" indent="-342900" algn="just">
              <a:buFont typeface="Arial" panose="020B0604020202020204" pitchFamily="34" charset="0"/>
              <a:buChar char="•"/>
            </a:pPr>
            <a:r>
              <a:rPr lang="nl-BE" sz="1800">
                <a:solidFill>
                  <a:schemeClr val="bg1">
                    <a:lumMod val="50000"/>
                  </a:schemeClr>
                </a:solidFill>
                <a:cs typeface="Calibri"/>
              </a:rPr>
              <a:t>Brede economische kennis linken met de praktijk</a:t>
            </a:r>
          </a:p>
        </p:txBody>
      </p:sp>
      <p:sp>
        <p:nvSpPr>
          <p:cNvPr id="4" name="TextBox 3">
            <a:extLst>
              <a:ext uri="{FF2B5EF4-FFF2-40B4-BE49-F238E27FC236}">
                <a16:creationId xmlns:a16="http://schemas.microsoft.com/office/drawing/2014/main" id="{C6B0AE22-E2C6-144F-ACA3-1C81FFF413D7}"/>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B1DC7870-FB2C-1C4D-B8BD-02F9A50CE185}"/>
              </a:ext>
            </a:extLst>
          </p:cNvPr>
          <p:cNvPicPr>
            <a:picLocks noChangeAspect="1"/>
          </p:cNvPicPr>
          <p:nvPr/>
        </p:nvPicPr>
        <p:blipFill>
          <a:blip r:embed="rId3"/>
          <a:stretch>
            <a:fillRect/>
          </a:stretch>
        </p:blipFill>
        <p:spPr>
          <a:xfrm>
            <a:off x="951651" y="6317769"/>
            <a:ext cx="1139898" cy="537996"/>
          </a:xfrm>
          <a:prstGeom prst="rect">
            <a:avLst/>
          </a:prstGeom>
        </p:spPr>
      </p:pic>
      <p:graphicFrame>
        <p:nvGraphicFramePr>
          <p:cNvPr id="7" name="Tabel 6">
            <a:extLst>
              <a:ext uri="{FF2B5EF4-FFF2-40B4-BE49-F238E27FC236}">
                <a16:creationId xmlns:a16="http://schemas.microsoft.com/office/drawing/2014/main" id="{642E90B4-DB69-EFFC-C118-0486DF45722A}"/>
              </a:ext>
            </a:extLst>
          </p:cNvPr>
          <p:cNvGraphicFramePr>
            <a:graphicFrameLocks noGrp="1"/>
          </p:cNvGraphicFramePr>
          <p:nvPr>
            <p:extLst>
              <p:ext uri="{D42A27DB-BD31-4B8C-83A1-F6EECF244321}">
                <p14:modId xmlns:p14="http://schemas.microsoft.com/office/powerpoint/2010/main" val="1413295749"/>
              </p:ext>
            </p:extLst>
          </p:nvPr>
        </p:nvGraphicFramePr>
        <p:xfrm>
          <a:off x="446315" y="1393371"/>
          <a:ext cx="2399155" cy="1915778"/>
        </p:xfrm>
        <a:graphic>
          <a:graphicData uri="http://schemas.openxmlformats.org/drawingml/2006/table">
            <a:tbl>
              <a:tblPr firstRow="1" bandRow="1">
                <a:tableStyleId>{F2DE63D5-997A-4646-A377-4702673A728D}</a:tableStyleId>
              </a:tblPr>
              <a:tblGrid>
                <a:gridCol w="2399155">
                  <a:extLst>
                    <a:ext uri="{9D8B030D-6E8A-4147-A177-3AD203B41FA5}">
                      <a16:colId xmlns:a16="http://schemas.microsoft.com/office/drawing/2014/main" val="2452618047"/>
                    </a:ext>
                  </a:extLst>
                </a:gridCol>
              </a:tblGrid>
              <a:tr h="625840">
                <a:tc>
                  <a:txBody>
                    <a:bodyPr/>
                    <a:lstStyle/>
                    <a:p>
                      <a:pPr lvl="0">
                        <a:buNone/>
                      </a:pPr>
                      <a:r>
                        <a:rPr lang="nl-NL"/>
                        <a:t>Economie en organisatie</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25031388"/>
                  </a:ext>
                </a:extLst>
              </a:tr>
              <a:tr h="567167">
                <a:tc>
                  <a:txBody>
                    <a:bodyPr/>
                    <a:lstStyle/>
                    <a:p>
                      <a:pPr lvl="0">
                        <a:buNone/>
                      </a:pPr>
                      <a:r>
                        <a:rPr lang="nl-NL"/>
                        <a:t>5u economie en</a:t>
                      </a:r>
                    </a:p>
                    <a:p>
                      <a:pPr lvl="0">
                        <a:buNone/>
                      </a:pPr>
                      <a:r>
                        <a:rPr lang="nl-NL"/>
                        <a:t>     organisatie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1906601"/>
                  </a:ext>
                </a:extLst>
              </a:tr>
              <a:tr h="635618">
                <a:tc>
                  <a:txBody>
                    <a:bodyPr/>
                    <a:lstStyle/>
                    <a:p>
                      <a:pPr lvl="0">
                        <a:buNone/>
                      </a:pPr>
                      <a:endParaRPr lang="nl-NL"/>
                    </a:p>
                  </a:txBody>
                  <a:tcPr>
                    <a:lnL w="12700">
                      <a:solidFill>
                        <a:schemeClr val="tx1"/>
                      </a:solidFill>
                    </a:lnL>
                    <a:lnR w="12700">
                      <a:solidFill>
                        <a:schemeClr val="tx1"/>
                      </a:solidFill>
                    </a:lnR>
                    <a:lnB w="12700">
                      <a:solidFill>
                        <a:schemeClr val="tx1"/>
                      </a:solidFill>
                    </a:lnB>
                  </a:tcPr>
                </a:tc>
                <a:extLst>
                  <a:ext uri="{0D108BD9-81ED-4DB2-BD59-A6C34878D82A}">
                    <a16:rowId xmlns:a16="http://schemas.microsoft.com/office/drawing/2014/main" val="227045725"/>
                  </a:ext>
                </a:extLst>
              </a:tr>
            </a:tbl>
          </a:graphicData>
        </a:graphic>
      </p:graphicFrame>
    </p:spTree>
    <p:extLst>
      <p:ext uri="{BB962C8B-B14F-4D97-AF65-F5344CB8AC3E}">
        <p14:creationId xmlns:p14="http://schemas.microsoft.com/office/powerpoint/2010/main" val="17607700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97" y="157154"/>
            <a:ext cx="8460432" cy="1143000"/>
          </a:xfrm>
        </p:spPr>
        <p:txBody>
          <a:bodyPr/>
          <a:lstStyle/>
          <a:p>
            <a:r>
              <a:rPr lang="nl-BE" sz="3200"/>
              <a:t>Organisatie tweede jaar – basisoptie: KLATA</a:t>
            </a:r>
          </a:p>
        </p:txBody>
      </p:sp>
      <p:sp>
        <p:nvSpPr>
          <p:cNvPr id="5" name="Tijdelijke aanduiding voor inhoud 4">
            <a:extLst>
              <a:ext uri="{FF2B5EF4-FFF2-40B4-BE49-F238E27FC236}">
                <a16:creationId xmlns:a16="http://schemas.microsoft.com/office/drawing/2014/main" id="{E790C9C2-8D6F-5947-BFB3-40D8CF78EFE9}"/>
              </a:ext>
            </a:extLst>
          </p:cNvPr>
          <p:cNvSpPr>
            <a:spLocks noGrp="1"/>
          </p:cNvSpPr>
          <p:nvPr>
            <p:ph idx="1"/>
          </p:nvPr>
        </p:nvSpPr>
        <p:spPr>
          <a:xfrm>
            <a:off x="431471" y="1448748"/>
            <a:ext cx="8281058" cy="4539084"/>
          </a:xfrm>
        </p:spPr>
        <p:txBody>
          <a:bodyPr vert="horz" lIns="0" tIns="45720" rIns="0" bIns="45720" rtlCol="0" anchor="t">
            <a:normAutofit lnSpcReduction="10000"/>
          </a:bodyPr>
          <a:lstStyle/>
          <a:p>
            <a:pPr marL="2711450" lvl="1" indent="0" algn="just">
              <a:buNone/>
            </a:pPr>
            <a:r>
              <a:rPr lang="nl-NL" sz="1800" b="1">
                <a:solidFill>
                  <a:schemeClr val="bg1">
                    <a:lumMod val="50000"/>
                  </a:schemeClr>
                </a:solidFill>
              </a:rPr>
              <a:t>Voor mij?</a:t>
            </a:r>
            <a:endParaRPr lang="nl-NL" sz="1800" b="1">
              <a:solidFill>
                <a:schemeClr val="bg1">
                  <a:lumMod val="50000"/>
                </a:schemeClr>
              </a:solidFill>
              <a:cs typeface="Calibri"/>
            </a:endParaRPr>
          </a:p>
          <a:p>
            <a:pPr marL="2711450" lvl="1" indent="0" algn="just">
              <a:buNone/>
            </a:pPr>
            <a:r>
              <a:rPr lang="nl-NL" sz="1800">
                <a:solidFill>
                  <a:schemeClr val="bg1">
                    <a:lumMod val="50000"/>
                  </a:schemeClr>
                </a:solidFill>
              </a:rPr>
              <a:t>Je volgde in het eerste jaar Latijn (ofwel 4 uur ofwel 2 uur).</a:t>
            </a:r>
            <a:endParaRPr lang="nl-NL" sz="1800">
              <a:solidFill>
                <a:schemeClr val="bg1">
                  <a:lumMod val="50000"/>
                </a:schemeClr>
              </a:solidFill>
              <a:cs typeface="Calibri"/>
            </a:endParaRPr>
          </a:p>
          <a:p>
            <a:pPr marL="2711450" lvl="1" indent="0" algn="just">
              <a:buNone/>
            </a:pPr>
            <a:endParaRPr lang="nl-NL" sz="1800" b="1">
              <a:solidFill>
                <a:schemeClr val="bg1">
                  <a:lumMod val="50000"/>
                </a:schemeClr>
              </a:solidFill>
              <a:cs typeface="Calibri"/>
            </a:endParaRPr>
          </a:p>
          <a:p>
            <a:pPr marL="2711450" lvl="1" indent="0" algn="just">
              <a:buNone/>
            </a:pPr>
            <a:r>
              <a:rPr lang="nl-NL" sz="1800" b="1">
                <a:solidFill>
                  <a:schemeClr val="bg1">
                    <a:lumMod val="50000"/>
                  </a:schemeClr>
                </a:solidFill>
              </a:rPr>
              <a:t>Wat nadien?</a:t>
            </a:r>
            <a:endParaRPr lang="nl-NL" sz="1800" b="1">
              <a:solidFill>
                <a:schemeClr val="bg1">
                  <a:lumMod val="50000"/>
                </a:schemeClr>
              </a:solidFill>
              <a:cs typeface="Calibri"/>
            </a:endParaRPr>
          </a:p>
          <a:p>
            <a:pPr marL="2711450" lvl="1" indent="0" algn="just">
              <a:buNone/>
            </a:pPr>
            <a:r>
              <a:rPr lang="nl-NL" sz="1800">
                <a:solidFill>
                  <a:schemeClr val="bg1">
                    <a:lumMod val="50000"/>
                  </a:schemeClr>
                </a:solidFill>
              </a:rPr>
              <a:t>Alle richtingen in de tweede graad </a:t>
            </a:r>
            <a:endParaRPr lang="nl-NL" sz="1800">
              <a:solidFill>
                <a:schemeClr val="bg1">
                  <a:lumMod val="50000"/>
                </a:schemeClr>
              </a:solidFill>
              <a:cs typeface="Calibri"/>
            </a:endParaRPr>
          </a:p>
          <a:p>
            <a:pPr marL="2711450" lvl="1" indent="0" algn="just">
              <a:buNone/>
            </a:pPr>
            <a:r>
              <a:rPr lang="nl-NL" sz="1800">
                <a:solidFill>
                  <a:schemeClr val="bg1">
                    <a:lumMod val="50000"/>
                  </a:schemeClr>
                </a:solidFill>
                <a:sym typeface="Wingdings" pitchFamily="2" charset="2"/>
              </a:rPr>
              <a:t> </a:t>
            </a:r>
            <a:r>
              <a:rPr lang="nl-NL" sz="1800">
                <a:solidFill>
                  <a:schemeClr val="bg1">
                    <a:lumMod val="50000"/>
                  </a:schemeClr>
                </a:solidFill>
              </a:rPr>
              <a:t>natuurlijke overgang is er voor Latijn of Latijn-Grieks 			</a:t>
            </a:r>
            <a:endParaRPr lang="nl-NL" sz="1800">
              <a:solidFill>
                <a:schemeClr val="bg1">
                  <a:lumMod val="50000"/>
                </a:schemeClr>
              </a:solidFill>
              <a:cs typeface="Calibri"/>
            </a:endParaRPr>
          </a:p>
          <a:p>
            <a:pPr marL="2711450" lvl="1" indent="0" algn="just">
              <a:buNone/>
            </a:pPr>
            <a:endParaRPr lang="nl-NL" sz="1800">
              <a:solidFill>
                <a:srgbClr val="FF0000"/>
              </a:solidFill>
              <a:cs typeface="Calibri"/>
            </a:endParaRPr>
          </a:p>
          <a:p>
            <a:pPr marL="2711450" lvl="1" indent="0" algn="just">
              <a:buNone/>
            </a:pPr>
            <a:endParaRPr lang="nl-NL" sz="1400">
              <a:solidFill>
                <a:schemeClr val="bg1">
                  <a:lumMod val="50000"/>
                </a:schemeClr>
              </a:solidFill>
              <a:cs typeface="Calibri"/>
            </a:endParaRPr>
          </a:p>
          <a:p>
            <a:pPr marL="177800" lvl="1" indent="0" algn="just">
              <a:buNone/>
            </a:pPr>
            <a:r>
              <a:rPr lang="nl-NL" sz="1800" b="1">
                <a:solidFill>
                  <a:schemeClr val="bg1">
                    <a:lumMod val="50000"/>
                  </a:schemeClr>
                </a:solidFill>
              </a:rPr>
              <a:t>Waar kies je voor?</a:t>
            </a:r>
            <a:endParaRPr lang="nl-NL" sz="1800" b="1">
              <a:solidFill>
                <a:schemeClr val="bg1">
                  <a:lumMod val="50000"/>
                </a:schemeClr>
              </a:solidFill>
              <a:cs typeface="Calibri"/>
            </a:endParaRPr>
          </a:p>
          <a:p>
            <a:pPr marL="488950" lvl="1" indent="-311150" algn="just">
              <a:buFont typeface="Arial" panose="020B0604020202020204" pitchFamily="34" charset="0"/>
              <a:buChar char="•"/>
            </a:pPr>
            <a:r>
              <a:rPr lang="nl-NL" sz="2000">
                <a:solidFill>
                  <a:schemeClr val="bg1">
                    <a:lumMod val="50000"/>
                  </a:schemeClr>
                </a:solidFill>
              </a:rPr>
              <a:t>Verdieping van je taalinzicht</a:t>
            </a:r>
            <a:endParaRPr lang="nl-NL" sz="2000">
              <a:solidFill>
                <a:schemeClr val="bg1">
                  <a:lumMod val="50000"/>
                </a:schemeClr>
              </a:solidFill>
              <a:cs typeface="Calibri"/>
            </a:endParaRPr>
          </a:p>
          <a:p>
            <a:pPr marL="488950" lvl="1" indent="-311150" algn="just">
              <a:buFont typeface="Arial" panose="020B0604020202020204" pitchFamily="34" charset="0"/>
              <a:buChar char="•"/>
            </a:pPr>
            <a:r>
              <a:rPr lang="nl-NL" sz="2000">
                <a:solidFill>
                  <a:schemeClr val="bg1">
                    <a:lumMod val="50000"/>
                  </a:schemeClr>
                </a:solidFill>
              </a:rPr>
              <a:t>Etymologie (herkomst van woorden bestuderen)</a:t>
            </a:r>
            <a:endParaRPr lang="nl-NL" sz="2000">
              <a:solidFill>
                <a:schemeClr val="bg1">
                  <a:lumMod val="50000"/>
                </a:schemeClr>
              </a:solidFill>
              <a:cs typeface="Calibri"/>
            </a:endParaRPr>
          </a:p>
          <a:p>
            <a:pPr marL="488950" lvl="1" indent="-311150" algn="just">
              <a:buFont typeface="Arial" panose="020B0604020202020204" pitchFamily="34" charset="0"/>
              <a:buChar char="•"/>
            </a:pPr>
            <a:r>
              <a:rPr lang="nl-NL" sz="2000">
                <a:solidFill>
                  <a:schemeClr val="bg1">
                    <a:lumMod val="50000"/>
                  </a:schemeClr>
                </a:solidFill>
              </a:rPr>
              <a:t>Mythologische en legendarische figuren uit de oudheid</a:t>
            </a:r>
            <a:endParaRPr lang="nl-NL" sz="2000">
              <a:solidFill>
                <a:schemeClr val="bg1">
                  <a:lumMod val="50000"/>
                </a:schemeClr>
              </a:solidFill>
              <a:cs typeface="Calibri"/>
            </a:endParaRPr>
          </a:p>
          <a:p>
            <a:pPr marL="488950" lvl="1" indent="-311150" algn="just">
              <a:buFont typeface="Arial" panose="020B0604020202020204" pitchFamily="34" charset="0"/>
              <a:buChar char="•"/>
            </a:pPr>
            <a:r>
              <a:rPr lang="nl-NL" sz="2000">
                <a:solidFill>
                  <a:schemeClr val="bg1">
                    <a:lumMod val="50000"/>
                  </a:schemeClr>
                </a:solidFill>
              </a:rPr>
              <a:t>Griekse en de Romeinse cultuur</a:t>
            </a:r>
            <a:endParaRPr lang="nl-NL" sz="2000" b="1">
              <a:solidFill>
                <a:schemeClr val="bg1">
                  <a:lumMod val="50000"/>
                </a:schemeClr>
              </a:solidFill>
              <a:cs typeface="Calibri"/>
            </a:endParaRPr>
          </a:p>
          <a:p>
            <a:pPr marL="0" lvl="1" indent="0">
              <a:buNone/>
            </a:pPr>
            <a:endParaRPr lang="nl-NL" b="1">
              <a:solidFill>
                <a:schemeClr val="tx1"/>
              </a:solidFill>
              <a:cs typeface="Calibri"/>
            </a:endParaRPr>
          </a:p>
          <a:p>
            <a:pPr marL="0" lvl="1" indent="0">
              <a:buNone/>
            </a:pPr>
            <a:endParaRPr lang="nl-NL" b="1"/>
          </a:p>
          <a:p>
            <a:pPr marL="0" lvl="1" indent="0">
              <a:buNone/>
            </a:pPr>
            <a:endParaRPr lang="nl-NL" b="1"/>
          </a:p>
        </p:txBody>
      </p:sp>
      <p:sp>
        <p:nvSpPr>
          <p:cNvPr id="4" name="TextBox 3">
            <a:extLst>
              <a:ext uri="{FF2B5EF4-FFF2-40B4-BE49-F238E27FC236}">
                <a16:creationId xmlns:a16="http://schemas.microsoft.com/office/drawing/2014/main" id="{C6B0AE22-E2C6-144F-ACA3-1C81FFF413D7}"/>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B1DC7870-FB2C-1C4D-B8BD-02F9A50CE185}"/>
              </a:ext>
            </a:extLst>
          </p:cNvPr>
          <p:cNvPicPr>
            <a:picLocks noChangeAspect="1"/>
          </p:cNvPicPr>
          <p:nvPr/>
        </p:nvPicPr>
        <p:blipFill>
          <a:blip r:embed="rId3"/>
          <a:stretch>
            <a:fillRect/>
          </a:stretch>
        </p:blipFill>
        <p:spPr>
          <a:xfrm>
            <a:off x="951651" y="6317769"/>
            <a:ext cx="1139898" cy="537996"/>
          </a:xfrm>
          <a:prstGeom prst="rect">
            <a:avLst/>
          </a:prstGeom>
        </p:spPr>
      </p:pic>
      <p:graphicFrame>
        <p:nvGraphicFramePr>
          <p:cNvPr id="3" name="Tabel 6">
            <a:extLst>
              <a:ext uri="{FF2B5EF4-FFF2-40B4-BE49-F238E27FC236}">
                <a16:creationId xmlns:a16="http://schemas.microsoft.com/office/drawing/2014/main" id="{4DEE2B41-6757-B2C4-0D44-4F17C79E49BA}"/>
              </a:ext>
            </a:extLst>
          </p:cNvPr>
          <p:cNvGraphicFramePr>
            <a:graphicFrameLocks noGrp="1"/>
          </p:cNvGraphicFramePr>
          <p:nvPr>
            <p:extLst>
              <p:ext uri="{D42A27DB-BD31-4B8C-83A1-F6EECF244321}">
                <p14:modId xmlns:p14="http://schemas.microsoft.com/office/powerpoint/2010/main" val="2655378466"/>
              </p:ext>
            </p:extLst>
          </p:nvPr>
        </p:nvGraphicFramePr>
        <p:xfrm>
          <a:off x="587829" y="1513114"/>
          <a:ext cx="2181436" cy="1817236"/>
        </p:xfrm>
        <a:graphic>
          <a:graphicData uri="http://schemas.openxmlformats.org/drawingml/2006/table">
            <a:tbl>
              <a:tblPr firstRow="1" bandRow="1">
                <a:tableStyleId>{F2DE63D5-997A-4646-A377-4702673A728D}</a:tableStyleId>
              </a:tblPr>
              <a:tblGrid>
                <a:gridCol w="2181436">
                  <a:extLst>
                    <a:ext uri="{9D8B030D-6E8A-4147-A177-3AD203B41FA5}">
                      <a16:colId xmlns:a16="http://schemas.microsoft.com/office/drawing/2014/main" val="2452618047"/>
                    </a:ext>
                  </a:extLst>
                </a:gridCol>
              </a:tblGrid>
              <a:tr h="653388">
                <a:tc>
                  <a:txBody>
                    <a:bodyPr/>
                    <a:lstStyle/>
                    <a:p>
                      <a:r>
                        <a:rPr lang="nl-NL"/>
                        <a:t>Klassieke talen </a:t>
                      </a:r>
                    </a:p>
                  </a:txBody>
                  <a:tcPr anchor="ctr">
                    <a:lnL w="12700">
                      <a:solidFill>
                        <a:schemeClr val="tx1"/>
                      </a:solidFill>
                    </a:lnL>
                    <a:lnR w="12700">
                      <a:solidFill>
                        <a:schemeClr val="tx1"/>
                      </a:solidFill>
                    </a:lnR>
                    <a:lnT w="12700">
                      <a:solidFill>
                        <a:schemeClr val="tx1"/>
                      </a:solidFill>
                    </a:lnT>
                    <a:solidFill>
                      <a:srgbClr val="92D050"/>
                    </a:solidFill>
                  </a:tcPr>
                </a:tc>
                <a:extLst>
                  <a:ext uri="{0D108BD9-81ED-4DB2-BD59-A6C34878D82A}">
                    <a16:rowId xmlns:a16="http://schemas.microsoft.com/office/drawing/2014/main" val="1925031388"/>
                  </a:ext>
                </a:extLst>
              </a:tr>
              <a:tr h="500250">
                <a:tc>
                  <a:txBody>
                    <a:bodyPr/>
                    <a:lstStyle/>
                    <a:p>
                      <a:pPr lvl="0">
                        <a:buNone/>
                      </a:pPr>
                      <a:r>
                        <a:rPr lang="nl-NL"/>
                        <a:t>4u Latijn</a:t>
                      </a:r>
                    </a:p>
                  </a:txBody>
                  <a:tcPr>
                    <a:lnL w="12700">
                      <a:solidFill>
                        <a:schemeClr val="tx1"/>
                      </a:solidFill>
                    </a:lnL>
                    <a:lnR w="12700">
                      <a:solidFill>
                        <a:schemeClr val="tx1"/>
                      </a:solidFill>
                    </a:lnR>
                  </a:tcPr>
                </a:tc>
                <a:extLst>
                  <a:ext uri="{0D108BD9-81ED-4DB2-BD59-A6C34878D82A}">
                    <a16:rowId xmlns:a16="http://schemas.microsoft.com/office/drawing/2014/main" val="3441906601"/>
                  </a:ext>
                </a:extLst>
              </a:tr>
              <a:tr h="663598">
                <a:tc>
                  <a:txBody>
                    <a:bodyPr/>
                    <a:lstStyle/>
                    <a:p>
                      <a:r>
                        <a:rPr lang="nl-NL"/>
                        <a:t>1u Grieks</a:t>
                      </a:r>
                    </a:p>
                  </a:txBody>
                  <a:tcPr>
                    <a:lnL w="12700">
                      <a:solidFill>
                        <a:schemeClr val="tx1"/>
                      </a:solidFill>
                    </a:lnL>
                    <a:lnR w="12700">
                      <a:solidFill>
                        <a:schemeClr val="tx1"/>
                      </a:solidFill>
                    </a:lnR>
                    <a:lnB w="12700">
                      <a:solidFill>
                        <a:schemeClr val="tx1"/>
                      </a:solidFill>
                    </a:lnB>
                  </a:tcPr>
                </a:tc>
                <a:extLst>
                  <a:ext uri="{0D108BD9-81ED-4DB2-BD59-A6C34878D82A}">
                    <a16:rowId xmlns:a16="http://schemas.microsoft.com/office/drawing/2014/main" val="227045725"/>
                  </a:ext>
                </a:extLst>
              </a:tr>
            </a:tbl>
          </a:graphicData>
        </a:graphic>
      </p:graphicFrame>
    </p:spTree>
    <p:extLst>
      <p:ext uri="{BB962C8B-B14F-4D97-AF65-F5344CB8AC3E}">
        <p14:creationId xmlns:p14="http://schemas.microsoft.com/office/powerpoint/2010/main" val="26821627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97" y="157154"/>
            <a:ext cx="8460432" cy="1143000"/>
          </a:xfrm>
        </p:spPr>
        <p:txBody>
          <a:bodyPr/>
          <a:lstStyle/>
          <a:p>
            <a:r>
              <a:rPr lang="nl-BE" sz="3200"/>
              <a:t>Organisatie tweede jaar – basisoptie: MAWE</a:t>
            </a:r>
          </a:p>
        </p:txBody>
      </p:sp>
      <p:sp>
        <p:nvSpPr>
          <p:cNvPr id="5" name="Tijdelijke aanduiding voor inhoud 4">
            <a:extLst>
              <a:ext uri="{FF2B5EF4-FFF2-40B4-BE49-F238E27FC236}">
                <a16:creationId xmlns:a16="http://schemas.microsoft.com/office/drawing/2014/main" id="{E790C9C2-8D6F-5947-BFB3-40D8CF78EFE9}"/>
              </a:ext>
            </a:extLst>
          </p:cNvPr>
          <p:cNvSpPr>
            <a:spLocks noGrp="1"/>
          </p:cNvSpPr>
          <p:nvPr>
            <p:ph idx="1"/>
          </p:nvPr>
        </p:nvSpPr>
        <p:spPr/>
        <p:txBody>
          <a:bodyPr vert="horz" lIns="0" tIns="45720" rIns="0" bIns="45720" rtlCol="0" anchor="t">
            <a:normAutofit/>
          </a:bodyPr>
          <a:lstStyle/>
          <a:p>
            <a:pPr marL="3114675" lvl="1" indent="0" algn="just">
              <a:buNone/>
            </a:pPr>
            <a:r>
              <a:rPr lang="nl-NL" sz="1800" b="1">
                <a:solidFill>
                  <a:schemeClr val="bg1">
                    <a:lumMod val="50000"/>
                  </a:schemeClr>
                </a:solidFill>
              </a:rPr>
              <a:t>Ben ik een leerling voor deze basisoptie?</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Je volgde in het eerste jaar Latijn of modules.</a:t>
            </a:r>
            <a:endParaRPr lang="nl-NL" sz="1800">
              <a:solidFill>
                <a:schemeClr val="bg1">
                  <a:lumMod val="50000"/>
                </a:schemeClr>
              </a:solidFill>
              <a:cs typeface="Calibri"/>
            </a:endParaRPr>
          </a:p>
          <a:p>
            <a:pPr marL="3114675" lvl="1" indent="0" algn="just">
              <a:buNone/>
            </a:pPr>
            <a:endParaRPr lang="nl-NL" sz="1800" b="1">
              <a:solidFill>
                <a:schemeClr val="bg1">
                  <a:lumMod val="50000"/>
                </a:schemeClr>
              </a:solidFill>
              <a:cs typeface="Calibri"/>
            </a:endParaRPr>
          </a:p>
          <a:p>
            <a:pPr marL="3114675" lvl="1" indent="0" algn="just">
              <a:buNone/>
            </a:pPr>
            <a:r>
              <a:rPr lang="nl-NL" sz="1800" b="1">
                <a:solidFill>
                  <a:schemeClr val="bg1">
                    <a:lumMod val="50000"/>
                  </a:schemeClr>
                </a:solidFill>
              </a:rPr>
              <a:t>Wat nadien?</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Alle richtingen in de tweede graad, met uitzondering van Latijn of Latijn-Grieks</a:t>
            </a:r>
            <a:endParaRPr lang="nl-NL" sz="1800">
              <a:solidFill>
                <a:schemeClr val="bg1">
                  <a:lumMod val="50000"/>
                </a:schemeClr>
              </a:solidFill>
              <a:cs typeface="Calibri"/>
            </a:endParaRPr>
          </a:p>
          <a:p>
            <a:pPr marL="3114675" lvl="1" indent="0" algn="just">
              <a:buNone/>
            </a:pPr>
            <a:endParaRPr lang="nl-NL" sz="1800">
              <a:solidFill>
                <a:schemeClr val="bg1">
                  <a:lumMod val="50000"/>
                </a:schemeClr>
              </a:solidFill>
              <a:cs typeface="Calibri"/>
            </a:endParaRPr>
          </a:p>
          <a:p>
            <a:pPr marL="177800" lvl="1" indent="0" algn="just">
              <a:buNone/>
            </a:pPr>
            <a:r>
              <a:rPr lang="nl-NL" sz="1800" b="1">
                <a:solidFill>
                  <a:schemeClr val="bg1">
                    <a:lumMod val="50000"/>
                  </a:schemeClr>
                </a:solidFill>
              </a:rPr>
              <a:t>Waar kies je voor?</a:t>
            </a:r>
            <a:endParaRPr lang="nl-NL" sz="1800" b="1">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ea typeface="+mn-lt"/>
                <a:cs typeface="+mn-lt"/>
              </a:rPr>
              <a:t>kritisch naar jezelf en naar anderen kijken </a:t>
            </a:r>
            <a:endParaRPr lang="nl-BE" sz="1800">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ea typeface="+mn-lt"/>
                <a:cs typeface="+mn-lt"/>
              </a:rPr>
              <a:t>eigen mening op een correcte manier verwoorden</a:t>
            </a:r>
            <a:endParaRPr lang="nl-BE" sz="1800">
              <a:solidFill>
                <a:schemeClr val="bg1">
                  <a:lumMod val="50000"/>
                </a:schemeClr>
              </a:solidFill>
            </a:endParaRPr>
          </a:p>
          <a:p>
            <a:pPr marL="520700" lvl="1" indent="-342900" algn="just">
              <a:buFont typeface="Arial" panose="020B0604020202020204" pitchFamily="34" charset="0"/>
              <a:buChar char="•"/>
            </a:pPr>
            <a:r>
              <a:rPr lang="nl-BE" sz="1800">
                <a:solidFill>
                  <a:schemeClr val="bg1">
                    <a:lumMod val="50000"/>
                  </a:schemeClr>
                </a:solidFill>
                <a:ea typeface="+mn-lt"/>
                <a:cs typeface="+mn-lt"/>
              </a:rPr>
              <a:t>leer een persoonlijke en gezonde levensstijl te ontwikkelen vanuit mens- en natuurwetenschappelijke disciplines zoals psychologie, sociologie, pedagogie en biologie</a:t>
            </a:r>
            <a:endParaRPr lang="nl-BE" sz="1800">
              <a:solidFill>
                <a:schemeClr val="bg1">
                  <a:lumMod val="50000"/>
                </a:schemeClr>
              </a:solidFill>
              <a:cs typeface="Calibri"/>
            </a:endParaRPr>
          </a:p>
          <a:p>
            <a:pPr marL="177800" lvl="1" indent="0" algn="just">
              <a:buNone/>
            </a:pPr>
            <a:endParaRPr lang="nl-NL" sz="1800">
              <a:solidFill>
                <a:schemeClr val="bg1">
                  <a:lumMod val="50000"/>
                </a:schemeClr>
              </a:solidFill>
              <a:cs typeface="Calibri"/>
            </a:endParaRPr>
          </a:p>
        </p:txBody>
      </p:sp>
      <p:sp>
        <p:nvSpPr>
          <p:cNvPr id="4" name="TextBox 3">
            <a:extLst>
              <a:ext uri="{FF2B5EF4-FFF2-40B4-BE49-F238E27FC236}">
                <a16:creationId xmlns:a16="http://schemas.microsoft.com/office/drawing/2014/main" id="{C6B0AE22-E2C6-144F-ACA3-1C81FFF413D7}"/>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B1DC7870-FB2C-1C4D-B8BD-02F9A50CE185}"/>
              </a:ext>
            </a:extLst>
          </p:cNvPr>
          <p:cNvPicPr>
            <a:picLocks noChangeAspect="1"/>
          </p:cNvPicPr>
          <p:nvPr/>
        </p:nvPicPr>
        <p:blipFill>
          <a:blip r:embed="rId3"/>
          <a:stretch>
            <a:fillRect/>
          </a:stretch>
        </p:blipFill>
        <p:spPr>
          <a:xfrm>
            <a:off x="951651" y="6317769"/>
            <a:ext cx="1139898" cy="537996"/>
          </a:xfrm>
          <a:prstGeom prst="rect">
            <a:avLst/>
          </a:prstGeom>
        </p:spPr>
      </p:pic>
      <p:graphicFrame>
        <p:nvGraphicFramePr>
          <p:cNvPr id="7" name="Tabel 6">
            <a:extLst>
              <a:ext uri="{FF2B5EF4-FFF2-40B4-BE49-F238E27FC236}">
                <a16:creationId xmlns:a16="http://schemas.microsoft.com/office/drawing/2014/main" id="{642E90B4-DB69-EFFC-C118-0486DF45722A}"/>
              </a:ext>
            </a:extLst>
          </p:cNvPr>
          <p:cNvGraphicFramePr>
            <a:graphicFrameLocks noGrp="1"/>
          </p:cNvGraphicFramePr>
          <p:nvPr>
            <p:extLst>
              <p:ext uri="{D42A27DB-BD31-4B8C-83A1-F6EECF244321}">
                <p14:modId xmlns:p14="http://schemas.microsoft.com/office/powerpoint/2010/main" val="1154763157"/>
              </p:ext>
            </p:extLst>
          </p:nvPr>
        </p:nvGraphicFramePr>
        <p:xfrm>
          <a:off x="446315" y="1393371"/>
          <a:ext cx="2399155" cy="1857464"/>
        </p:xfrm>
        <a:graphic>
          <a:graphicData uri="http://schemas.openxmlformats.org/drawingml/2006/table">
            <a:tbl>
              <a:tblPr firstRow="1" bandRow="1">
                <a:tableStyleId>{F2DE63D5-997A-4646-A377-4702673A728D}</a:tableStyleId>
              </a:tblPr>
              <a:tblGrid>
                <a:gridCol w="2399155">
                  <a:extLst>
                    <a:ext uri="{9D8B030D-6E8A-4147-A177-3AD203B41FA5}">
                      <a16:colId xmlns:a16="http://schemas.microsoft.com/office/drawing/2014/main" val="2452618047"/>
                    </a:ext>
                  </a:extLst>
                </a:gridCol>
              </a:tblGrid>
              <a:tr h="577304">
                <a:tc>
                  <a:txBody>
                    <a:bodyPr/>
                    <a:lstStyle/>
                    <a:p>
                      <a:pPr lvl="0">
                        <a:buNone/>
                      </a:pPr>
                      <a:r>
                        <a:rPr lang="nl-NL"/>
                        <a:t>Maatschappij en welzijn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25031388"/>
                  </a:ext>
                </a:extLst>
              </a:tr>
              <a:tr h="577304">
                <a:tc>
                  <a:txBody>
                    <a:bodyPr/>
                    <a:lstStyle/>
                    <a:p>
                      <a:pPr lvl="0">
                        <a:buNone/>
                      </a:pPr>
                      <a:r>
                        <a:rPr lang="nl-NL"/>
                        <a:t>5u maatschappij en welzijn</a:t>
                      </a:r>
                    </a:p>
                  </a:txBody>
                  <a:tcPr>
                    <a:lnL w="12700">
                      <a:solidFill>
                        <a:schemeClr val="tx1"/>
                      </a:solidFill>
                    </a:lnL>
                    <a:lnR w="12700">
                      <a:solidFill>
                        <a:schemeClr val="tx1"/>
                      </a:solidFill>
                    </a:lnR>
                    <a:lnT w="12700">
                      <a:solidFill>
                        <a:schemeClr val="tx1"/>
                      </a:solidFill>
                    </a:lnT>
                  </a:tcPr>
                </a:tc>
                <a:extLst>
                  <a:ext uri="{0D108BD9-81ED-4DB2-BD59-A6C34878D82A}">
                    <a16:rowId xmlns:a16="http://schemas.microsoft.com/office/drawing/2014/main" val="3441906601"/>
                  </a:ext>
                </a:extLst>
              </a:tr>
              <a:tr h="577304">
                <a:tc>
                  <a:txBody>
                    <a:bodyPr/>
                    <a:lstStyle/>
                    <a:p>
                      <a:pPr lvl="0">
                        <a:buNone/>
                      </a:pPr>
                      <a:endParaRPr lang="nl-NL"/>
                    </a:p>
                  </a:txBody>
                  <a:tcPr>
                    <a:lnL w="12700">
                      <a:solidFill>
                        <a:schemeClr val="tx1"/>
                      </a:solidFill>
                    </a:lnL>
                    <a:lnR w="12700">
                      <a:solidFill>
                        <a:schemeClr val="tx1"/>
                      </a:solidFill>
                    </a:lnR>
                    <a:lnB w="12700">
                      <a:solidFill>
                        <a:schemeClr val="tx1"/>
                      </a:solidFill>
                    </a:lnB>
                  </a:tcPr>
                </a:tc>
                <a:extLst>
                  <a:ext uri="{0D108BD9-81ED-4DB2-BD59-A6C34878D82A}">
                    <a16:rowId xmlns:a16="http://schemas.microsoft.com/office/drawing/2014/main" val="227045725"/>
                  </a:ext>
                </a:extLst>
              </a:tr>
            </a:tbl>
          </a:graphicData>
        </a:graphic>
      </p:graphicFrame>
    </p:spTree>
    <p:extLst>
      <p:ext uri="{BB962C8B-B14F-4D97-AF65-F5344CB8AC3E}">
        <p14:creationId xmlns:p14="http://schemas.microsoft.com/office/powerpoint/2010/main" val="12407936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97" y="157154"/>
            <a:ext cx="8460432" cy="1143000"/>
          </a:xfrm>
        </p:spPr>
        <p:txBody>
          <a:bodyPr/>
          <a:lstStyle/>
          <a:p>
            <a:r>
              <a:rPr lang="nl-BE" sz="3200"/>
              <a:t>Organisatie tweede jaar – basisoptie: MTWET</a:t>
            </a:r>
          </a:p>
        </p:txBody>
      </p:sp>
      <p:sp>
        <p:nvSpPr>
          <p:cNvPr id="5" name="Tijdelijke aanduiding voor inhoud 4">
            <a:extLst>
              <a:ext uri="{FF2B5EF4-FFF2-40B4-BE49-F238E27FC236}">
                <a16:creationId xmlns:a16="http://schemas.microsoft.com/office/drawing/2014/main" id="{E790C9C2-8D6F-5947-BFB3-40D8CF78EFE9}"/>
              </a:ext>
            </a:extLst>
          </p:cNvPr>
          <p:cNvSpPr>
            <a:spLocks noGrp="1"/>
          </p:cNvSpPr>
          <p:nvPr>
            <p:ph idx="1"/>
          </p:nvPr>
        </p:nvSpPr>
        <p:spPr>
          <a:xfrm>
            <a:off x="252097" y="1448748"/>
            <a:ext cx="8460432" cy="4680598"/>
          </a:xfrm>
        </p:spPr>
        <p:txBody>
          <a:bodyPr vert="horz" lIns="0" tIns="45720" rIns="0" bIns="45720" rtlCol="0" anchor="t">
            <a:normAutofit fontScale="25000" lnSpcReduction="20000"/>
          </a:bodyPr>
          <a:lstStyle/>
          <a:p>
            <a:pPr marL="2988945" lvl="1" indent="0" algn="just">
              <a:buNone/>
            </a:pPr>
            <a:r>
              <a:rPr lang="nl-NL" sz="7200" b="1">
                <a:solidFill>
                  <a:schemeClr val="bg1">
                    <a:lumMod val="50000"/>
                  </a:schemeClr>
                </a:solidFill>
              </a:rPr>
              <a:t>Ben ik een leerling voor deze basisoptie?</a:t>
            </a:r>
            <a:endParaRPr lang="nl-NL" sz="7200" b="1">
              <a:solidFill>
                <a:schemeClr val="bg1">
                  <a:lumMod val="50000"/>
                </a:schemeClr>
              </a:solidFill>
              <a:cs typeface="Calibri"/>
            </a:endParaRPr>
          </a:p>
          <a:p>
            <a:pPr marL="2988945" lvl="1" indent="0" algn="just">
              <a:buNone/>
            </a:pPr>
            <a:r>
              <a:rPr lang="nl-NL" sz="7200">
                <a:solidFill>
                  <a:schemeClr val="bg1">
                    <a:lumMod val="50000"/>
                  </a:schemeClr>
                </a:solidFill>
              </a:rPr>
              <a:t>Je volgde in het eerste jaar Latijn of modules.</a:t>
            </a:r>
            <a:endParaRPr lang="nl-NL" sz="7200">
              <a:solidFill>
                <a:schemeClr val="bg1">
                  <a:lumMod val="50000"/>
                </a:schemeClr>
              </a:solidFill>
              <a:cs typeface="Calibri"/>
            </a:endParaRPr>
          </a:p>
          <a:p>
            <a:pPr marL="2988945" lvl="1" indent="0" algn="just">
              <a:buNone/>
            </a:pPr>
            <a:endParaRPr lang="nl-NL" sz="7200" b="1">
              <a:solidFill>
                <a:schemeClr val="bg1">
                  <a:lumMod val="50000"/>
                </a:schemeClr>
              </a:solidFill>
              <a:cs typeface="Calibri"/>
            </a:endParaRPr>
          </a:p>
          <a:p>
            <a:pPr marL="2988945" lvl="1" indent="0" algn="just">
              <a:buNone/>
            </a:pPr>
            <a:r>
              <a:rPr lang="nl-NL" sz="7200" b="1">
                <a:solidFill>
                  <a:schemeClr val="bg1">
                    <a:lumMod val="50000"/>
                  </a:schemeClr>
                </a:solidFill>
              </a:rPr>
              <a:t>Wat nadien?</a:t>
            </a:r>
            <a:endParaRPr lang="nl-NL" sz="7200" b="1">
              <a:solidFill>
                <a:schemeClr val="bg1">
                  <a:lumMod val="50000"/>
                </a:schemeClr>
              </a:solidFill>
              <a:cs typeface="Calibri"/>
            </a:endParaRPr>
          </a:p>
          <a:p>
            <a:pPr marL="2988945" lvl="1" indent="0" algn="just">
              <a:buNone/>
            </a:pPr>
            <a:r>
              <a:rPr lang="nl-NL" sz="7200">
                <a:solidFill>
                  <a:schemeClr val="bg1">
                    <a:lumMod val="50000"/>
                  </a:schemeClr>
                </a:solidFill>
              </a:rPr>
              <a:t>Alle richtingen in de tweede graad, met uitzondering van Latijn of Latijn-Grieks</a:t>
            </a:r>
            <a:endParaRPr lang="nl-NL" sz="7200">
              <a:solidFill>
                <a:schemeClr val="bg1">
                  <a:lumMod val="50000"/>
                </a:schemeClr>
              </a:solidFill>
              <a:cs typeface="Calibri"/>
            </a:endParaRPr>
          </a:p>
          <a:p>
            <a:pPr marL="2711450" lvl="1" indent="0" algn="just">
              <a:buNone/>
            </a:pPr>
            <a:endParaRPr lang="nl-NL" sz="6000">
              <a:solidFill>
                <a:schemeClr val="bg1">
                  <a:lumMod val="50000"/>
                </a:schemeClr>
              </a:solidFill>
              <a:cs typeface="Calibri"/>
            </a:endParaRPr>
          </a:p>
          <a:p>
            <a:pPr marL="2711450" lvl="1" indent="0" algn="just">
              <a:buNone/>
            </a:pPr>
            <a:endParaRPr lang="nl-NL" sz="6000">
              <a:solidFill>
                <a:schemeClr val="bg1">
                  <a:lumMod val="50000"/>
                </a:schemeClr>
              </a:solidFill>
              <a:cs typeface="Calibri"/>
            </a:endParaRPr>
          </a:p>
          <a:p>
            <a:pPr marL="2711450" lvl="1" indent="0" algn="just">
              <a:buNone/>
            </a:pPr>
            <a:endParaRPr lang="nl-NL" sz="4500">
              <a:solidFill>
                <a:schemeClr val="bg1">
                  <a:lumMod val="50000"/>
                </a:schemeClr>
              </a:solidFill>
              <a:cs typeface="Calibri"/>
            </a:endParaRPr>
          </a:p>
          <a:p>
            <a:pPr marL="177800" lvl="1" indent="0" algn="just">
              <a:buNone/>
            </a:pPr>
            <a:r>
              <a:rPr lang="nl-NL" sz="7200" b="1">
                <a:solidFill>
                  <a:schemeClr val="bg1">
                    <a:lumMod val="50000"/>
                  </a:schemeClr>
                </a:solidFill>
              </a:rPr>
              <a:t>Waar kies je voor?</a:t>
            </a:r>
            <a:endParaRPr lang="nl-NL" sz="7200" b="1">
              <a:solidFill>
                <a:schemeClr val="bg1">
                  <a:lumMod val="50000"/>
                </a:schemeClr>
              </a:solidFill>
              <a:cs typeface="Calibri"/>
            </a:endParaRPr>
          </a:p>
          <a:p>
            <a:pPr marL="541020" lvl="1" indent="-363220" algn="just">
              <a:buFont typeface="Arial" panose="020B0604020202020204" pitchFamily="34" charset="0"/>
              <a:buChar char="•"/>
            </a:pPr>
            <a:r>
              <a:rPr lang="nl-NL" sz="7200">
                <a:solidFill>
                  <a:schemeClr val="bg1">
                    <a:lumMod val="50000"/>
                  </a:schemeClr>
                </a:solidFill>
              </a:rPr>
              <a:t>Communicatieve en literaire vaardigheden verkennen</a:t>
            </a:r>
            <a:endParaRPr lang="nl-NL" sz="7200">
              <a:solidFill>
                <a:schemeClr val="bg1">
                  <a:lumMod val="50000"/>
                </a:schemeClr>
              </a:solidFill>
              <a:cs typeface="Calibri"/>
            </a:endParaRPr>
          </a:p>
          <a:p>
            <a:pPr marL="541020" lvl="1" indent="-363220" algn="just">
              <a:buFont typeface="Arial" panose="020B0604020202020204" pitchFamily="34" charset="0"/>
              <a:buChar char="•"/>
            </a:pPr>
            <a:r>
              <a:rPr lang="nl-NL" sz="7200">
                <a:solidFill>
                  <a:schemeClr val="bg1">
                    <a:lumMod val="50000"/>
                  </a:schemeClr>
                </a:solidFill>
              </a:rPr>
              <a:t>Taal aanzien als wetenschap ((sub)culturen)</a:t>
            </a:r>
            <a:endParaRPr lang="nl-NL" sz="7200">
              <a:solidFill>
                <a:schemeClr val="bg1">
                  <a:lumMod val="50000"/>
                </a:schemeClr>
              </a:solidFill>
              <a:cs typeface="Calibri"/>
            </a:endParaRPr>
          </a:p>
          <a:p>
            <a:pPr marL="541020" lvl="1" indent="-363220" algn="just">
              <a:buFont typeface="Arial" panose="020B0604020202020204" pitchFamily="34" charset="0"/>
              <a:buChar char="•"/>
            </a:pPr>
            <a:r>
              <a:rPr lang="nl-NL" sz="7200">
                <a:solidFill>
                  <a:schemeClr val="bg1">
                    <a:lumMod val="50000"/>
                  </a:schemeClr>
                </a:solidFill>
              </a:rPr>
              <a:t>Toepassen communicatieve vaardigheden in aangeboden talen</a:t>
            </a:r>
            <a:endParaRPr lang="nl-NL" sz="7200">
              <a:solidFill>
                <a:schemeClr val="bg1">
                  <a:lumMod val="50000"/>
                </a:schemeClr>
              </a:solidFill>
              <a:cs typeface="Calibri"/>
            </a:endParaRPr>
          </a:p>
          <a:p>
            <a:pPr marL="541020" lvl="1" indent="-363220" algn="just">
              <a:buFont typeface="Arial" panose="020B0604020202020204" pitchFamily="34" charset="0"/>
              <a:buChar char="•"/>
            </a:pPr>
            <a:endParaRPr lang="nl-NL" sz="7200">
              <a:solidFill>
                <a:schemeClr val="bg1">
                  <a:lumMod val="50000"/>
                </a:schemeClr>
              </a:solidFill>
            </a:endParaRPr>
          </a:p>
          <a:p>
            <a:pPr marL="541020" lvl="1" indent="-363220" algn="just">
              <a:buFont typeface="Arial" panose="020B0604020202020204" pitchFamily="34" charset="0"/>
              <a:buChar char="•"/>
            </a:pPr>
            <a:r>
              <a:rPr lang="nl-NL" sz="7200">
                <a:solidFill>
                  <a:schemeClr val="bg1">
                    <a:lumMod val="50000"/>
                  </a:schemeClr>
                </a:solidFill>
              </a:rPr>
              <a:t>Onderzoeken van natuur- en technisch wetenschappelijke verschijnselen</a:t>
            </a:r>
            <a:endParaRPr lang="nl-NL" sz="7200">
              <a:solidFill>
                <a:schemeClr val="bg1">
                  <a:lumMod val="50000"/>
                </a:schemeClr>
              </a:solidFill>
              <a:cs typeface="Calibri"/>
            </a:endParaRPr>
          </a:p>
          <a:p>
            <a:pPr marL="541020" lvl="1" indent="-363220" algn="just">
              <a:buFont typeface="Arial" panose="020B0604020202020204" pitchFamily="34" charset="0"/>
              <a:buChar char="•"/>
            </a:pPr>
            <a:r>
              <a:rPr lang="nl-NL" sz="7200">
                <a:solidFill>
                  <a:schemeClr val="bg1">
                    <a:lumMod val="50000"/>
                  </a:schemeClr>
                </a:solidFill>
              </a:rPr>
              <a:t>Onderzoeksresultaten analyseren, rapporteren en motiveren. </a:t>
            </a:r>
            <a:endParaRPr lang="nl-NL" sz="7200">
              <a:solidFill>
                <a:schemeClr val="bg1">
                  <a:lumMod val="50000"/>
                </a:schemeClr>
              </a:solidFill>
              <a:cs typeface="Calibri"/>
            </a:endParaRPr>
          </a:p>
          <a:p>
            <a:pPr marL="0" lvl="1" indent="0">
              <a:buNone/>
            </a:pPr>
            <a:endParaRPr lang="nl-NL" sz="7200" b="1">
              <a:solidFill>
                <a:schemeClr val="bg1">
                  <a:lumMod val="50000"/>
                </a:schemeClr>
              </a:solidFill>
            </a:endParaRPr>
          </a:p>
        </p:txBody>
      </p:sp>
      <p:sp>
        <p:nvSpPr>
          <p:cNvPr id="4" name="TextBox 3">
            <a:extLst>
              <a:ext uri="{FF2B5EF4-FFF2-40B4-BE49-F238E27FC236}">
                <a16:creationId xmlns:a16="http://schemas.microsoft.com/office/drawing/2014/main" id="{C6B0AE22-E2C6-144F-ACA3-1C81FFF413D7}"/>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B1DC7870-FB2C-1C4D-B8BD-02F9A50CE185}"/>
              </a:ext>
            </a:extLst>
          </p:cNvPr>
          <p:cNvPicPr>
            <a:picLocks noChangeAspect="1"/>
          </p:cNvPicPr>
          <p:nvPr/>
        </p:nvPicPr>
        <p:blipFill>
          <a:blip r:embed="rId3"/>
          <a:stretch>
            <a:fillRect/>
          </a:stretch>
        </p:blipFill>
        <p:spPr>
          <a:xfrm>
            <a:off x="951651" y="6317769"/>
            <a:ext cx="1139898" cy="537996"/>
          </a:xfrm>
          <a:prstGeom prst="rect">
            <a:avLst/>
          </a:prstGeom>
        </p:spPr>
      </p:pic>
      <p:graphicFrame>
        <p:nvGraphicFramePr>
          <p:cNvPr id="9" name="Tabel 6">
            <a:extLst>
              <a:ext uri="{FF2B5EF4-FFF2-40B4-BE49-F238E27FC236}">
                <a16:creationId xmlns:a16="http://schemas.microsoft.com/office/drawing/2014/main" id="{D9987FFD-518E-4CE5-664C-F498A2E76278}"/>
              </a:ext>
            </a:extLst>
          </p:cNvPr>
          <p:cNvGraphicFramePr>
            <a:graphicFrameLocks noGrp="1"/>
          </p:cNvGraphicFramePr>
          <p:nvPr>
            <p:extLst>
              <p:ext uri="{D42A27DB-BD31-4B8C-83A1-F6EECF244321}">
                <p14:modId xmlns:p14="http://schemas.microsoft.com/office/powerpoint/2010/main" val="3972223996"/>
              </p:ext>
            </p:extLst>
          </p:nvPr>
        </p:nvGraphicFramePr>
        <p:xfrm>
          <a:off x="446315" y="1393371"/>
          <a:ext cx="2312068" cy="2038434"/>
        </p:xfrm>
        <a:graphic>
          <a:graphicData uri="http://schemas.openxmlformats.org/drawingml/2006/table">
            <a:tbl>
              <a:tblPr firstRow="1" bandRow="1">
                <a:tableStyleId>{F2DE63D5-997A-4646-A377-4702673A728D}</a:tableStyleId>
              </a:tblPr>
              <a:tblGrid>
                <a:gridCol w="2312068">
                  <a:extLst>
                    <a:ext uri="{9D8B030D-6E8A-4147-A177-3AD203B41FA5}">
                      <a16:colId xmlns:a16="http://schemas.microsoft.com/office/drawing/2014/main" val="2452618047"/>
                    </a:ext>
                  </a:extLst>
                </a:gridCol>
              </a:tblGrid>
              <a:tr h="693672">
                <a:tc>
                  <a:txBody>
                    <a:bodyPr/>
                    <a:lstStyle/>
                    <a:p>
                      <a:pPr lvl="0">
                        <a:buNone/>
                      </a:pPr>
                      <a:r>
                        <a:rPr lang="nl-NL"/>
                        <a:t>Moderne talen - </a:t>
                      </a:r>
                    </a:p>
                    <a:p>
                      <a:pPr lvl="0">
                        <a:buNone/>
                      </a:pPr>
                      <a:r>
                        <a:rPr lang="nl-NL"/>
                        <a:t>wetenschappen</a:t>
                      </a:r>
                    </a:p>
                  </a:txBody>
                  <a:tcPr anchor="ctr">
                    <a:lnL w="12700">
                      <a:solidFill>
                        <a:schemeClr val="tx1"/>
                      </a:solidFill>
                    </a:lnL>
                    <a:lnR w="12700">
                      <a:solidFill>
                        <a:schemeClr val="tx1"/>
                      </a:solidFill>
                    </a:lnR>
                    <a:lnT w="12700">
                      <a:solidFill>
                        <a:schemeClr val="tx1"/>
                      </a:solidFill>
                    </a:lnT>
                    <a:solidFill>
                      <a:srgbClr val="92D050"/>
                    </a:solidFill>
                  </a:tcPr>
                </a:tc>
                <a:extLst>
                  <a:ext uri="{0D108BD9-81ED-4DB2-BD59-A6C34878D82A}">
                    <a16:rowId xmlns:a16="http://schemas.microsoft.com/office/drawing/2014/main" val="1925031388"/>
                  </a:ext>
                </a:extLst>
              </a:tr>
              <a:tr h="528512">
                <a:tc>
                  <a:txBody>
                    <a:bodyPr/>
                    <a:lstStyle/>
                    <a:p>
                      <a:pPr lvl="0">
                        <a:buNone/>
                      </a:pPr>
                      <a:r>
                        <a:rPr lang="nl-NL"/>
                        <a:t>3u Nederlands –         </a:t>
                      </a:r>
                      <a:br>
                        <a:rPr lang="nl-NL"/>
                      </a:br>
                      <a:r>
                        <a:rPr lang="nl-NL"/>
                        <a:t>     Engels – Frans </a:t>
                      </a:r>
                    </a:p>
                  </a:txBody>
                  <a:tcPr>
                    <a:lnL w="12700">
                      <a:solidFill>
                        <a:schemeClr val="tx1"/>
                      </a:solidFill>
                    </a:lnL>
                    <a:lnR w="12700">
                      <a:solidFill>
                        <a:schemeClr val="tx1"/>
                      </a:solidFill>
                    </a:lnR>
                  </a:tcPr>
                </a:tc>
                <a:extLst>
                  <a:ext uri="{0D108BD9-81ED-4DB2-BD59-A6C34878D82A}">
                    <a16:rowId xmlns:a16="http://schemas.microsoft.com/office/drawing/2014/main" val="3441906601"/>
                  </a:ext>
                </a:extLst>
              </a:tr>
              <a:tr h="704682">
                <a:tc>
                  <a:txBody>
                    <a:bodyPr/>
                    <a:lstStyle/>
                    <a:p>
                      <a:r>
                        <a:rPr lang="nl-NL"/>
                        <a:t>2u wetenschappen</a:t>
                      </a:r>
                    </a:p>
                  </a:txBody>
                  <a:tcPr>
                    <a:lnL w="12700">
                      <a:solidFill>
                        <a:schemeClr val="tx1"/>
                      </a:solidFill>
                    </a:lnL>
                    <a:lnR w="12700">
                      <a:solidFill>
                        <a:schemeClr val="tx1"/>
                      </a:solidFill>
                    </a:lnR>
                    <a:lnB w="12700">
                      <a:solidFill>
                        <a:schemeClr val="tx1"/>
                      </a:solidFill>
                    </a:lnB>
                  </a:tcPr>
                </a:tc>
                <a:extLst>
                  <a:ext uri="{0D108BD9-81ED-4DB2-BD59-A6C34878D82A}">
                    <a16:rowId xmlns:a16="http://schemas.microsoft.com/office/drawing/2014/main" val="227045725"/>
                  </a:ext>
                </a:extLst>
              </a:tr>
            </a:tbl>
          </a:graphicData>
        </a:graphic>
      </p:graphicFrame>
    </p:spTree>
    <p:extLst>
      <p:ext uri="{BB962C8B-B14F-4D97-AF65-F5344CB8AC3E}">
        <p14:creationId xmlns:p14="http://schemas.microsoft.com/office/powerpoint/2010/main" val="5965380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97" y="157154"/>
            <a:ext cx="8460432" cy="1143000"/>
          </a:xfrm>
        </p:spPr>
        <p:txBody>
          <a:bodyPr/>
          <a:lstStyle/>
          <a:p>
            <a:r>
              <a:rPr lang="nl-BE" sz="3200"/>
              <a:t>Organisatie tweede jaar – basisoptie: STEMWET</a:t>
            </a:r>
            <a:endParaRPr lang="nl-NL"/>
          </a:p>
        </p:txBody>
      </p:sp>
      <p:sp>
        <p:nvSpPr>
          <p:cNvPr id="5" name="Tijdelijke aanduiding voor inhoud 4">
            <a:extLst>
              <a:ext uri="{FF2B5EF4-FFF2-40B4-BE49-F238E27FC236}">
                <a16:creationId xmlns:a16="http://schemas.microsoft.com/office/drawing/2014/main" id="{E790C9C2-8D6F-5947-BFB3-40D8CF78EFE9}"/>
              </a:ext>
            </a:extLst>
          </p:cNvPr>
          <p:cNvSpPr>
            <a:spLocks noGrp="1"/>
          </p:cNvSpPr>
          <p:nvPr>
            <p:ph idx="1"/>
          </p:nvPr>
        </p:nvSpPr>
        <p:spPr/>
        <p:txBody>
          <a:bodyPr vert="horz" lIns="0" tIns="45720" rIns="0" bIns="45720" rtlCol="0" anchor="t">
            <a:normAutofit/>
          </a:bodyPr>
          <a:lstStyle/>
          <a:p>
            <a:pPr marL="3114675" lvl="1" indent="0" algn="just">
              <a:buNone/>
            </a:pPr>
            <a:r>
              <a:rPr lang="nl-NL" sz="1800" b="1">
                <a:solidFill>
                  <a:schemeClr val="bg1">
                    <a:lumMod val="50000"/>
                  </a:schemeClr>
                </a:solidFill>
              </a:rPr>
              <a:t>Ben ik een leerling voor deze basisoptie?</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Je volgde in het eerste jaar Latijn of modules.</a:t>
            </a:r>
            <a:endParaRPr lang="nl-NL" sz="1800">
              <a:solidFill>
                <a:schemeClr val="bg1">
                  <a:lumMod val="50000"/>
                </a:schemeClr>
              </a:solidFill>
              <a:cs typeface="Calibri"/>
            </a:endParaRPr>
          </a:p>
          <a:p>
            <a:pPr marL="3114675" lvl="1" indent="0" algn="just">
              <a:buNone/>
            </a:pPr>
            <a:endParaRPr lang="nl-NL" sz="1800" b="1">
              <a:solidFill>
                <a:schemeClr val="bg1">
                  <a:lumMod val="50000"/>
                </a:schemeClr>
              </a:solidFill>
              <a:cs typeface="Calibri"/>
            </a:endParaRPr>
          </a:p>
          <a:p>
            <a:pPr marL="3114675" lvl="1" indent="0" algn="just">
              <a:buNone/>
            </a:pPr>
            <a:r>
              <a:rPr lang="nl-NL" sz="1800" b="1">
                <a:solidFill>
                  <a:schemeClr val="bg1">
                    <a:lumMod val="50000"/>
                  </a:schemeClr>
                </a:solidFill>
              </a:rPr>
              <a:t>Wat nadien?</a:t>
            </a:r>
            <a:endParaRPr lang="nl-NL" sz="1800" b="1">
              <a:solidFill>
                <a:schemeClr val="bg1">
                  <a:lumMod val="50000"/>
                </a:schemeClr>
              </a:solidFill>
              <a:cs typeface="Calibri"/>
            </a:endParaRPr>
          </a:p>
          <a:p>
            <a:pPr marL="3114675" lvl="1" indent="0" algn="just">
              <a:buNone/>
            </a:pPr>
            <a:r>
              <a:rPr lang="nl-NL" sz="1800">
                <a:solidFill>
                  <a:schemeClr val="bg1">
                    <a:lumMod val="50000"/>
                  </a:schemeClr>
                </a:solidFill>
              </a:rPr>
              <a:t>Alle richtingen in de tweede graad, met uitzondering van Latijn of Latijn-Grieks</a:t>
            </a:r>
            <a:endParaRPr lang="nl-NL" sz="1800">
              <a:solidFill>
                <a:schemeClr val="bg1">
                  <a:lumMod val="50000"/>
                </a:schemeClr>
              </a:solidFill>
              <a:cs typeface="Calibri"/>
            </a:endParaRPr>
          </a:p>
          <a:p>
            <a:pPr marL="3114675" lvl="1" indent="0" algn="just">
              <a:buNone/>
            </a:pPr>
            <a:endParaRPr lang="nl-NL" sz="1800">
              <a:solidFill>
                <a:schemeClr val="bg1">
                  <a:lumMod val="50000"/>
                </a:schemeClr>
              </a:solidFill>
              <a:cs typeface="Calibri"/>
            </a:endParaRPr>
          </a:p>
          <a:p>
            <a:pPr marL="177800" lvl="1" indent="0" algn="just">
              <a:buNone/>
            </a:pPr>
            <a:r>
              <a:rPr lang="nl-NL" sz="1800" b="1">
                <a:solidFill>
                  <a:schemeClr val="bg1">
                    <a:lumMod val="50000"/>
                  </a:schemeClr>
                </a:solidFill>
              </a:rPr>
              <a:t>Waar kies je voor?</a:t>
            </a:r>
            <a:endParaRPr lang="nl-NL" sz="1800" b="1">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rPr>
              <a:t>STEM staat voor Science, Technology, Engineering en Mathematics</a:t>
            </a:r>
            <a:endParaRPr lang="nl-BE" sz="1800">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rPr>
              <a:t>Alle vakken slaan handen in elkaar</a:t>
            </a:r>
            <a:endParaRPr lang="nl-BE" sz="1800">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rPr>
              <a:t>Onderzoeksvragen stellen </a:t>
            </a:r>
            <a:endParaRPr lang="nl-BE" sz="1800">
              <a:solidFill>
                <a:schemeClr val="bg1">
                  <a:lumMod val="50000"/>
                </a:schemeClr>
              </a:solidFill>
              <a:cs typeface="Calibri"/>
            </a:endParaRPr>
          </a:p>
          <a:p>
            <a:pPr marL="520700" lvl="1" indent="-342900" algn="just">
              <a:buFont typeface="Arial" panose="020B0604020202020204" pitchFamily="34" charset="0"/>
              <a:buChar char="•"/>
            </a:pPr>
            <a:r>
              <a:rPr lang="nl-BE" sz="1800">
                <a:solidFill>
                  <a:schemeClr val="bg1">
                    <a:lumMod val="50000"/>
                  </a:schemeClr>
                </a:solidFill>
              </a:rPr>
              <a:t>Data voorspellen, analyseren en interpreteren</a:t>
            </a:r>
            <a:endParaRPr lang="nl-BE" sz="1800">
              <a:solidFill>
                <a:schemeClr val="bg1">
                  <a:lumMod val="50000"/>
                </a:schemeClr>
              </a:solidFill>
              <a:cs typeface="Calibri"/>
            </a:endParaRPr>
          </a:p>
          <a:p>
            <a:pPr marL="520700" lvl="1" indent="-342900" algn="just">
              <a:buFont typeface="Arial" panose="020B0604020202020204" pitchFamily="34" charset="0"/>
              <a:buChar char="•"/>
            </a:pPr>
            <a:endParaRPr lang="nl-BE" sz="1800">
              <a:solidFill>
                <a:schemeClr val="bg1">
                  <a:lumMod val="50000"/>
                </a:schemeClr>
              </a:solidFill>
              <a:cs typeface="Calibri"/>
            </a:endParaRPr>
          </a:p>
        </p:txBody>
      </p:sp>
      <p:sp>
        <p:nvSpPr>
          <p:cNvPr id="4" name="TextBox 3">
            <a:extLst>
              <a:ext uri="{FF2B5EF4-FFF2-40B4-BE49-F238E27FC236}">
                <a16:creationId xmlns:a16="http://schemas.microsoft.com/office/drawing/2014/main" id="{C6B0AE22-E2C6-144F-ACA3-1C81FFF413D7}"/>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B1DC7870-FB2C-1C4D-B8BD-02F9A50CE185}"/>
              </a:ext>
            </a:extLst>
          </p:cNvPr>
          <p:cNvPicPr>
            <a:picLocks noChangeAspect="1"/>
          </p:cNvPicPr>
          <p:nvPr/>
        </p:nvPicPr>
        <p:blipFill>
          <a:blip r:embed="rId3"/>
          <a:stretch>
            <a:fillRect/>
          </a:stretch>
        </p:blipFill>
        <p:spPr>
          <a:xfrm>
            <a:off x="951651" y="6317769"/>
            <a:ext cx="1139898" cy="537996"/>
          </a:xfrm>
          <a:prstGeom prst="rect">
            <a:avLst/>
          </a:prstGeom>
        </p:spPr>
      </p:pic>
      <p:graphicFrame>
        <p:nvGraphicFramePr>
          <p:cNvPr id="7" name="Tabel 6">
            <a:extLst>
              <a:ext uri="{FF2B5EF4-FFF2-40B4-BE49-F238E27FC236}">
                <a16:creationId xmlns:a16="http://schemas.microsoft.com/office/drawing/2014/main" id="{642E90B4-DB69-EFFC-C118-0486DF45722A}"/>
              </a:ext>
            </a:extLst>
          </p:cNvPr>
          <p:cNvGraphicFramePr>
            <a:graphicFrameLocks noGrp="1"/>
          </p:cNvGraphicFramePr>
          <p:nvPr>
            <p:extLst>
              <p:ext uri="{D42A27DB-BD31-4B8C-83A1-F6EECF244321}">
                <p14:modId xmlns:p14="http://schemas.microsoft.com/office/powerpoint/2010/main" val="1441577185"/>
              </p:ext>
            </p:extLst>
          </p:nvPr>
        </p:nvGraphicFramePr>
        <p:xfrm>
          <a:off x="446315" y="1393371"/>
          <a:ext cx="2399155" cy="1915778"/>
        </p:xfrm>
        <a:graphic>
          <a:graphicData uri="http://schemas.openxmlformats.org/drawingml/2006/table">
            <a:tbl>
              <a:tblPr firstRow="1" bandRow="1">
                <a:tableStyleId>{F2DE63D5-997A-4646-A377-4702673A728D}</a:tableStyleId>
              </a:tblPr>
              <a:tblGrid>
                <a:gridCol w="2399155">
                  <a:extLst>
                    <a:ext uri="{9D8B030D-6E8A-4147-A177-3AD203B41FA5}">
                      <a16:colId xmlns:a16="http://schemas.microsoft.com/office/drawing/2014/main" val="2452618047"/>
                    </a:ext>
                  </a:extLst>
                </a:gridCol>
              </a:tblGrid>
              <a:tr h="625840">
                <a:tc>
                  <a:txBody>
                    <a:bodyPr/>
                    <a:lstStyle/>
                    <a:p>
                      <a:pPr lvl="0">
                        <a:buNone/>
                      </a:pPr>
                      <a:r>
                        <a:rPr lang="nl-NL"/>
                        <a:t>STEM - </a:t>
                      </a:r>
                    </a:p>
                    <a:p>
                      <a:pPr lvl="0">
                        <a:buNone/>
                      </a:pPr>
                      <a:r>
                        <a:rPr lang="nl-NL"/>
                        <a:t>wetenschappen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25031388"/>
                  </a:ext>
                </a:extLst>
              </a:tr>
              <a:tr h="567167">
                <a:tc>
                  <a:txBody>
                    <a:bodyPr/>
                    <a:lstStyle/>
                    <a:p>
                      <a:pPr lvl="0">
                        <a:buNone/>
                      </a:pPr>
                      <a:r>
                        <a:rPr lang="nl-NL"/>
                        <a:t>5u STEM - wetenschappen</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1906601"/>
                  </a:ext>
                </a:extLst>
              </a:tr>
              <a:tr h="635618">
                <a:tc>
                  <a:txBody>
                    <a:bodyPr/>
                    <a:lstStyle/>
                    <a:p>
                      <a:pPr lvl="0">
                        <a:buNone/>
                      </a:pPr>
                      <a:endParaRPr lang="nl-NL"/>
                    </a:p>
                  </a:txBody>
                  <a:tcPr>
                    <a:lnL w="12700">
                      <a:solidFill>
                        <a:schemeClr val="tx1"/>
                      </a:solidFill>
                    </a:lnL>
                    <a:lnR w="12700">
                      <a:solidFill>
                        <a:schemeClr val="tx1"/>
                      </a:solidFill>
                    </a:lnR>
                    <a:lnB w="12700">
                      <a:solidFill>
                        <a:schemeClr val="tx1"/>
                      </a:solidFill>
                    </a:lnB>
                  </a:tcPr>
                </a:tc>
                <a:extLst>
                  <a:ext uri="{0D108BD9-81ED-4DB2-BD59-A6C34878D82A}">
                    <a16:rowId xmlns:a16="http://schemas.microsoft.com/office/drawing/2014/main" val="227045725"/>
                  </a:ext>
                </a:extLst>
              </a:tr>
            </a:tbl>
          </a:graphicData>
        </a:graphic>
      </p:graphicFrame>
    </p:spTree>
    <p:extLst>
      <p:ext uri="{BB962C8B-B14F-4D97-AF65-F5344CB8AC3E}">
        <p14:creationId xmlns:p14="http://schemas.microsoft.com/office/powerpoint/2010/main" val="39031050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graad in GO! atheneum Mariakerke</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5" name="Afbeelding 5">
            <a:extLst>
              <a:ext uri="{FF2B5EF4-FFF2-40B4-BE49-F238E27FC236}">
                <a16:creationId xmlns:a16="http://schemas.microsoft.com/office/drawing/2014/main" id="{4C059B09-4EF0-4512-B8DE-201C71210FC3}"/>
              </a:ext>
            </a:extLst>
          </p:cNvPr>
          <p:cNvPicPr>
            <a:picLocks noChangeAspect="1"/>
          </p:cNvPicPr>
          <p:nvPr/>
        </p:nvPicPr>
        <p:blipFill rotWithShape="1">
          <a:blip r:embed="rId3"/>
          <a:srcRect l="49389"/>
          <a:stretch/>
        </p:blipFill>
        <p:spPr>
          <a:xfrm>
            <a:off x="1903183" y="2184109"/>
            <a:ext cx="3807455" cy="2545079"/>
          </a:xfrm>
          <a:prstGeom prst="rect">
            <a:avLst/>
          </a:prstGeom>
        </p:spPr>
      </p:pic>
      <p:pic>
        <p:nvPicPr>
          <p:cNvPr id="10" name="Afbeelding 5">
            <a:extLst>
              <a:ext uri="{FF2B5EF4-FFF2-40B4-BE49-F238E27FC236}">
                <a16:creationId xmlns:a16="http://schemas.microsoft.com/office/drawing/2014/main" id="{7B1B90F9-66CE-DA43-BEC1-265D87F30027}"/>
              </a:ext>
            </a:extLst>
          </p:cNvPr>
          <p:cNvPicPr>
            <a:picLocks noChangeAspect="1"/>
          </p:cNvPicPr>
          <p:nvPr/>
        </p:nvPicPr>
        <p:blipFill rotWithShape="1">
          <a:blip r:embed="rId3"/>
          <a:srcRect r="87111"/>
          <a:stretch/>
        </p:blipFill>
        <p:spPr>
          <a:xfrm>
            <a:off x="431471" y="2184109"/>
            <a:ext cx="969665" cy="2545079"/>
          </a:xfrm>
          <a:prstGeom prst="rect">
            <a:avLst/>
          </a:prstGeom>
        </p:spPr>
      </p:pic>
      <p:pic>
        <p:nvPicPr>
          <p:cNvPr id="11" name="Afbeelding 5">
            <a:extLst>
              <a:ext uri="{FF2B5EF4-FFF2-40B4-BE49-F238E27FC236}">
                <a16:creationId xmlns:a16="http://schemas.microsoft.com/office/drawing/2014/main" id="{FFF04A10-7204-9F49-BF4D-0122EF6FA388}"/>
              </a:ext>
            </a:extLst>
          </p:cNvPr>
          <p:cNvPicPr>
            <a:picLocks noChangeAspect="1"/>
          </p:cNvPicPr>
          <p:nvPr/>
        </p:nvPicPr>
        <p:blipFill rotWithShape="1">
          <a:blip r:embed="rId3"/>
          <a:srcRect l="24823" r="67453"/>
          <a:stretch/>
        </p:blipFill>
        <p:spPr>
          <a:xfrm>
            <a:off x="1372617" y="2184109"/>
            <a:ext cx="581056" cy="2545079"/>
          </a:xfrm>
          <a:prstGeom prst="rect">
            <a:avLst/>
          </a:prstGeom>
        </p:spPr>
      </p:pic>
      <p:sp>
        <p:nvSpPr>
          <p:cNvPr id="12" name="Tekstvak 11">
            <a:extLst>
              <a:ext uri="{FF2B5EF4-FFF2-40B4-BE49-F238E27FC236}">
                <a16:creationId xmlns:a16="http://schemas.microsoft.com/office/drawing/2014/main" id="{72821AEE-AC59-4195-9901-A7C7C1C053E6}"/>
              </a:ext>
            </a:extLst>
          </p:cNvPr>
          <p:cNvSpPr txBox="1"/>
          <p:nvPr/>
        </p:nvSpPr>
        <p:spPr>
          <a:xfrm>
            <a:off x="5856515" y="2336799"/>
            <a:ext cx="365397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t>4u modules (T-boost / W-boost)</a:t>
            </a:r>
            <a:endParaRPr lang="nl-NL" sz="1500">
              <a:cs typeface="Calibri"/>
            </a:endParaRPr>
          </a:p>
          <a:p>
            <a:r>
              <a:rPr lang="nl-NL" sz="1500">
                <a:cs typeface="Calibri"/>
              </a:rPr>
              <a:t>1u digitale competenties en leersleutels </a:t>
            </a:r>
          </a:p>
        </p:txBody>
      </p:sp>
      <p:cxnSp>
        <p:nvCxnSpPr>
          <p:cNvPr id="13" name="Rechte verbindingslijn met pijl 12">
            <a:extLst>
              <a:ext uri="{FF2B5EF4-FFF2-40B4-BE49-F238E27FC236}">
                <a16:creationId xmlns:a16="http://schemas.microsoft.com/office/drawing/2014/main" id="{BB26054A-A80A-40E9-83C4-D0AD7670045F}"/>
              </a:ext>
            </a:extLst>
          </p:cNvPr>
          <p:cNvCxnSpPr/>
          <p:nvPr/>
        </p:nvCxnSpPr>
        <p:spPr>
          <a:xfrm flipV="1">
            <a:off x="5217886" y="2647043"/>
            <a:ext cx="635908" cy="3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1DBBF26E-862A-4D32-84B0-5594A3D5F691}"/>
              </a:ext>
            </a:extLst>
          </p:cNvPr>
          <p:cNvCxnSpPr>
            <a:cxnSpLocks/>
          </p:cNvCxnSpPr>
          <p:nvPr/>
        </p:nvCxnSpPr>
        <p:spPr>
          <a:xfrm flipV="1">
            <a:off x="5217885" y="3790042"/>
            <a:ext cx="635908" cy="3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0645049B-9493-4EC1-A128-E02CBA1ACCA7}"/>
              </a:ext>
            </a:extLst>
          </p:cNvPr>
          <p:cNvSpPr txBox="1"/>
          <p:nvPr/>
        </p:nvSpPr>
        <p:spPr>
          <a:xfrm>
            <a:off x="5856515" y="3493408"/>
            <a:ext cx="3082470" cy="9694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t>5u basisopties </a:t>
            </a:r>
          </a:p>
          <a:p>
            <a:r>
              <a:rPr lang="nl-NL" sz="1500">
                <a:cs typeface="Calibri"/>
              </a:rPr>
              <a:t>2u differentiatie</a:t>
            </a:r>
          </a:p>
          <a:p>
            <a:endParaRPr lang="nl-NL" sz="1500" i="1">
              <a:cs typeface="Calibri"/>
            </a:endParaRPr>
          </a:p>
          <a:p>
            <a:endParaRPr lang="nl-NL" sz="1350">
              <a:cs typeface="Calibri"/>
            </a:endParaRPr>
          </a:p>
        </p:txBody>
      </p:sp>
      <p:sp>
        <p:nvSpPr>
          <p:cNvPr id="3" name="Rechthoek: afgeronde hoeken 2">
            <a:extLst>
              <a:ext uri="{FF2B5EF4-FFF2-40B4-BE49-F238E27FC236}">
                <a16:creationId xmlns:a16="http://schemas.microsoft.com/office/drawing/2014/main" id="{53A8081E-5358-4E34-8E09-134DAB1EBA8F}"/>
              </a:ext>
            </a:extLst>
          </p:cNvPr>
          <p:cNvSpPr/>
          <p:nvPr/>
        </p:nvSpPr>
        <p:spPr>
          <a:xfrm>
            <a:off x="3806910" y="3113606"/>
            <a:ext cx="1859642" cy="6862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 name="TextBox 3">
            <a:extLst>
              <a:ext uri="{FF2B5EF4-FFF2-40B4-BE49-F238E27FC236}">
                <a16:creationId xmlns:a16="http://schemas.microsoft.com/office/drawing/2014/main" id="{83B07210-8E3C-9C02-1E1B-1AD4C3A4E879}"/>
              </a:ext>
            </a:extLst>
          </p:cNvPr>
          <p:cNvSpPr txBox="1"/>
          <p:nvPr/>
        </p:nvSpPr>
        <p:spPr>
          <a:xfrm>
            <a:off x="926250" y="6287913"/>
            <a:ext cx="219497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a:cs typeface="Calibri"/>
            </a:endParaRPr>
          </a:p>
        </p:txBody>
      </p:sp>
      <p:pic>
        <p:nvPicPr>
          <p:cNvPr id="6" name="Picture 6">
            <a:extLst>
              <a:ext uri="{FF2B5EF4-FFF2-40B4-BE49-F238E27FC236}">
                <a16:creationId xmlns:a16="http://schemas.microsoft.com/office/drawing/2014/main" id="{A028537B-4EBC-C7D2-6588-D575109B36EB}"/>
              </a:ext>
            </a:extLst>
          </p:cNvPr>
          <p:cNvPicPr>
            <a:picLocks noChangeAspect="1"/>
          </p:cNvPicPr>
          <p:nvPr/>
        </p:nvPicPr>
        <p:blipFill>
          <a:blip r:embed="rId4"/>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996024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05915F4-1981-A246-B3EA-86EFE94D1B8C}"/>
              </a:ext>
            </a:extLst>
          </p:cNvPr>
          <p:cNvSpPr>
            <a:spLocks noGrp="1"/>
          </p:cNvSpPr>
          <p:nvPr>
            <p:ph type="title"/>
          </p:nvPr>
        </p:nvSpPr>
        <p:spPr>
          <a:xfrm>
            <a:off x="248414" y="71551"/>
            <a:ext cx="8423396" cy="1143000"/>
          </a:xfrm>
        </p:spPr>
        <p:txBody>
          <a:bodyPr>
            <a:normAutofit/>
          </a:bodyPr>
          <a:lstStyle/>
          <a:p>
            <a:r>
              <a:rPr lang="nl-BE" sz="3200"/>
              <a:t>Organisatie tweede jaar – differentiatie: 2 lesuren</a:t>
            </a:r>
          </a:p>
        </p:txBody>
      </p:sp>
      <p:sp>
        <p:nvSpPr>
          <p:cNvPr id="5" name="TextBox 3">
            <a:extLst>
              <a:ext uri="{FF2B5EF4-FFF2-40B4-BE49-F238E27FC236}">
                <a16:creationId xmlns:a16="http://schemas.microsoft.com/office/drawing/2014/main" id="{761CA396-A949-4D40-BB54-33B935E0504B}"/>
              </a:ext>
            </a:extLst>
          </p:cNvPr>
          <p:cNvSpPr txBox="1"/>
          <p:nvPr/>
        </p:nvSpPr>
        <p:spPr>
          <a:xfrm>
            <a:off x="974377" y="6347280"/>
            <a:ext cx="2124958" cy="5107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7" name="Picture 6">
            <a:extLst>
              <a:ext uri="{FF2B5EF4-FFF2-40B4-BE49-F238E27FC236}">
                <a16:creationId xmlns:a16="http://schemas.microsoft.com/office/drawing/2014/main" id="{3A2D1CFE-F01F-F146-A5C3-C07B1D7E0F14}"/>
              </a:ext>
            </a:extLst>
          </p:cNvPr>
          <p:cNvPicPr>
            <a:picLocks noChangeAspect="1"/>
          </p:cNvPicPr>
          <p:nvPr/>
        </p:nvPicPr>
        <p:blipFill>
          <a:blip r:embed="rId3"/>
          <a:stretch>
            <a:fillRect/>
          </a:stretch>
        </p:blipFill>
        <p:spPr>
          <a:xfrm>
            <a:off x="951651" y="6317769"/>
            <a:ext cx="1139898" cy="537996"/>
          </a:xfrm>
          <a:prstGeom prst="rect">
            <a:avLst/>
          </a:prstGeom>
        </p:spPr>
      </p:pic>
      <p:sp>
        <p:nvSpPr>
          <p:cNvPr id="2" name="Tekstvak 1">
            <a:extLst>
              <a:ext uri="{FF2B5EF4-FFF2-40B4-BE49-F238E27FC236}">
                <a16:creationId xmlns:a16="http://schemas.microsoft.com/office/drawing/2014/main" id="{FB2CD7E0-CB66-2F47-A337-C784E80267AB}"/>
              </a:ext>
            </a:extLst>
          </p:cNvPr>
          <p:cNvSpPr txBox="1"/>
          <p:nvPr/>
        </p:nvSpPr>
        <p:spPr>
          <a:xfrm>
            <a:off x="218674" y="1563254"/>
            <a:ext cx="8482875" cy="4739759"/>
          </a:xfrm>
          <a:prstGeom prst="rect">
            <a:avLst/>
          </a:prstGeom>
          <a:noFill/>
        </p:spPr>
        <p:txBody>
          <a:bodyPr wrap="square" lIns="91440" tIns="45720" rIns="91440" bIns="45720" rtlCol="0" anchor="t">
            <a:spAutoFit/>
          </a:bodyPr>
          <a:lstStyle/>
          <a:p>
            <a:r>
              <a:rPr lang="nl-NL" sz="2400" b="1">
                <a:solidFill>
                  <a:schemeClr val="bg1">
                    <a:lumMod val="50000"/>
                  </a:schemeClr>
                </a:solidFill>
                <a:cs typeface="Calibri"/>
              </a:rPr>
              <a:t>Optie 1 </a:t>
            </a:r>
          </a:p>
          <a:p>
            <a:endParaRPr lang="nl-NL" sz="2000">
              <a:solidFill>
                <a:schemeClr val="bg1">
                  <a:lumMod val="50000"/>
                </a:schemeClr>
              </a:solidFill>
              <a:cs typeface="Calibri"/>
            </a:endParaRPr>
          </a:p>
          <a:p>
            <a:pPr marL="285750" indent="-285750">
              <a:buFont typeface="Arial"/>
              <a:buChar char="•"/>
            </a:pPr>
            <a:r>
              <a:rPr lang="nl-NL">
                <a:solidFill>
                  <a:schemeClr val="bg1">
                    <a:lumMod val="50000"/>
                  </a:schemeClr>
                </a:solidFill>
                <a:cs typeface="Calibri"/>
              </a:rPr>
              <a:t>1u cultuur en maatschappij</a:t>
            </a:r>
          </a:p>
          <a:p>
            <a:pPr marL="285750" indent="-285750">
              <a:buFont typeface="Arial"/>
              <a:buChar char="•"/>
            </a:pPr>
            <a:r>
              <a:rPr lang="nl-NL">
                <a:solidFill>
                  <a:schemeClr val="bg1">
                    <a:lumMod val="50000"/>
                  </a:schemeClr>
                </a:solidFill>
                <a:cs typeface="Calibri"/>
              </a:rPr>
              <a:t>1 </a:t>
            </a:r>
            <a:r>
              <a:rPr lang="nl-NL" err="1">
                <a:solidFill>
                  <a:schemeClr val="bg1">
                    <a:lumMod val="50000"/>
                  </a:schemeClr>
                </a:solidFill>
                <a:cs typeface="Calibri"/>
              </a:rPr>
              <a:t>plusuur</a:t>
            </a:r>
            <a:r>
              <a:rPr lang="nl-NL">
                <a:solidFill>
                  <a:schemeClr val="bg1">
                    <a:lumMod val="50000"/>
                  </a:schemeClr>
                </a:solidFill>
                <a:cs typeface="Calibri"/>
              </a:rPr>
              <a:t> wiskunde </a:t>
            </a:r>
          </a:p>
          <a:p>
            <a:pPr marL="285750" indent="-285750">
              <a:buFont typeface="Arial"/>
              <a:buChar char="•"/>
            </a:pPr>
            <a:r>
              <a:rPr lang="nl-NL">
                <a:solidFill>
                  <a:schemeClr val="bg1">
                    <a:lumMod val="50000"/>
                  </a:schemeClr>
                </a:solidFill>
                <a:cs typeface="Calibri"/>
              </a:rPr>
              <a:t>1 </a:t>
            </a:r>
            <a:r>
              <a:rPr lang="nl-NL" err="1">
                <a:solidFill>
                  <a:schemeClr val="bg1">
                    <a:lumMod val="50000"/>
                  </a:schemeClr>
                </a:solidFill>
                <a:cs typeface="Calibri"/>
              </a:rPr>
              <a:t>plusuur</a:t>
            </a:r>
            <a:r>
              <a:rPr lang="nl-NL">
                <a:solidFill>
                  <a:schemeClr val="bg1">
                    <a:lumMod val="50000"/>
                  </a:schemeClr>
                </a:solidFill>
                <a:cs typeface="Calibri"/>
              </a:rPr>
              <a:t> Nederlands</a:t>
            </a:r>
          </a:p>
          <a:p>
            <a:endParaRPr lang="nl-NL">
              <a:solidFill>
                <a:schemeClr val="bg1">
                  <a:lumMod val="50000"/>
                </a:schemeClr>
              </a:solidFill>
              <a:cs typeface="Calibri"/>
            </a:endParaRPr>
          </a:p>
          <a:p>
            <a:r>
              <a:rPr lang="nl-NL" sz="2400" b="1">
                <a:solidFill>
                  <a:schemeClr val="bg1">
                    <a:lumMod val="50000"/>
                  </a:schemeClr>
                </a:solidFill>
                <a:ea typeface="+mn-lt"/>
                <a:cs typeface="+mn-lt"/>
              </a:rPr>
              <a:t>Optie 2</a:t>
            </a:r>
            <a:r>
              <a:rPr lang="nl-NL" sz="2400">
                <a:solidFill>
                  <a:schemeClr val="bg1">
                    <a:lumMod val="50000"/>
                  </a:schemeClr>
                </a:solidFill>
                <a:ea typeface="+mn-lt"/>
                <a:cs typeface="+mn-lt"/>
              </a:rPr>
              <a:t> </a:t>
            </a:r>
            <a:endParaRPr lang="nl-NL" sz="2400">
              <a:solidFill>
                <a:schemeClr val="bg1">
                  <a:lumMod val="50000"/>
                </a:schemeClr>
              </a:solidFill>
            </a:endParaRPr>
          </a:p>
          <a:p>
            <a:endParaRPr lang="nl-NL">
              <a:solidFill>
                <a:schemeClr val="bg1">
                  <a:lumMod val="50000"/>
                </a:schemeClr>
              </a:solidFill>
              <a:cs typeface="Calibri"/>
            </a:endParaRPr>
          </a:p>
          <a:p>
            <a:pPr marL="285750" indent="-285750">
              <a:buFont typeface="Arial"/>
              <a:buChar char="•"/>
            </a:pPr>
            <a:r>
              <a:rPr lang="nl-NL">
                <a:solidFill>
                  <a:schemeClr val="bg1">
                    <a:lumMod val="50000"/>
                  </a:schemeClr>
                </a:solidFill>
                <a:cs typeface="Calibri"/>
              </a:rPr>
              <a:t>2u sport </a:t>
            </a:r>
            <a:endParaRPr lang="nl-NL">
              <a:solidFill>
                <a:schemeClr val="bg1">
                  <a:lumMod val="50000"/>
                </a:schemeClr>
              </a:solidFill>
              <a:ea typeface="Calibri"/>
              <a:cs typeface="Calibri"/>
            </a:endParaRPr>
          </a:p>
          <a:p>
            <a:r>
              <a:rPr lang="nl-NL">
                <a:solidFill>
                  <a:schemeClr val="bg1">
                    <a:lumMod val="50000"/>
                  </a:schemeClr>
                </a:solidFill>
                <a:cs typeface="Calibri"/>
              </a:rPr>
              <a:t>of</a:t>
            </a:r>
          </a:p>
          <a:p>
            <a:pPr marL="285750" indent="-285750">
              <a:buFont typeface="Arial"/>
              <a:buChar char="•"/>
            </a:pPr>
            <a:r>
              <a:rPr lang="nl-NL">
                <a:solidFill>
                  <a:schemeClr val="bg1">
                    <a:lumMod val="50000"/>
                  </a:schemeClr>
                </a:solidFill>
                <a:cs typeface="Calibri"/>
              </a:rPr>
              <a:t>2u wetenschappen</a:t>
            </a:r>
          </a:p>
          <a:p>
            <a:endParaRPr lang="nl-NL">
              <a:solidFill>
                <a:schemeClr val="bg1">
                  <a:lumMod val="50000"/>
                </a:schemeClr>
              </a:solidFill>
              <a:cs typeface="Calibri"/>
            </a:endParaRPr>
          </a:p>
          <a:p>
            <a:endParaRPr lang="nl-NL">
              <a:solidFill>
                <a:schemeClr val="bg1">
                  <a:lumMod val="50000"/>
                </a:schemeClr>
              </a:solidFill>
              <a:cs typeface="Calibri"/>
            </a:endParaRPr>
          </a:p>
          <a:p>
            <a:endParaRPr lang="nl-NL">
              <a:solidFill>
                <a:schemeClr val="bg1">
                  <a:lumMod val="50000"/>
                </a:schemeClr>
              </a:solidFill>
              <a:cs typeface="Calibri"/>
            </a:endParaRPr>
          </a:p>
          <a:p>
            <a:endParaRPr lang="nl-NL">
              <a:solidFill>
                <a:schemeClr val="bg1">
                  <a:lumMod val="50000"/>
                </a:schemeClr>
              </a:solidFill>
              <a:cs typeface="Calibri"/>
            </a:endParaRPr>
          </a:p>
          <a:p>
            <a:endParaRPr lang="nl-NL">
              <a:solidFill>
                <a:schemeClr val="bg1">
                  <a:lumMod val="50000"/>
                </a:schemeClr>
              </a:solidFill>
              <a:cs typeface="Calibri"/>
            </a:endParaRPr>
          </a:p>
        </p:txBody>
      </p:sp>
    </p:spTree>
    <p:extLst>
      <p:ext uri="{BB962C8B-B14F-4D97-AF65-F5344CB8AC3E}">
        <p14:creationId xmlns:p14="http://schemas.microsoft.com/office/powerpoint/2010/main" val="3971180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r>
              <a:rPr lang="nl-BE">
                <a:latin typeface="Calibri" charset="0"/>
              </a:rPr>
              <a:t>Differentiatie: cultuur en maatschappij</a:t>
            </a:r>
          </a:p>
        </p:txBody>
      </p:sp>
      <p:pic>
        <p:nvPicPr>
          <p:cNvPr id="4" name="Picture 2">
            <a:extLst>
              <a:ext uri="{FF2B5EF4-FFF2-40B4-BE49-F238E27FC236}">
                <a16:creationId xmlns:a16="http://schemas.microsoft.com/office/drawing/2014/main" id="{446CBF36-9DFF-204C-A86E-C7DC1847908D}"/>
              </a:ext>
            </a:extLst>
          </p:cNvPr>
          <p:cNvPicPr>
            <a:picLocks noChangeAspect="1" noChangeArrowheads="1"/>
          </p:cNvPicPr>
          <p:nvPr/>
        </p:nvPicPr>
        <p:blipFill>
          <a:blip r:embed="rId3" cstate="print"/>
          <a:srcRect/>
          <a:stretch>
            <a:fillRect/>
          </a:stretch>
        </p:blipFill>
        <p:spPr bwMode="auto">
          <a:xfrm>
            <a:off x="2637183" y="1438050"/>
            <a:ext cx="3395800" cy="1917426"/>
          </a:xfrm>
          <a:prstGeom prst="rect">
            <a:avLst/>
          </a:prstGeom>
          <a:noFill/>
          <a:ln w="9525">
            <a:noFill/>
            <a:miter lim="800000"/>
            <a:headEnd/>
            <a:tailEnd/>
          </a:ln>
        </p:spPr>
      </p:pic>
      <p:sp>
        <p:nvSpPr>
          <p:cNvPr id="7" name="TextBox 3">
            <a:extLst>
              <a:ext uri="{FF2B5EF4-FFF2-40B4-BE49-F238E27FC236}">
                <a16:creationId xmlns:a16="http://schemas.microsoft.com/office/drawing/2014/main" id="{0D794D18-54C1-9A49-BA0C-BCFFFE2EC0A9}"/>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F6CF7E5E-6438-1C43-AE60-901FA46D2357}"/>
              </a:ext>
            </a:extLst>
          </p:cNvPr>
          <p:cNvPicPr>
            <a:picLocks noChangeAspect="1"/>
          </p:cNvPicPr>
          <p:nvPr/>
        </p:nvPicPr>
        <p:blipFill>
          <a:blip r:embed="rId4"/>
          <a:stretch>
            <a:fillRect/>
          </a:stretch>
        </p:blipFill>
        <p:spPr>
          <a:xfrm>
            <a:off x="951651" y="6317769"/>
            <a:ext cx="1139898" cy="537996"/>
          </a:xfrm>
          <a:prstGeom prst="rect">
            <a:avLst/>
          </a:prstGeom>
        </p:spPr>
      </p:pic>
      <p:sp>
        <p:nvSpPr>
          <p:cNvPr id="2" name="Tekstvak 1">
            <a:extLst>
              <a:ext uri="{FF2B5EF4-FFF2-40B4-BE49-F238E27FC236}">
                <a16:creationId xmlns:a16="http://schemas.microsoft.com/office/drawing/2014/main" id="{1920AADE-9315-914D-A19E-1F0813D401DF}"/>
              </a:ext>
            </a:extLst>
          </p:cNvPr>
          <p:cNvSpPr txBox="1"/>
          <p:nvPr/>
        </p:nvSpPr>
        <p:spPr>
          <a:xfrm>
            <a:off x="689113" y="3852533"/>
            <a:ext cx="8023416" cy="1477328"/>
          </a:xfrm>
          <a:prstGeom prst="rect">
            <a:avLst/>
          </a:prstGeom>
          <a:noFill/>
        </p:spPr>
        <p:txBody>
          <a:bodyPr wrap="square" lIns="91440" tIns="45720" rIns="91440" bIns="45720" rtlCol="0" anchor="t">
            <a:spAutoFit/>
          </a:bodyPr>
          <a:lstStyle/>
          <a:p>
            <a:pPr marL="285750" indent="-285750" algn="just">
              <a:buClr>
                <a:srgbClr val="92D050"/>
              </a:buClr>
              <a:buFont typeface="Arial" panose="020B0604020202020204" pitchFamily="34" charset="0"/>
              <a:buChar char="•"/>
            </a:pPr>
            <a:r>
              <a:rPr lang="nl-BE">
                <a:solidFill>
                  <a:schemeClr val="accent6"/>
                </a:solidFill>
              </a:rPr>
              <a:t>Het ontwikkelen van een kritische kijk op de maatschappij</a:t>
            </a:r>
          </a:p>
          <a:p>
            <a:pPr marL="285750" indent="-285750" algn="just">
              <a:buClr>
                <a:srgbClr val="92D050"/>
              </a:buClr>
              <a:buFont typeface="Arial" panose="020B0604020202020204" pitchFamily="34" charset="0"/>
              <a:buChar char="•"/>
            </a:pPr>
            <a:r>
              <a:rPr lang="nl-BE">
                <a:solidFill>
                  <a:schemeClr val="accent6"/>
                </a:solidFill>
              </a:rPr>
              <a:t>Verschillende actuele thema’s komen aan bod en de leerlingen trachten deze zelf kritisch in kaart te brengen </a:t>
            </a:r>
          </a:p>
          <a:p>
            <a:pPr marL="285750" indent="-285750" algn="just">
              <a:buClr>
                <a:srgbClr val="92D050"/>
              </a:buClr>
              <a:buFont typeface="Arial" panose="020B0604020202020204" pitchFamily="34" charset="0"/>
              <a:buChar char="•"/>
            </a:pPr>
            <a:r>
              <a:rPr lang="nl-BE">
                <a:solidFill>
                  <a:schemeClr val="accent6"/>
                </a:solidFill>
              </a:rPr>
              <a:t>Verschillende invalshoeken </a:t>
            </a:r>
          </a:p>
          <a:p>
            <a:pPr marL="285750" indent="-285750" algn="just">
              <a:buClr>
                <a:srgbClr val="92D050"/>
              </a:buClr>
              <a:buFont typeface="Arial" panose="020B0604020202020204" pitchFamily="34" charset="0"/>
              <a:buChar char="•"/>
            </a:pPr>
            <a:r>
              <a:rPr lang="nl-BE">
                <a:solidFill>
                  <a:schemeClr val="accent6"/>
                </a:solidFill>
              </a:rPr>
              <a:t>Bronnen te checken, gaan de straat op om mensen te interviewen, debatteren</a:t>
            </a:r>
            <a:endParaRPr lang="nl-BE">
              <a:solidFill>
                <a:schemeClr val="accent6"/>
              </a:solidFill>
              <a:cs typeface="Calibri"/>
            </a:endParaRPr>
          </a:p>
        </p:txBody>
      </p:sp>
    </p:spTree>
    <p:extLst>
      <p:ext uri="{BB962C8B-B14F-4D97-AF65-F5344CB8AC3E}">
        <p14:creationId xmlns:p14="http://schemas.microsoft.com/office/powerpoint/2010/main" val="1515209748"/>
      </p:ext>
    </p:extLst>
  </p:cSld>
  <p:clrMapOvr>
    <a:masterClrMapping/>
  </p:clrMapOvr>
  <p:transition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r>
              <a:rPr lang="nl-BE">
                <a:latin typeface="Calibri" charset="0"/>
              </a:rPr>
              <a:t>Differentiatie: plusuur wiskunde en plusuur Nederlands</a:t>
            </a:r>
          </a:p>
        </p:txBody>
      </p:sp>
      <p:sp>
        <p:nvSpPr>
          <p:cNvPr id="7" name="TextBox 3">
            <a:extLst>
              <a:ext uri="{FF2B5EF4-FFF2-40B4-BE49-F238E27FC236}">
                <a16:creationId xmlns:a16="http://schemas.microsoft.com/office/drawing/2014/main" id="{22D239AA-2971-F84A-9CC8-DA260C03AE64}"/>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62448CCE-5EC3-ED4C-B551-16501F0ACC79}"/>
              </a:ext>
            </a:extLst>
          </p:cNvPr>
          <p:cNvPicPr>
            <a:picLocks noChangeAspect="1"/>
          </p:cNvPicPr>
          <p:nvPr/>
        </p:nvPicPr>
        <p:blipFill>
          <a:blip r:embed="rId3"/>
          <a:stretch>
            <a:fillRect/>
          </a:stretch>
        </p:blipFill>
        <p:spPr>
          <a:xfrm>
            <a:off x="951651" y="6317769"/>
            <a:ext cx="1139898" cy="537996"/>
          </a:xfrm>
          <a:prstGeom prst="rect">
            <a:avLst/>
          </a:prstGeom>
        </p:spPr>
      </p:pic>
      <p:sp>
        <p:nvSpPr>
          <p:cNvPr id="9" name="Tekstvak 8">
            <a:extLst>
              <a:ext uri="{FF2B5EF4-FFF2-40B4-BE49-F238E27FC236}">
                <a16:creationId xmlns:a16="http://schemas.microsoft.com/office/drawing/2014/main" id="{64530572-7D2C-BA4C-B973-CAE6B5DCA346}"/>
              </a:ext>
            </a:extLst>
          </p:cNvPr>
          <p:cNvSpPr txBox="1"/>
          <p:nvPr/>
        </p:nvSpPr>
        <p:spPr>
          <a:xfrm>
            <a:off x="431470" y="1469368"/>
            <a:ext cx="8023416" cy="3139321"/>
          </a:xfrm>
          <a:prstGeom prst="rect">
            <a:avLst/>
          </a:prstGeom>
          <a:noFill/>
        </p:spPr>
        <p:txBody>
          <a:bodyPr wrap="square" lIns="91440" tIns="45720" rIns="91440" bIns="45720" rtlCol="0" anchor="t">
            <a:spAutoFit/>
          </a:bodyPr>
          <a:lstStyle/>
          <a:p>
            <a:r>
              <a:rPr lang="nl-BE">
                <a:solidFill>
                  <a:srgbClr val="7F7F7F"/>
                </a:solidFill>
              </a:rPr>
              <a:t>Het </a:t>
            </a:r>
            <a:r>
              <a:rPr lang="nl-BE" err="1">
                <a:solidFill>
                  <a:srgbClr val="7F7F7F"/>
                </a:solidFill>
              </a:rPr>
              <a:t>plusuur</a:t>
            </a:r>
            <a:r>
              <a:rPr lang="nl-BE">
                <a:solidFill>
                  <a:srgbClr val="7F7F7F"/>
                </a:solidFill>
              </a:rPr>
              <a:t> begeleidt de leerlingen in het verder ontwikkelen, versterken, verbreden en verdiepen van hun kennis voor wiskunde en Nederlands. </a:t>
            </a:r>
          </a:p>
          <a:p>
            <a:endParaRPr lang="nl-BE">
              <a:solidFill>
                <a:srgbClr val="7F7F7F"/>
              </a:solidFill>
            </a:endParaRPr>
          </a:p>
          <a:p>
            <a:pPr marL="342900" indent="-342900">
              <a:buClr>
                <a:schemeClr val="accent3"/>
              </a:buClr>
              <a:buFont typeface="Arial" panose="020B0604020202020204" pitchFamily="34" charset="0"/>
              <a:buChar char="•"/>
            </a:pPr>
            <a:r>
              <a:rPr lang="nl-BE">
                <a:solidFill>
                  <a:srgbClr val="7F7F7F"/>
                </a:solidFill>
              </a:rPr>
              <a:t>alternatieve werkvormen</a:t>
            </a:r>
          </a:p>
          <a:p>
            <a:pPr marL="342900" indent="-342900">
              <a:buClr>
                <a:schemeClr val="accent3"/>
              </a:buClr>
              <a:buFont typeface="Arial" panose="020B0604020202020204" pitchFamily="34" charset="0"/>
              <a:buChar char="•"/>
            </a:pPr>
            <a:r>
              <a:rPr lang="nl-BE">
                <a:solidFill>
                  <a:srgbClr val="7F7F7F"/>
                </a:solidFill>
              </a:rPr>
              <a:t>raadsels</a:t>
            </a:r>
          </a:p>
          <a:p>
            <a:pPr marL="342900" indent="-342900">
              <a:buClr>
                <a:schemeClr val="accent3"/>
              </a:buClr>
              <a:buFont typeface="Arial" panose="020B0604020202020204" pitchFamily="34" charset="0"/>
              <a:buChar char="•"/>
            </a:pPr>
            <a:r>
              <a:rPr lang="nl-BE">
                <a:solidFill>
                  <a:srgbClr val="7F7F7F"/>
                </a:solidFill>
              </a:rPr>
              <a:t>extra uitdagingen</a:t>
            </a:r>
          </a:p>
          <a:p>
            <a:pPr marL="342900" indent="-342900">
              <a:buClr>
                <a:schemeClr val="accent3"/>
              </a:buClr>
              <a:buFont typeface="Arial" panose="020B0604020202020204" pitchFamily="34" charset="0"/>
              <a:buChar char="•"/>
            </a:pPr>
            <a:r>
              <a:rPr lang="nl-BE">
                <a:solidFill>
                  <a:srgbClr val="7F7F7F"/>
                </a:solidFill>
              </a:rPr>
              <a:t>remediërende oefeningen</a:t>
            </a:r>
          </a:p>
          <a:p>
            <a:pPr marL="342900" indent="-342900">
              <a:buClr>
                <a:schemeClr val="accent3"/>
              </a:buClr>
              <a:buFont typeface="Arial" panose="020B0604020202020204" pitchFamily="34" charset="0"/>
              <a:buChar char="•"/>
            </a:pPr>
            <a:r>
              <a:rPr lang="nl-BE">
                <a:solidFill>
                  <a:srgbClr val="7F7F7F"/>
                </a:solidFill>
              </a:rPr>
              <a:t>…</a:t>
            </a:r>
          </a:p>
          <a:p>
            <a:pPr marL="342900" indent="-342900">
              <a:buClr>
                <a:schemeClr val="accent3"/>
              </a:buClr>
              <a:buFont typeface="Arial" panose="020B0604020202020204" pitchFamily="34" charset="0"/>
              <a:buChar char="•"/>
            </a:pPr>
            <a:endParaRPr lang="nl-BE">
              <a:solidFill>
                <a:srgbClr val="7F7F7F"/>
              </a:solidFill>
            </a:endParaRPr>
          </a:p>
          <a:p>
            <a:pPr marL="342900" indent="-342900">
              <a:buClr>
                <a:schemeClr val="accent3"/>
              </a:buClr>
              <a:buFont typeface="Arial" panose="020B0604020202020204" pitchFamily="34" charset="0"/>
              <a:buChar char="•"/>
            </a:pPr>
            <a:endParaRPr lang="nl-BE">
              <a:solidFill>
                <a:srgbClr val="7F7F7F"/>
              </a:solidFill>
            </a:endParaRPr>
          </a:p>
          <a:p>
            <a:pPr marL="342900" indent="-342900">
              <a:buClr>
                <a:schemeClr val="accent3"/>
              </a:buClr>
              <a:buFont typeface="Arial" panose="020B0604020202020204" pitchFamily="34" charset="0"/>
              <a:buChar char="•"/>
            </a:pPr>
            <a:endParaRPr lang="nl-BE">
              <a:solidFill>
                <a:srgbClr val="7F7F7F"/>
              </a:solidFill>
            </a:endParaRPr>
          </a:p>
        </p:txBody>
      </p:sp>
    </p:spTree>
    <p:extLst>
      <p:ext uri="{BB962C8B-B14F-4D97-AF65-F5344CB8AC3E}">
        <p14:creationId xmlns:p14="http://schemas.microsoft.com/office/powerpoint/2010/main" val="4063443959"/>
      </p:ext>
    </p:extLst>
  </p:cSld>
  <p:clrMapOvr>
    <a:masterClrMapping/>
  </p:clrMapOvr>
  <p:transition advTm="1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r>
              <a:rPr lang="nl-BE">
                <a:latin typeface="Calibri"/>
                <a:cs typeface="Calibri"/>
              </a:rPr>
              <a:t>Differentiatie: sport</a:t>
            </a:r>
            <a:endParaRPr lang="nl-BE">
              <a:latin typeface="Calibri" charset="0"/>
            </a:endParaRPr>
          </a:p>
        </p:txBody>
      </p:sp>
      <p:sp>
        <p:nvSpPr>
          <p:cNvPr id="4" name="TextBox 3">
            <a:extLst>
              <a:ext uri="{FF2B5EF4-FFF2-40B4-BE49-F238E27FC236}">
                <a16:creationId xmlns:a16="http://schemas.microsoft.com/office/drawing/2014/main" id="{FB0EE33F-885D-174B-8BB4-2F45B6BF4F3A}"/>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5" name="Picture 6">
            <a:extLst>
              <a:ext uri="{FF2B5EF4-FFF2-40B4-BE49-F238E27FC236}">
                <a16:creationId xmlns:a16="http://schemas.microsoft.com/office/drawing/2014/main" id="{0F286EEB-9180-6F49-A0FD-33625E494C9F}"/>
              </a:ext>
            </a:extLst>
          </p:cNvPr>
          <p:cNvPicPr>
            <a:picLocks noChangeAspect="1"/>
          </p:cNvPicPr>
          <p:nvPr/>
        </p:nvPicPr>
        <p:blipFill>
          <a:blip r:embed="rId3"/>
          <a:stretch>
            <a:fillRect/>
          </a:stretch>
        </p:blipFill>
        <p:spPr>
          <a:xfrm>
            <a:off x="951651" y="6317769"/>
            <a:ext cx="1139898" cy="537996"/>
          </a:xfrm>
          <a:prstGeom prst="rect">
            <a:avLst/>
          </a:prstGeom>
        </p:spPr>
      </p:pic>
      <p:sp>
        <p:nvSpPr>
          <p:cNvPr id="6" name="Tijdelijke aanduiding voor inhoud 5">
            <a:extLst>
              <a:ext uri="{FF2B5EF4-FFF2-40B4-BE49-F238E27FC236}">
                <a16:creationId xmlns:a16="http://schemas.microsoft.com/office/drawing/2014/main" id="{8B7E2524-DDD0-1E45-84A5-C585C6C7CFE9}"/>
              </a:ext>
            </a:extLst>
          </p:cNvPr>
          <p:cNvSpPr>
            <a:spLocks noGrp="1"/>
          </p:cNvSpPr>
          <p:nvPr>
            <p:ph idx="1"/>
          </p:nvPr>
        </p:nvSpPr>
        <p:spPr>
          <a:xfrm>
            <a:off x="431470" y="3897830"/>
            <a:ext cx="8281059" cy="2231516"/>
          </a:xfrm>
        </p:spPr>
        <p:txBody>
          <a:bodyPr vert="horz" lIns="0" tIns="45720" rIns="0" bIns="45720" rtlCol="0" anchor="t">
            <a:normAutofit/>
          </a:bodyPr>
          <a:lstStyle/>
          <a:p>
            <a:pPr marL="342900" indent="-342900" algn="just">
              <a:buClr>
                <a:srgbClr val="92D050"/>
              </a:buClr>
              <a:buFont typeface="Arial" panose="020B0604020202020204" pitchFamily="34" charset="0"/>
              <a:buChar char="•"/>
            </a:pPr>
            <a:r>
              <a:rPr lang="nl-NL" sz="1800">
                <a:latin typeface="+mj-lt"/>
                <a:cs typeface="Arial" panose="020B0604020202020204" pitchFamily="34" charset="0"/>
              </a:rPr>
              <a:t>2 uren lichamelijke opvoeding (basisvorming) + 2 uren sport </a:t>
            </a:r>
          </a:p>
          <a:p>
            <a:pPr marL="342900" indent="-342900" algn="just">
              <a:buClr>
                <a:srgbClr val="92D050"/>
              </a:buClr>
              <a:buFont typeface="Arial" panose="020B0604020202020204" pitchFamily="34" charset="0"/>
              <a:buChar char="•"/>
            </a:pPr>
            <a:r>
              <a:rPr lang="nl-NL" sz="1800">
                <a:latin typeface="+mj-lt"/>
                <a:cs typeface="Arial" panose="020B0604020202020204" pitchFamily="34" charset="0"/>
              </a:rPr>
              <a:t>uitdieping vaardigheden LO</a:t>
            </a:r>
          </a:p>
          <a:p>
            <a:pPr marL="342900" indent="-342900" algn="just">
              <a:buClr>
                <a:srgbClr val="92D050"/>
              </a:buClr>
              <a:buFont typeface="Arial" panose="020B0604020202020204" pitchFamily="34" charset="0"/>
              <a:buChar char="•"/>
            </a:pPr>
            <a:r>
              <a:rPr lang="nl-NL" sz="1800">
                <a:latin typeface="+mj-lt"/>
                <a:cs typeface="Arial" panose="020B0604020202020204" pitchFamily="34" charset="0"/>
              </a:rPr>
              <a:t>andere sporttakken: zwemmen, balsporten, tennis en squash, atletiek, uitdieping turnen, ritmiek en dans … </a:t>
            </a:r>
          </a:p>
          <a:p>
            <a:br>
              <a:rPr lang="nl-BE"/>
            </a:br>
            <a:r>
              <a:rPr lang="nl-BE"/>
              <a:t>     </a:t>
            </a:r>
            <a:endParaRPr lang="nl-BE" sz="1800">
              <a:cs typeface="Calibri"/>
            </a:endParaRPr>
          </a:p>
        </p:txBody>
      </p:sp>
      <p:pic>
        <p:nvPicPr>
          <p:cNvPr id="8" name="Afbeelding 7">
            <a:extLst>
              <a:ext uri="{FF2B5EF4-FFF2-40B4-BE49-F238E27FC236}">
                <a16:creationId xmlns:a16="http://schemas.microsoft.com/office/drawing/2014/main" id="{1823D5DB-D6CC-6641-A996-BCDE7D3C6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374" y="1448748"/>
            <a:ext cx="3057521" cy="2237948"/>
          </a:xfrm>
          <a:prstGeom prst="rect">
            <a:avLst/>
          </a:prstGeom>
        </p:spPr>
      </p:pic>
    </p:spTree>
    <p:extLst>
      <p:ext uri="{BB962C8B-B14F-4D97-AF65-F5344CB8AC3E}">
        <p14:creationId xmlns:p14="http://schemas.microsoft.com/office/powerpoint/2010/main" val="2116894063"/>
      </p:ext>
    </p:extLst>
  </p:cSld>
  <p:clrMapOvr>
    <a:masterClrMapping/>
  </p:clrMapOvr>
  <p:transition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PROGRAMMA</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1147960" y="1826228"/>
            <a:ext cx="8281058" cy="1980252"/>
          </a:xfrm>
        </p:spPr>
        <p:txBody>
          <a:bodyPr>
            <a:noAutofit/>
          </a:bodyPr>
          <a:lstStyle/>
          <a:p>
            <a:pPr marL="213995" indent="-213995">
              <a:buClr>
                <a:schemeClr val="accent3"/>
              </a:buClr>
              <a:buFont typeface="Arial"/>
              <a:buChar char="•"/>
            </a:pPr>
            <a:r>
              <a:rPr lang="nl-NL" sz="2400"/>
              <a:t>Eerste graad - situering</a:t>
            </a:r>
            <a:endParaRPr lang="nl-NL" sz="2400">
              <a:cs typeface="Calibri"/>
            </a:endParaRPr>
          </a:p>
          <a:p>
            <a:pPr marL="213995" indent="-213995">
              <a:buClr>
                <a:schemeClr val="accent3"/>
              </a:buClr>
              <a:buFont typeface="Arial"/>
              <a:buChar char="•"/>
            </a:pPr>
            <a:r>
              <a:rPr lang="nl-NL" sz="2400">
                <a:cs typeface="Calibri"/>
              </a:rPr>
              <a:t>Eerste graad in GO! atheneum Mariakerke</a:t>
            </a:r>
          </a:p>
          <a:p>
            <a:pPr marL="213995" indent="-213995">
              <a:buClr>
                <a:schemeClr val="accent3"/>
              </a:buClr>
              <a:buFont typeface="Arial"/>
              <a:buChar char="•"/>
            </a:pPr>
            <a:r>
              <a:rPr lang="nl-NL" sz="2400">
                <a:cs typeface="Calibri"/>
              </a:rPr>
              <a:t>Tweede jaar in GO! atheneum Mariakerke</a:t>
            </a:r>
          </a:p>
          <a:p>
            <a:pPr marL="671195" lvl="1" indent="-213995">
              <a:buClr>
                <a:schemeClr val="accent3"/>
              </a:buClr>
              <a:buFont typeface="Arial"/>
              <a:buChar char="•"/>
            </a:pPr>
            <a:r>
              <a:rPr lang="nl-NL" sz="2400">
                <a:cs typeface="Calibri"/>
              </a:rPr>
              <a:t>Basisvorming</a:t>
            </a:r>
          </a:p>
          <a:p>
            <a:pPr marL="671195" lvl="1" indent="-213995">
              <a:buClr>
                <a:schemeClr val="accent3"/>
              </a:buClr>
              <a:buFont typeface="Arial"/>
              <a:buChar char="•"/>
            </a:pPr>
            <a:r>
              <a:rPr lang="nl-NL" sz="2400">
                <a:cs typeface="Calibri"/>
              </a:rPr>
              <a:t>Basisoptie</a:t>
            </a:r>
          </a:p>
          <a:p>
            <a:pPr marL="671195" lvl="1" indent="-213995">
              <a:buClr>
                <a:schemeClr val="accent3"/>
              </a:buClr>
              <a:buFont typeface="Arial"/>
              <a:buChar char="•"/>
            </a:pPr>
            <a:r>
              <a:rPr lang="nl-NL" sz="2400">
                <a:cs typeface="Calibri"/>
              </a:rPr>
              <a:t>Differentiatie </a:t>
            </a:r>
            <a:endParaRPr lang="nl-NL" sz="2400">
              <a:ea typeface="+mn-lt"/>
              <a:cs typeface="+mn-lt"/>
            </a:endParaRPr>
          </a:p>
          <a:p>
            <a:pPr marL="213995" indent="-213995">
              <a:buClr>
                <a:schemeClr val="accent3"/>
              </a:buClr>
              <a:buFont typeface="Arial"/>
              <a:buChar char="•"/>
            </a:pPr>
            <a:r>
              <a:rPr lang="nl-NL" sz="2400">
                <a:ea typeface="+mn-lt"/>
                <a:cs typeface="+mn-lt"/>
              </a:rPr>
              <a:t>Verder op het programma …</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195087" y="2119705"/>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203258" y="1486579"/>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8265648" y="5497614"/>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8392835" y="4697556"/>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61772" y="6290051"/>
            <a:ext cx="601309" cy="582883"/>
          </a:xfrm>
          <a:prstGeom prst="rect">
            <a:avLst/>
          </a:prstGeom>
        </p:spPr>
      </p:pic>
    </p:spTree>
    <p:extLst>
      <p:ext uri="{BB962C8B-B14F-4D97-AF65-F5344CB8AC3E}">
        <p14:creationId xmlns:p14="http://schemas.microsoft.com/office/powerpoint/2010/main" val="29801776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r>
              <a:rPr lang="nl-BE">
                <a:latin typeface="Calibri"/>
                <a:cs typeface="Calibri"/>
              </a:rPr>
              <a:t>Differentiatie: wetenschappen </a:t>
            </a:r>
          </a:p>
        </p:txBody>
      </p:sp>
      <p:pic>
        <p:nvPicPr>
          <p:cNvPr id="5" name="Tijdelijke aanduiding voor inhoud 4">
            <a:extLst>
              <a:ext uri="{FF2B5EF4-FFF2-40B4-BE49-F238E27FC236}">
                <a16:creationId xmlns:a16="http://schemas.microsoft.com/office/drawing/2014/main" id="{8A5989C2-F373-CA44-911E-AD614409E2B5}"/>
              </a:ext>
            </a:extLst>
          </p:cNvPr>
          <p:cNvPicPr>
            <a:picLocks noGrp="1" noChangeAspect="1"/>
          </p:cNvPicPr>
          <p:nvPr>
            <p:ph idx="1"/>
          </p:nvPr>
        </p:nvPicPr>
        <p:blipFill>
          <a:blip r:embed="rId3">
            <a:alphaModFix amt="85000"/>
          </a:blip>
          <a:stretch>
            <a:fillRect/>
          </a:stretch>
        </p:blipFill>
        <p:spPr>
          <a:xfrm>
            <a:off x="3142969" y="1415537"/>
            <a:ext cx="2858062" cy="2013463"/>
          </a:xfrm>
          <a:prstGeom prst="rect">
            <a:avLst/>
          </a:prstGeom>
        </p:spPr>
      </p:pic>
      <p:sp>
        <p:nvSpPr>
          <p:cNvPr id="6" name="TextBox 3">
            <a:extLst>
              <a:ext uri="{FF2B5EF4-FFF2-40B4-BE49-F238E27FC236}">
                <a16:creationId xmlns:a16="http://schemas.microsoft.com/office/drawing/2014/main" id="{719FDEFB-9BB5-B241-A6AC-942C085FBD23}"/>
              </a:ext>
            </a:extLst>
          </p:cNvPr>
          <p:cNvSpPr txBox="1"/>
          <p:nvPr/>
        </p:nvSpPr>
        <p:spPr>
          <a:xfrm>
            <a:off x="974375" y="6288282"/>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7" name="Picture 6">
            <a:extLst>
              <a:ext uri="{FF2B5EF4-FFF2-40B4-BE49-F238E27FC236}">
                <a16:creationId xmlns:a16="http://schemas.microsoft.com/office/drawing/2014/main" id="{E157871F-8423-7F4F-8414-B2EA9F3C0E99}"/>
              </a:ext>
            </a:extLst>
          </p:cNvPr>
          <p:cNvPicPr>
            <a:picLocks noChangeAspect="1"/>
          </p:cNvPicPr>
          <p:nvPr/>
        </p:nvPicPr>
        <p:blipFill>
          <a:blip r:embed="rId4"/>
          <a:stretch>
            <a:fillRect/>
          </a:stretch>
        </p:blipFill>
        <p:spPr>
          <a:xfrm>
            <a:off x="951651" y="6317769"/>
            <a:ext cx="1139898" cy="537996"/>
          </a:xfrm>
          <a:prstGeom prst="rect">
            <a:avLst/>
          </a:prstGeom>
        </p:spPr>
      </p:pic>
      <p:sp>
        <p:nvSpPr>
          <p:cNvPr id="2" name="Rechthoek 1">
            <a:extLst>
              <a:ext uri="{FF2B5EF4-FFF2-40B4-BE49-F238E27FC236}">
                <a16:creationId xmlns:a16="http://schemas.microsoft.com/office/drawing/2014/main" id="{6EB8BE93-D46D-F04E-8ACD-CF6AC3178864}"/>
              </a:ext>
            </a:extLst>
          </p:cNvPr>
          <p:cNvSpPr/>
          <p:nvPr/>
        </p:nvSpPr>
        <p:spPr>
          <a:xfrm>
            <a:off x="482663" y="3802036"/>
            <a:ext cx="8281058" cy="2031325"/>
          </a:xfrm>
          <a:prstGeom prst="rect">
            <a:avLst/>
          </a:prstGeom>
        </p:spPr>
        <p:txBody>
          <a:bodyPr wrap="square" lIns="91440" tIns="45720" rIns="91440" bIns="45720" anchor="t">
            <a:spAutoFit/>
          </a:bodyPr>
          <a:lstStyle/>
          <a:p>
            <a:pPr marL="285750" indent="-285750" algn="just">
              <a:buClr>
                <a:srgbClr val="92D050"/>
              </a:buClr>
              <a:buFont typeface="Arial" panose="020B0604020202020204" pitchFamily="34" charset="0"/>
              <a:buChar char="•"/>
            </a:pPr>
            <a:r>
              <a:rPr lang="nl-NL">
                <a:solidFill>
                  <a:schemeClr val="accent6"/>
                </a:solidFill>
                <a:latin typeface="+mj-lt"/>
                <a:cs typeface="Arial" panose="020B0604020202020204" pitchFamily="34" charset="0"/>
              </a:rPr>
              <a:t>In de module wetenschappen staat het woord "onderzoeken" centraal </a:t>
            </a:r>
          </a:p>
          <a:p>
            <a:pPr marL="285750" indent="-285750" algn="just">
              <a:buClr>
                <a:srgbClr val="92D050"/>
              </a:buClr>
              <a:buFont typeface="Arial" panose="020B0604020202020204" pitchFamily="34" charset="0"/>
              <a:buChar char="•"/>
            </a:pPr>
            <a:r>
              <a:rPr lang="nl-NL">
                <a:solidFill>
                  <a:schemeClr val="accent6"/>
                </a:solidFill>
                <a:latin typeface="+mj-lt"/>
                <a:cs typeface="Arial" panose="020B0604020202020204" pitchFamily="34" charset="0"/>
              </a:rPr>
              <a:t>Onderzoeksvraag </a:t>
            </a:r>
            <a:r>
              <a:rPr lang="nl-NL">
                <a:solidFill>
                  <a:schemeClr val="accent6"/>
                </a:solidFill>
                <a:latin typeface="+mj-lt"/>
                <a:cs typeface="Arial" panose="020B0604020202020204" pitchFamily="34" charset="0"/>
                <a:sym typeface="Wingdings" pitchFamily="2" charset="2"/>
              </a:rPr>
              <a:t> </a:t>
            </a:r>
            <a:r>
              <a:rPr lang="nl-NL">
                <a:solidFill>
                  <a:schemeClr val="accent6"/>
                </a:solidFill>
                <a:latin typeface="+mj-lt"/>
                <a:cs typeface="Arial" panose="020B0604020202020204" pitchFamily="34" charset="0"/>
              </a:rPr>
              <a:t>van observeren en experimenteren</a:t>
            </a:r>
          </a:p>
          <a:p>
            <a:pPr marL="285750" indent="-285750" algn="just">
              <a:buClr>
                <a:srgbClr val="92D050"/>
              </a:buClr>
              <a:buFont typeface="Arial" panose="020B0604020202020204" pitchFamily="34" charset="0"/>
              <a:buChar char="•"/>
            </a:pPr>
            <a:r>
              <a:rPr lang="nl-NL">
                <a:solidFill>
                  <a:schemeClr val="accent6"/>
                </a:solidFill>
                <a:latin typeface="+mj-lt"/>
                <a:cs typeface="Arial" panose="020B0604020202020204" pitchFamily="34" charset="0"/>
              </a:rPr>
              <a:t>Eerste stappen in een labo</a:t>
            </a:r>
          </a:p>
          <a:p>
            <a:pPr algn="just">
              <a:buClr>
                <a:srgbClr val="92D050"/>
              </a:buClr>
            </a:pPr>
            <a:endParaRPr lang="nl-NL">
              <a:solidFill>
                <a:schemeClr val="accent6"/>
              </a:solidFill>
              <a:latin typeface="+mj-lt"/>
              <a:cs typeface="Arial" panose="020B0604020202020204" pitchFamily="34" charset="0"/>
            </a:endParaRPr>
          </a:p>
          <a:p>
            <a:pPr algn="just">
              <a:buClr>
                <a:srgbClr val="92D050"/>
              </a:buClr>
            </a:pPr>
            <a:endParaRPr lang="nl-NL">
              <a:solidFill>
                <a:schemeClr val="accent6"/>
              </a:solidFill>
              <a:latin typeface="+mj-lt"/>
              <a:cs typeface="Arial" panose="020B0604020202020204" pitchFamily="34" charset="0"/>
            </a:endParaRPr>
          </a:p>
          <a:p>
            <a:pPr algn="just">
              <a:buClr>
                <a:srgbClr val="92D050"/>
              </a:buClr>
            </a:pPr>
            <a:r>
              <a:rPr lang="nl-NL">
                <a:solidFill>
                  <a:schemeClr val="accent6"/>
                </a:solidFill>
                <a:latin typeface="+mj-lt"/>
                <a:cs typeface="Arial"/>
              </a:rPr>
              <a:t>   </a:t>
            </a:r>
            <a:endParaRPr lang="nl-NL">
              <a:solidFill>
                <a:schemeClr val="accent6"/>
              </a:solidFill>
              <a:latin typeface="+mj-lt"/>
              <a:cs typeface="Arial" panose="020B0604020202020204" pitchFamily="34" charset="0"/>
            </a:endParaRPr>
          </a:p>
          <a:p>
            <a:pPr algn="just">
              <a:buClr>
                <a:srgbClr val="92D050"/>
              </a:buClr>
            </a:pPr>
            <a:endParaRPr lang="nl-BE">
              <a:solidFill>
                <a:schemeClr val="accent6"/>
              </a:solidFill>
              <a:latin typeface="+mj-lt"/>
              <a:cs typeface="Arial" panose="020B0604020202020204" pitchFamily="34" charset="0"/>
            </a:endParaRPr>
          </a:p>
        </p:txBody>
      </p:sp>
    </p:spTree>
    <p:extLst>
      <p:ext uri="{BB962C8B-B14F-4D97-AF65-F5344CB8AC3E}">
        <p14:creationId xmlns:p14="http://schemas.microsoft.com/office/powerpoint/2010/main" val="2455439590"/>
      </p:ext>
    </p:extLst>
  </p:cSld>
  <p:clrMapOvr>
    <a:masterClrMapping/>
  </p:clrMapOvr>
  <p:transition advTm="10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Hoe begeleiden we uw zoon of dochter?</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223323" y="1415221"/>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7754275" y="4019639"/>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7881462" y="3219581"/>
            <a:ext cx="601309" cy="679297"/>
          </a:xfrm>
          <a:prstGeom prst="rect">
            <a:avLst/>
          </a:prstGeom>
        </p:spPr>
      </p:pic>
      <p:sp>
        <p:nvSpPr>
          <p:cNvPr id="11" name="Tekstvak 10">
            <a:extLst>
              <a:ext uri="{FF2B5EF4-FFF2-40B4-BE49-F238E27FC236}">
                <a16:creationId xmlns:a16="http://schemas.microsoft.com/office/drawing/2014/main" id="{C876AF1E-59AA-FD4A-BAE9-3EBB5D369D93}"/>
              </a:ext>
            </a:extLst>
          </p:cNvPr>
          <p:cNvSpPr txBox="1"/>
          <p:nvPr/>
        </p:nvSpPr>
        <p:spPr>
          <a:xfrm>
            <a:off x="758610" y="1482544"/>
            <a:ext cx="8402589" cy="3970318"/>
          </a:xfrm>
          <a:prstGeom prst="rect">
            <a:avLst/>
          </a:prstGeom>
          <a:noFill/>
        </p:spPr>
        <p:txBody>
          <a:bodyPr wrap="square" lIns="91440" tIns="45720" rIns="91440" bIns="45720" rtlCol="0" anchor="t">
            <a:spAutoFit/>
          </a:bodyPr>
          <a:lstStyle/>
          <a:p>
            <a:r>
              <a:rPr lang="nl-BE" sz="2800" b="1">
                <a:solidFill>
                  <a:schemeClr val="bg1">
                    <a:lumMod val="50000"/>
                  </a:schemeClr>
                </a:solidFill>
                <a:ea typeface="Calibri"/>
                <a:cs typeface="Calibri"/>
              </a:rPr>
              <a:t>Algemene uiteenzetting (door beleidsteam)</a:t>
            </a:r>
            <a:endParaRPr lang="nl-NL">
              <a:solidFill>
                <a:schemeClr val="bg1">
                  <a:lumMod val="50000"/>
                </a:schemeClr>
              </a:solidFill>
            </a:endParaRPr>
          </a:p>
          <a:p>
            <a:r>
              <a:rPr lang="nl-BE" sz="2800" b="1">
                <a:solidFill>
                  <a:schemeClr val="bg1">
                    <a:lumMod val="50000"/>
                  </a:schemeClr>
                </a:solidFill>
                <a:ea typeface="Calibri"/>
                <a:cs typeface="Calibri"/>
              </a:rPr>
              <a:t>voor de leerlingen tijdens de lesuren</a:t>
            </a:r>
            <a:endParaRPr lang="nl-BE">
              <a:solidFill>
                <a:schemeClr val="bg1">
                  <a:lumMod val="50000"/>
                </a:schemeClr>
              </a:solidFill>
            </a:endParaRPr>
          </a:p>
          <a:p>
            <a:endParaRPr lang="nl-BE" sz="2800" b="1">
              <a:solidFill>
                <a:schemeClr val="bg1">
                  <a:lumMod val="50000"/>
                </a:schemeClr>
              </a:solidFill>
            </a:endParaRPr>
          </a:p>
          <a:p>
            <a:r>
              <a:rPr lang="nl-BE" sz="2800" b="1">
                <a:solidFill>
                  <a:schemeClr val="bg1">
                    <a:lumMod val="50000"/>
                  </a:schemeClr>
                </a:solidFill>
              </a:rPr>
              <a:t>Keuze leerling via enquête</a:t>
            </a:r>
          </a:p>
          <a:p>
            <a:endParaRPr lang="nl-BE" sz="2800" b="1">
              <a:solidFill>
                <a:schemeClr val="bg1">
                  <a:lumMod val="50000"/>
                </a:schemeClr>
              </a:solidFill>
            </a:endParaRPr>
          </a:p>
          <a:p>
            <a:r>
              <a:rPr lang="nl-BE" sz="2800" b="1">
                <a:solidFill>
                  <a:schemeClr val="bg1">
                    <a:lumMod val="50000"/>
                  </a:schemeClr>
                </a:solidFill>
              </a:rPr>
              <a:t>Gesprek met de leerlingen/ouders en klassenleraar</a:t>
            </a:r>
          </a:p>
          <a:p>
            <a:endParaRPr lang="nl-BE" sz="2800" b="1">
              <a:solidFill>
                <a:schemeClr val="bg1">
                  <a:lumMod val="50000"/>
                </a:schemeClr>
              </a:solidFill>
              <a:cs typeface="Calibri"/>
            </a:endParaRPr>
          </a:p>
          <a:p>
            <a:endParaRPr lang="nl-BE" sz="2800" b="1">
              <a:solidFill>
                <a:schemeClr val="bg1">
                  <a:lumMod val="50000"/>
                </a:schemeClr>
              </a:solidFill>
              <a:ea typeface="Calibri"/>
              <a:cs typeface="Calibri"/>
            </a:endParaRPr>
          </a:p>
          <a:p>
            <a:endParaRPr lang="nl-BE" sz="2800" b="1">
              <a:solidFill>
                <a:schemeClr val="bg1">
                  <a:lumMod val="50000"/>
                </a:schemeClr>
              </a:solidFill>
              <a:cs typeface="Calibri"/>
            </a:endParaRPr>
          </a:p>
        </p:txBody>
      </p:sp>
    </p:spTree>
    <p:extLst>
      <p:ext uri="{BB962C8B-B14F-4D97-AF65-F5344CB8AC3E}">
        <p14:creationId xmlns:p14="http://schemas.microsoft.com/office/powerpoint/2010/main" val="18683559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graad - situering</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4" name="Afbeelding 4" descr="Afbeelding met tafel&#10;&#10;Automatisch gegenereerde beschrijving">
            <a:extLst>
              <a:ext uri="{FF2B5EF4-FFF2-40B4-BE49-F238E27FC236}">
                <a16:creationId xmlns:a16="http://schemas.microsoft.com/office/drawing/2014/main" id="{85EA0626-B2BD-43CC-AD57-18D2E716663A}"/>
              </a:ext>
            </a:extLst>
          </p:cNvPr>
          <p:cNvPicPr>
            <a:picLocks noChangeAspect="1"/>
          </p:cNvPicPr>
          <p:nvPr/>
        </p:nvPicPr>
        <p:blipFill rotWithShape="1">
          <a:blip r:embed="rId3"/>
          <a:srcRect l="8882" t="12201" r="8448" b="3013"/>
          <a:stretch/>
        </p:blipFill>
        <p:spPr>
          <a:xfrm>
            <a:off x="2912141" y="1824482"/>
            <a:ext cx="5229131" cy="3657413"/>
          </a:xfrm>
          <a:prstGeom prst="rect">
            <a:avLst/>
          </a:prstGeom>
        </p:spPr>
      </p:pic>
      <p:sp>
        <p:nvSpPr>
          <p:cNvPr id="5" name="Ovaal 4">
            <a:extLst>
              <a:ext uri="{FF2B5EF4-FFF2-40B4-BE49-F238E27FC236}">
                <a16:creationId xmlns:a16="http://schemas.microsoft.com/office/drawing/2014/main" id="{39D54A51-1F19-4EEB-BD1D-9EFEF63105B3}"/>
              </a:ext>
            </a:extLst>
          </p:cNvPr>
          <p:cNvSpPr/>
          <p:nvPr/>
        </p:nvSpPr>
        <p:spPr>
          <a:xfrm>
            <a:off x="3725411" y="4160724"/>
            <a:ext cx="2490107" cy="4581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kstvak 9">
            <a:extLst>
              <a:ext uri="{FF2B5EF4-FFF2-40B4-BE49-F238E27FC236}">
                <a16:creationId xmlns:a16="http://schemas.microsoft.com/office/drawing/2014/main" id="{66F395E6-1FAD-4421-996D-B8D54496EDD9}"/>
              </a:ext>
            </a:extLst>
          </p:cNvPr>
          <p:cNvSpPr txBox="1"/>
          <p:nvPr/>
        </p:nvSpPr>
        <p:spPr>
          <a:xfrm>
            <a:off x="548029" y="4389778"/>
            <a:ext cx="20573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a:solidFill>
                  <a:schemeClr val="tx2"/>
                </a:solidFill>
              </a:rPr>
              <a:t>talenten ontdekken</a:t>
            </a:r>
            <a:endParaRPr lang="nl-NL" b="1">
              <a:solidFill>
                <a:schemeClr val="tx2"/>
              </a:solidFill>
              <a:cs typeface="Calibri"/>
            </a:endParaRPr>
          </a:p>
        </p:txBody>
      </p:sp>
      <p:sp>
        <p:nvSpPr>
          <p:cNvPr id="13" name="Tekstvak 12">
            <a:extLst>
              <a:ext uri="{FF2B5EF4-FFF2-40B4-BE49-F238E27FC236}">
                <a16:creationId xmlns:a16="http://schemas.microsoft.com/office/drawing/2014/main" id="{32F40A39-00D8-4139-9626-0E000DCCAEC8}"/>
              </a:ext>
            </a:extLst>
          </p:cNvPr>
          <p:cNvSpPr txBox="1"/>
          <p:nvPr/>
        </p:nvSpPr>
        <p:spPr>
          <a:xfrm>
            <a:off x="545193" y="3516086"/>
            <a:ext cx="213904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srgbClr val="71B532"/>
                </a:solidFill>
              </a:rPr>
              <a:t>talenten ontwikkelen</a:t>
            </a:r>
            <a:endParaRPr lang="nl-NL"/>
          </a:p>
        </p:txBody>
      </p:sp>
      <p:sp>
        <p:nvSpPr>
          <p:cNvPr id="11" name="Tekstvak 10">
            <a:extLst>
              <a:ext uri="{FF2B5EF4-FFF2-40B4-BE49-F238E27FC236}">
                <a16:creationId xmlns:a16="http://schemas.microsoft.com/office/drawing/2014/main" id="{BABA5C9B-AB85-234F-940A-563DB11D6441}"/>
              </a:ext>
            </a:extLst>
          </p:cNvPr>
          <p:cNvSpPr txBox="1"/>
          <p:nvPr/>
        </p:nvSpPr>
        <p:spPr>
          <a:xfrm>
            <a:off x="549400" y="2635890"/>
            <a:ext cx="20573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schemeClr val="tx2"/>
                </a:solidFill>
              </a:rPr>
              <a:t>talenten verdiepen</a:t>
            </a:r>
            <a:endParaRPr lang="nl-NL">
              <a:solidFill>
                <a:schemeClr val="tx2"/>
              </a:solidFill>
              <a:cs typeface="Calibri"/>
            </a:endParaRPr>
          </a:p>
        </p:txBody>
      </p:sp>
      <p:cxnSp>
        <p:nvCxnSpPr>
          <p:cNvPr id="14" name="Rechte verbindingslijn met pijl 13">
            <a:extLst>
              <a:ext uri="{FF2B5EF4-FFF2-40B4-BE49-F238E27FC236}">
                <a16:creationId xmlns:a16="http://schemas.microsoft.com/office/drawing/2014/main" id="{D7172F51-F07D-49A2-86B6-A22295FCBF91}"/>
              </a:ext>
            </a:extLst>
          </p:cNvPr>
          <p:cNvCxnSpPr/>
          <p:nvPr/>
        </p:nvCxnSpPr>
        <p:spPr>
          <a:xfrm flipH="1">
            <a:off x="2516642" y="4584020"/>
            <a:ext cx="411842" cy="90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 name="Rechte verbindingslijn met pijl 2">
            <a:extLst>
              <a:ext uri="{FF2B5EF4-FFF2-40B4-BE49-F238E27FC236}">
                <a16:creationId xmlns:a16="http://schemas.microsoft.com/office/drawing/2014/main" id="{A9242B8D-1226-4EFA-BEC9-ED8B37F23B25}"/>
              </a:ext>
            </a:extLst>
          </p:cNvPr>
          <p:cNvCxnSpPr/>
          <p:nvPr/>
        </p:nvCxnSpPr>
        <p:spPr>
          <a:xfrm>
            <a:off x="5072743" y="2656114"/>
            <a:ext cx="1240971" cy="1251857"/>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179E5B21-F5B0-2FE1-31B4-19BE6B0D1D50}"/>
              </a:ext>
            </a:extLst>
          </p:cNvPr>
          <p:cNvCxnSpPr>
            <a:cxnSpLocks/>
          </p:cNvCxnSpPr>
          <p:nvPr/>
        </p:nvCxnSpPr>
        <p:spPr>
          <a:xfrm>
            <a:off x="6498771" y="2590799"/>
            <a:ext cx="1240971" cy="1251857"/>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4B2CD082-74FA-FE9F-3FEC-D099627337BE}"/>
              </a:ext>
            </a:extLst>
          </p:cNvPr>
          <p:cNvCxnSpPr>
            <a:cxnSpLocks/>
          </p:cNvCxnSpPr>
          <p:nvPr/>
        </p:nvCxnSpPr>
        <p:spPr>
          <a:xfrm>
            <a:off x="6879771" y="4180113"/>
            <a:ext cx="979714" cy="794657"/>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532B086A-7CDE-D595-BF73-D1BA779F77DD}"/>
              </a:ext>
            </a:extLst>
          </p:cNvPr>
          <p:cNvSpPr txBox="1"/>
          <p:nvPr/>
        </p:nvSpPr>
        <p:spPr>
          <a:xfrm>
            <a:off x="926250" y="6287913"/>
            <a:ext cx="219497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a:cs typeface="Calibri"/>
            </a:endParaRPr>
          </a:p>
        </p:txBody>
      </p:sp>
      <p:pic>
        <p:nvPicPr>
          <p:cNvPr id="15" name="Picture 6">
            <a:extLst>
              <a:ext uri="{FF2B5EF4-FFF2-40B4-BE49-F238E27FC236}">
                <a16:creationId xmlns:a16="http://schemas.microsoft.com/office/drawing/2014/main" id="{858494FC-2620-9E3E-B706-D26B2E9B6812}"/>
              </a:ext>
            </a:extLst>
          </p:cNvPr>
          <p:cNvPicPr>
            <a:picLocks noChangeAspect="1"/>
          </p:cNvPicPr>
          <p:nvPr/>
        </p:nvPicPr>
        <p:blipFill>
          <a:blip r:embed="rId4"/>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382346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graad in GO! atheneum Mariakerke</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5" name="Afbeelding 5">
            <a:extLst>
              <a:ext uri="{FF2B5EF4-FFF2-40B4-BE49-F238E27FC236}">
                <a16:creationId xmlns:a16="http://schemas.microsoft.com/office/drawing/2014/main" id="{4C059B09-4EF0-4512-B8DE-201C71210FC3}"/>
              </a:ext>
            </a:extLst>
          </p:cNvPr>
          <p:cNvPicPr>
            <a:picLocks noChangeAspect="1"/>
          </p:cNvPicPr>
          <p:nvPr/>
        </p:nvPicPr>
        <p:blipFill rotWithShape="1">
          <a:blip r:embed="rId3"/>
          <a:srcRect l="49389"/>
          <a:stretch/>
        </p:blipFill>
        <p:spPr>
          <a:xfrm>
            <a:off x="1903183" y="2184109"/>
            <a:ext cx="3807455" cy="2545079"/>
          </a:xfrm>
          <a:prstGeom prst="rect">
            <a:avLst/>
          </a:prstGeom>
        </p:spPr>
      </p:pic>
      <p:pic>
        <p:nvPicPr>
          <p:cNvPr id="10" name="Afbeelding 5">
            <a:extLst>
              <a:ext uri="{FF2B5EF4-FFF2-40B4-BE49-F238E27FC236}">
                <a16:creationId xmlns:a16="http://schemas.microsoft.com/office/drawing/2014/main" id="{7B1B90F9-66CE-DA43-BEC1-265D87F30027}"/>
              </a:ext>
            </a:extLst>
          </p:cNvPr>
          <p:cNvPicPr>
            <a:picLocks noChangeAspect="1"/>
          </p:cNvPicPr>
          <p:nvPr/>
        </p:nvPicPr>
        <p:blipFill rotWithShape="1">
          <a:blip r:embed="rId3"/>
          <a:srcRect r="87111"/>
          <a:stretch/>
        </p:blipFill>
        <p:spPr>
          <a:xfrm>
            <a:off x="431471" y="2184109"/>
            <a:ext cx="969665" cy="2545079"/>
          </a:xfrm>
          <a:prstGeom prst="rect">
            <a:avLst/>
          </a:prstGeom>
        </p:spPr>
      </p:pic>
      <p:pic>
        <p:nvPicPr>
          <p:cNvPr id="11" name="Afbeelding 5">
            <a:extLst>
              <a:ext uri="{FF2B5EF4-FFF2-40B4-BE49-F238E27FC236}">
                <a16:creationId xmlns:a16="http://schemas.microsoft.com/office/drawing/2014/main" id="{FFF04A10-7204-9F49-BF4D-0122EF6FA388}"/>
              </a:ext>
            </a:extLst>
          </p:cNvPr>
          <p:cNvPicPr>
            <a:picLocks noChangeAspect="1"/>
          </p:cNvPicPr>
          <p:nvPr/>
        </p:nvPicPr>
        <p:blipFill rotWithShape="1">
          <a:blip r:embed="rId3"/>
          <a:srcRect l="24823" r="67453"/>
          <a:stretch/>
        </p:blipFill>
        <p:spPr>
          <a:xfrm>
            <a:off x="1372617" y="2184109"/>
            <a:ext cx="581056" cy="2545079"/>
          </a:xfrm>
          <a:prstGeom prst="rect">
            <a:avLst/>
          </a:prstGeom>
        </p:spPr>
      </p:pic>
      <p:sp>
        <p:nvSpPr>
          <p:cNvPr id="12" name="Tekstvak 11">
            <a:extLst>
              <a:ext uri="{FF2B5EF4-FFF2-40B4-BE49-F238E27FC236}">
                <a16:creationId xmlns:a16="http://schemas.microsoft.com/office/drawing/2014/main" id="{72821AEE-AC59-4195-9901-A7C7C1C053E6}"/>
              </a:ext>
            </a:extLst>
          </p:cNvPr>
          <p:cNvSpPr txBox="1"/>
          <p:nvPr/>
        </p:nvSpPr>
        <p:spPr>
          <a:xfrm>
            <a:off x="5856515" y="2336799"/>
            <a:ext cx="365397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t>4u modules</a:t>
            </a:r>
            <a:r>
              <a:rPr lang="nl-NL" sz="1500">
                <a:solidFill>
                  <a:srgbClr val="FF0000"/>
                </a:solidFill>
              </a:rPr>
              <a:t> </a:t>
            </a:r>
            <a:endParaRPr lang="nl-NL" sz="1500">
              <a:cs typeface="Calibri"/>
            </a:endParaRPr>
          </a:p>
          <a:p>
            <a:r>
              <a:rPr lang="nl-NL" sz="1500">
                <a:cs typeface="Calibri"/>
              </a:rPr>
              <a:t>1u digitale en leercompetenties</a:t>
            </a:r>
          </a:p>
        </p:txBody>
      </p:sp>
      <p:cxnSp>
        <p:nvCxnSpPr>
          <p:cNvPr id="13" name="Rechte verbindingslijn met pijl 12">
            <a:extLst>
              <a:ext uri="{FF2B5EF4-FFF2-40B4-BE49-F238E27FC236}">
                <a16:creationId xmlns:a16="http://schemas.microsoft.com/office/drawing/2014/main" id="{BB26054A-A80A-40E9-83C4-D0AD7670045F}"/>
              </a:ext>
            </a:extLst>
          </p:cNvPr>
          <p:cNvCxnSpPr/>
          <p:nvPr/>
        </p:nvCxnSpPr>
        <p:spPr>
          <a:xfrm flipV="1">
            <a:off x="5217886" y="2647043"/>
            <a:ext cx="635908" cy="3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1DBBF26E-862A-4D32-84B0-5594A3D5F691}"/>
              </a:ext>
            </a:extLst>
          </p:cNvPr>
          <p:cNvCxnSpPr>
            <a:cxnSpLocks/>
          </p:cNvCxnSpPr>
          <p:nvPr/>
        </p:nvCxnSpPr>
        <p:spPr>
          <a:xfrm flipV="1">
            <a:off x="5217885" y="3790042"/>
            <a:ext cx="635908" cy="36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0645049B-9493-4EC1-A128-E02CBA1ACCA7}"/>
              </a:ext>
            </a:extLst>
          </p:cNvPr>
          <p:cNvSpPr txBox="1"/>
          <p:nvPr/>
        </p:nvSpPr>
        <p:spPr>
          <a:xfrm>
            <a:off x="5856515" y="3502478"/>
            <a:ext cx="308247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cs typeface="Calibri"/>
              </a:rPr>
              <a:t>2u differentiatie</a:t>
            </a:r>
          </a:p>
          <a:p>
            <a:r>
              <a:rPr lang="nl-NL" sz="1500"/>
              <a:t>5u basisopties </a:t>
            </a:r>
          </a:p>
        </p:txBody>
      </p:sp>
      <p:sp>
        <p:nvSpPr>
          <p:cNvPr id="3" name="TextBox 3">
            <a:extLst>
              <a:ext uri="{FF2B5EF4-FFF2-40B4-BE49-F238E27FC236}">
                <a16:creationId xmlns:a16="http://schemas.microsoft.com/office/drawing/2014/main" id="{685A4C9C-9752-3DC3-6547-1C911918B51D}"/>
              </a:ext>
            </a:extLst>
          </p:cNvPr>
          <p:cNvSpPr txBox="1"/>
          <p:nvPr/>
        </p:nvSpPr>
        <p:spPr>
          <a:xfrm>
            <a:off x="926250" y="6287913"/>
            <a:ext cx="219497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a:cs typeface="Calibri"/>
            </a:endParaRPr>
          </a:p>
        </p:txBody>
      </p:sp>
      <p:pic>
        <p:nvPicPr>
          <p:cNvPr id="4" name="Picture 6">
            <a:extLst>
              <a:ext uri="{FF2B5EF4-FFF2-40B4-BE49-F238E27FC236}">
                <a16:creationId xmlns:a16="http://schemas.microsoft.com/office/drawing/2014/main" id="{129CAC7A-02A8-42B2-3D25-E1E1B86A46EF}"/>
              </a:ext>
            </a:extLst>
          </p:cNvPr>
          <p:cNvPicPr>
            <a:picLocks noChangeAspect="1"/>
          </p:cNvPicPr>
          <p:nvPr/>
        </p:nvPicPr>
        <p:blipFill>
          <a:blip r:embed="rId4"/>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11726729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080" y="265212"/>
            <a:ext cx="7924800" cy="1143000"/>
          </a:xfrm>
        </p:spPr>
        <p:txBody>
          <a:bodyPr>
            <a:normAutofit/>
          </a:bodyPr>
          <a:lstStyle/>
          <a:p>
            <a:r>
              <a:rPr lang="nl-BE" sz="2800"/>
              <a:t>Organisatie van ons tweede jaar – </a:t>
            </a:r>
            <a:br>
              <a:rPr lang="nl-BE" sz="2800"/>
            </a:br>
            <a:r>
              <a:rPr lang="nl-BE" sz="2800"/>
              <a:t>                                                 talenten verder ontdekken</a:t>
            </a:r>
            <a:endParaRPr lang="nl-BE" sz="2800">
              <a:solidFill>
                <a:srgbClr val="A80F4F"/>
              </a:solidFill>
            </a:endParaRPr>
          </a:p>
        </p:txBody>
      </p:sp>
      <p:sp>
        <p:nvSpPr>
          <p:cNvPr id="3" name="Tijdelijke aanduiding voor inhoud 2"/>
          <p:cNvSpPr>
            <a:spLocks noGrp="1"/>
          </p:cNvSpPr>
          <p:nvPr>
            <p:ph idx="1"/>
          </p:nvPr>
        </p:nvSpPr>
        <p:spPr>
          <a:xfrm>
            <a:off x="791580" y="2996952"/>
            <a:ext cx="7992888" cy="4248472"/>
          </a:xfrm>
        </p:spPr>
        <p:txBody>
          <a:bodyPr/>
          <a:lstStyle/>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lnSpc>
                <a:spcPct val="130000"/>
              </a:lnSpc>
              <a:buNone/>
            </a:pPr>
            <a:r>
              <a:rPr lang="nl-BE" sz="2000" b="1"/>
              <a:t> </a:t>
            </a:r>
            <a:endParaRPr lang="nl-BE" sz="1600" b="1"/>
          </a:p>
          <a:p>
            <a:pPr marL="0" indent="0">
              <a:lnSpc>
                <a:spcPct val="130000"/>
              </a:lnSpc>
              <a:buNone/>
            </a:pPr>
            <a:endParaRPr lang="nl-BE" sz="2000" b="1"/>
          </a:p>
          <a:p>
            <a:pPr>
              <a:buFont typeface="Wingdings" charset="2"/>
              <a:buChar char="§"/>
            </a:pPr>
            <a:endParaRPr lang="nl-BE" sz="2000" b="1"/>
          </a:p>
        </p:txBody>
      </p:sp>
      <p:sp>
        <p:nvSpPr>
          <p:cNvPr id="6" name="Tekstvak 5">
            <a:extLst>
              <a:ext uri="{FF2B5EF4-FFF2-40B4-BE49-F238E27FC236}">
                <a16:creationId xmlns:a16="http://schemas.microsoft.com/office/drawing/2014/main" id="{FAA57A78-29A8-9040-9468-67E6E5AFD249}"/>
              </a:ext>
            </a:extLst>
          </p:cNvPr>
          <p:cNvSpPr txBox="1"/>
          <p:nvPr/>
        </p:nvSpPr>
        <p:spPr>
          <a:xfrm>
            <a:off x="281080" y="1618229"/>
            <a:ext cx="8100392" cy="2677656"/>
          </a:xfrm>
          <a:prstGeom prst="rect">
            <a:avLst/>
          </a:prstGeom>
          <a:noFill/>
        </p:spPr>
        <p:txBody>
          <a:bodyPr wrap="square" rtlCol="0">
            <a:spAutoFit/>
          </a:bodyPr>
          <a:lstStyle/>
          <a:p>
            <a:r>
              <a:rPr lang="nl-BE" sz="2800" b="1">
                <a:solidFill>
                  <a:schemeClr val="bg1">
                    <a:lumMod val="50000"/>
                  </a:schemeClr>
                </a:solidFill>
              </a:rPr>
              <a:t>Structuur voor het tweede jaar</a:t>
            </a:r>
          </a:p>
          <a:p>
            <a:endParaRPr lang="nl-BE" sz="2800">
              <a:solidFill>
                <a:schemeClr val="bg1">
                  <a:lumMod val="50000"/>
                </a:schemeClr>
              </a:solidFill>
            </a:endParaRPr>
          </a:p>
          <a:p>
            <a:pPr marL="457200" indent="-457200">
              <a:buClr>
                <a:schemeClr val="tx2"/>
              </a:buClr>
              <a:buFont typeface="Wingdings" pitchFamily="2" charset="2"/>
              <a:buChar char="v"/>
            </a:pPr>
            <a:r>
              <a:rPr lang="nl-BE" sz="2800">
                <a:solidFill>
                  <a:schemeClr val="bg1">
                    <a:lumMod val="50000"/>
                  </a:schemeClr>
                </a:solidFill>
              </a:rPr>
              <a:t>Basisvorming: 			25 lesuren</a:t>
            </a:r>
          </a:p>
          <a:p>
            <a:pPr marL="457200" indent="-457200">
              <a:buClr>
                <a:schemeClr val="tx2"/>
              </a:buClr>
              <a:buFont typeface="Wingdings" pitchFamily="2" charset="2"/>
              <a:buChar char="v"/>
            </a:pPr>
            <a:r>
              <a:rPr lang="nl-BE" sz="2800">
                <a:solidFill>
                  <a:schemeClr val="bg1">
                    <a:lumMod val="50000"/>
                  </a:schemeClr>
                </a:solidFill>
              </a:rPr>
              <a:t>Basisoptie:		 	5 lesuren</a:t>
            </a:r>
          </a:p>
          <a:p>
            <a:pPr marL="457200" indent="-457200">
              <a:buClr>
                <a:schemeClr val="tx2"/>
              </a:buClr>
              <a:buFont typeface="Wingdings" pitchFamily="2" charset="2"/>
              <a:buChar char="v"/>
            </a:pPr>
            <a:r>
              <a:rPr lang="nl-BE" sz="2800">
                <a:solidFill>
                  <a:schemeClr val="bg1">
                    <a:lumMod val="50000"/>
                  </a:schemeClr>
                </a:solidFill>
              </a:rPr>
              <a:t>Differentiatie:			2 lesuren</a:t>
            </a:r>
          </a:p>
          <a:p>
            <a:pPr marL="285750" indent="-285750">
              <a:buFont typeface="Arial" panose="020B0604020202020204" pitchFamily="34" charset="0"/>
              <a:buChar char="•"/>
            </a:pPr>
            <a:endParaRPr lang="nl-BE" sz="2800"/>
          </a:p>
        </p:txBody>
      </p:sp>
      <p:sp>
        <p:nvSpPr>
          <p:cNvPr id="7" name="TextBox 3">
            <a:extLst>
              <a:ext uri="{FF2B5EF4-FFF2-40B4-BE49-F238E27FC236}">
                <a16:creationId xmlns:a16="http://schemas.microsoft.com/office/drawing/2014/main" id="{C3D4C2B6-11D8-E748-8371-54392C63816E}"/>
              </a:ext>
            </a:extLst>
          </p:cNvPr>
          <p:cNvSpPr txBox="1"/>
          <p:nvPr/>
        </p:nvSpPr>
        <p:spPr>
          <a:xfrm>
            <a:off x="964752" y="6315512"/>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83AA58F7-C98B-A349-A5FA-C5F431AAB797}"/>
              </a:ext>
            </a:extLst>
          </p:cNvPr>
          <p:cNvPicPr>
            <a:picLocks noChangeAspect="1"/>
          </p:cNvPicPr>
          <p:nvPr/>
        </p:nvPicPr>
        <p:blipFill>
          <a:blip r:embed="rId3"/>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10968671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522" y="128348"/>
            <a:ext cx="8604956" cy="1082824"/>
          </a:xfrm>
        </p:spPr>
        <p:txBody>
          <a:bodyPr>
            <a:normAutofit/>
          </a:bodyPr>
          <a:lstStyle/>
          <a:p>
            <a:r>
              <a:rPr lang="nl-BE" sz="3100"/>
              <a:t>Organisatie tweede jaar – basisvorming: 25 lesuren</a:t>
            </a:r>
            <a:endParaRPr lang="nl-BE" sz="2800">
              <a:solidFill>
                <a:srgbClr val="A80F4F"/>
              </a:solidFill>
            </a:endParaRPr>
          </a:p>
        </p:txBody>
      </p:sp>
      <p:sp>
        <p:nvSpPr>
          <p:cNvPr id="3" name="Tijdelijke aanduiding voor inhoud 2"/>
          <p:cNvSpPr>
            <a:spLocks noGrp="1"/>
          </p:cNvSpPr>
          <p:nvPr>
            <p:ph idx="1"/>
          </p:nvPr>
        </p:nvSpPr>
        <p:spPr>
          <a:xfrm>
            <a:off x="791580" y="2996952"/>
            <a:ext cx="7992888" cy="4248472"/>
          </a:xfrm>
        </p:spPr>
        <p:txBody>
          <a:bodyPr/>
          <a:lstStyle/>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buNone/>
            </a:pPr>
            <a:endParaRPr lang="nl-BE" sz="1800"/>
          </a:p>
          <a:p>
            <a:pPr marL="0" indent="0">
              <a:lnSpc>
                <a:spcPct val="130000"/>
              </a:lnSpc>
              <a:buNone/>
            </a:pPr>
            <a:r>
              <a:rPr lang="nl-BE" sz="2000" b="1"/>
              <a:t> </a:t>
            </a:r>
            <a:endParaRPr lang="nl-BE" sz="1600" b="1"/>
          </a:p>
          <a:p>
            <a:pPr marL="0" indent="0">
              <a:lnSpc>
                <a:spcPct val="130000"/>
              </a:lnSpc>
              <a:buNone/>
            </a:pPr>
            <a:endParaRPr lang="nl-BE" sz="2000" b="1"/>
          </a:p>
          <a:p>
            <a:pPr>
              <a:buFont typeface="Wingdings" charset="2"/>
              <a:buChar char="§"/>
            </a:pPr>
            <a:endParaRPr lang="nl-BE" sz="2000" b="1"/>
          </a:p>
        </p:txBody>
      </p:sp>
      <p:sp>
        <p:nvSpPr>
          <p:cNvPr id="5" name="TextBox 3">
            <a:extLst>
              <a:ext uri="{FF2B5EF4-FFF2-40B4-BE49-F238E27FC236}">
                <a16:creationId xmlns:a16="http://schemas.microsoft.com/office/drawing/2014/main" id="{09EA071B-FA0B-A846-B432-C8A2A8941FA8}"/>
              </a:ext>
            </a:extLst>
          </p:cNvPr>
          <p:cNvSpPr txBox="1"/>
          <p:nvPr/>
        </p:nvSpPr>
        <p:spPr>
          <a:xfrm>
            <a:off x="926250" y="6287913"/>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 name="Picture 6">
            <a:extLst>
              <a:ext uri="{FF2B5EF4-FFF2-40B4-BE49-F238E27FC236}">
                <a16:creationId xmlns:a16="http://schemas.microsoft.com/office/drawing/2014/main" id="{91A7B8A8-9EAC-5D4E-9A0A-F9D7CEABE47B}"/>
              </a:ext>
            </a:extLst>
          </p:cNvPr>
          <p:cNvPicPr>
            <a:picLocks noChangeAspect="1"/>
          </p:cNvPicPr>
          <p:nvPr/>
        </p:nvPicPr>
        <p:blipFill>
          <a:blip r:embed="rId3"/>
          <a:stretch>
            <a:fillRect/>
          </a:stretch>
        </p:blipFill>
        <p:spPr>
          <a:xfrm>
            <a:off x="951651" y="6317769"/>
            <a:ext cx="1139898" cy="537996"/>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978AEC02-A255-3E43-8DF5-2B7852C38B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58" t="2235" r="88" b="112"/>
          <a:stretch/>
        </p:blipFill>
        <p:spPr>
          <a:xfrm>
            <a:off x="2698809" y="1403672"/>
            <a:ext cx="4183462" cy="4752792"/>
          </a:xfrm>
          <a:prstGeom prst="rect">
            <a:avLst/>
          </a:prstGeom>
        </p:spPr>
      </p:pic>
    </p:spTree>
    <p:extLst>
      <p:ext uri="{BB962C8B-B14F-4D97-AF65-F5344CB8AC3E}">
        <p14:creationId xmlns:p14="http://schemas.microsoft.com/office/powerpoint/2010/main" val="150623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graad in GO! atheneum Mariakerke</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5" name="Afbeelding 5">
            <a:extLst>
              <a:ext uri="{FF2B5EF4-FFF2-40B4-BE49-F238E27FC236}">
                <a16:creationId xmlns:a16="http://schemas.microsoft.com/office/drawing/2014/main" id="{4C059B09-4EF0-4512-B8DE-201C71210FC3}"/>
              </a:ext>
            </a:extLst>
          </p:cNvPr>
          <p:cNvPicPr>
            <a:picLocks noChangeAspect="1"/>
          </p:cNvPicPr>
          <p:nvPr/>
        </p:nvPicPr>
        <p:blipFill rotWithShape="1">
          <a:blip r:embed="rId3"/>
          <a:srcRect l="49389"/>
          <a:stretch/>
        </p:blipFill>
        <p:spPr>
          <a:xfrm>
            <a:off x="1903183" y="2184109"/>
            <a:ext cx="3807455" cy="2545079"/>
          </a:xfrm>
          <a:prstGeom prst="rect">
            <a:avLst/>
          </a:prstGeom>
        </p:spPr>
      </p:pic>
      <p:pic>
        <p:nvPicPr>
          <p:cNvPr id="10" name="Afbeelding 5">
            <a:extLst>
              <a:ext uri="{FF2B5EF4-FFF2-40B4-BE49-F238E27FC236}">
                <a16:creationId xmlns:a16="http://schemas.microsoft.com/office/drawing/2014/main" id="{7B1B90F9-66CE-DA43-BEC1-265D87F30027}"/>
              </a:ext>
            </a:extLst>
          </p:cNvPr>
          <p:cNvPicPr>
            <a:picLocks noChangeAspect="1"/>
          </p:cNvPicPr>
          <p:nvPr/>
        </p:nvPicPr>
        <p:blipFill rotWithShape="1">
          <a:blip r:embed="rId3"/>
          <a:srcRect r="87111"/>
          <a:stretch/>
        </p:blipFill>
        <p:spPr>
          <a:xfrm>
            <a:off x="431471" y="2184109"/>
            <a:ext cx="969665" cy="2545079"/>
          </a:xfrm>
          <a:prstGeom prst="rect">
            <a:avLst/>
          </a:prstGeom>
        </p:spPr>
      </p:pic>
      <p:pic>
        <p:nvPicPr>
          <p:cNvPr id="11" name="Afbeelding 5">
            <a:extLst>
              <a:ext uri="{FF2B5EF4-FFF2-40B4-BE49-F238E27FC236}">
                <a16:creationId xmlns:a16="http://schemas.microsoft.com/office/drawing/2014/main" id="{FFF04A10-7204-9F49-BF4D-0122EF6FA388}"/>
              </a:ext>
            </a:extLst>
          </p:cNvPr>
          <p:cNvPicPr>
            <a:picLocks noChangeAspect="1"/>
          </p:cNvPicPr>
          <p:nvPr/>
        </p:nvPicPr>
        <p:blipFill rotWithShape="1">
          <a:blip r:embed="rId3"/>
          <a:srcRect l="24823" r="67453"/>
          <a:stretch/>
        </p:blipFill>
        <p:spPr>
          <a:xfrm>
            <a:off x="1372617" y="2184109"/>
            <a:ext cx="581056" cy="2545079"/>
          </a:xfrm>
          <a:prstGeom prst="rect">
            <a:avLst/>
          </a:prstGeom>
        </p:spPr>
      </p:pic>
      <p:sp>
        <p:nvSpPr>
          <p:cNvPr id="12" name="Tekstvak 11">
            <a:extLst>
              <a:ext uri="{FF2B5EF4-FFF2-40B4-BE49-F238E27FC236}">
                <a16:creationId xmlns:a16="http://schemas.microsoft.com/office/drawing/2014/main" id="{72821AEE-AC59-4195-9901-A7C7C1C053E6}"/>
              </a:ext>
            </a:extLst>
          </p:cNvPr>
          <p:cNvSpPr txBox="1"/>
          <p:nvPr/>
        </p:nvSpPr>
        <p:spPr>
          <a:xfrm>
            <a:off x="5856515" y="2336799"/>
            <a:ext cx="365397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t>4u modules </a:t>
            </a:r>
            <a:endParaRPr lang="nl-NL" sz="1500">
              <a:cs typeface="Calibri"/>
            </a:endParaRPr>
          </a:p>
          <a:p>
            <a:r>
              <a:rPr lang="nl-NL" sz="1500">
                <a:cs typeface="Calibri"/>
              </a:rPr>
              <a:t>1u digitale en leercompetenties</a:t>
            </a:r>
          </a:p>
        </p:txBody>
      </p:sp>
      <p:cxnSp>
        <p:nvCxnSpPr>
          <p:cNvPr id="13" name="Rechte verbindingslijn met pijl 12">
            <a:extLst>
              <a:ext uri="{FF2B5EF4-FFF2-40B4-BE49-F238E27FC236}">
                <a16:creationId xmlns:a16="http://schemas.microsoft.com/office/drawing/2014/main" id="{BB26054A-A80A-40E9-83C4-D0AD7670045F}"/>
              </a:ext>
            </a:extLst>
          </p:cNvPr>
          <p:cNvCxnSpPr/>
          <p:nvPr/>
        </p:nvCxnSpPr>
        <p:spPr>
          <a:xfrm flipV="1">
            <a:off x="5217886" y="2647043"/>
            <a:ext cx="635908" cy="3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1DBBF26E-862A-4D32-84B0-5594A3D5F691}"/>
              </a:ext>
            </a:extLst>
          </p:cNvPr>
          <p:cNvCxnSpPr>
            <a:cxnSpLocks/>
          </p:cNvCxnSpPr>
          <p:nvPr/>
        </p:nvCxnSpPr>
        <p:spPr>
          <a:xfrm flipV="1">
            <a:off x="5217885" y="3790042"/>
            <a:ext cx="635908" cy="3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0645049B-9493-4EC1-A128-E02CBA1ACCA7}"/>
              </a:ext>
            </a:extLst>
          </p:cNvPr>
          <p:cNvSpPr txBox="1"/>
          <p:nvPr/>
        </p:nvSpPr>
        <p:spPr>
          <a:xfrm>
            <a:off x="5856515" y="3493408"/>
            <a:ext cx="3082470" cy="9694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500"/>
              <a:t>5u basisopties </a:t>
            </a:r>
          </a:p>
          <a:p>
            <a:r>
              <a:rPr lang="nl-NL" sz="1500">
                <a:cs typeface="Calibri"/>
              </a:rPr>
              <a:t>2u differentiatie</a:t>
            </a:r>
          </a:p>
          <a:p>
            <a:endParaRPr lang="nl-NL" sz="1500" i="1">
              <a:cs typeface="Calibri"/>
            </a:endParaRPr>
          </a:p>
          <a:p>
            <a:endParaRPr lang="nl-NL" sz="1350">
              <a:cs typeface="Calibri"/>
            </a:endParaRPr>
          </a:p>
        </p:txBody>
      </p:sp>
      <p:sp>
        <p:nvSpPr>
          <p:cNvPr id="3" name="Rechthoek: afgeronde hoeken 2">
            <a:extLst>
              <a:ext uri="{FF2B5EF4-FFF2-40B4-BE49-F238E27FC236}">
                <a16:creationId xmlns:a16="http://schemas.microsoft.com/office/drawing/2014/main" id="{53A8081E-5358-4E34-8E09-134DAB1EBA8F}"/>
              </a:ext>
            </a:extLst>
          </p:cNvPr>
          <p:cNvSpPr/>
          <p:nvPr/>
        </p:nvSpPr>
        <p:spPr>
          <a:xfrm>
            <a:off x="3806910" y="3763081"/>
            <a:ext cx="1859642" cy="9661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TextBox 3">
            <a:extLst>
              <a:ext uri="{FF2B5EF4-FFF2-40B4-BE49-F238E27FC236}">
                <a16:creationId xmlns:a16="http://schemas.microsoft.com/office/drawing/2014/main" id="{B82B595D-9129-BF1D-5A54-4E071CEFD5AF}"/>
              </a:ext>
            </a:extLst>
          </p:cNvPr>
          <p:cNvSpPr txBox="1"/>
          <p:nvPr/>
        </p:nvSpPr>
        <p:spPr>
          <a:xfrm>
            <a:off x="926250" y="6287913"/>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6" name="Picture 6">
            <a:extLst>
              <a:ext uri="{FF2B5EF4-FFF2-40B4-BE49-F238E27FC236}">
                <a16:creationId xmlns:a16="http://schemas.microsoft.com/office/drawing/2014/main" id="{45D842F5-3E4A-4BB7-122A-F00FCB2A1C89}"/>
              </a:ext>
            </a:extLst>
          </p:cNvPr>
          <p:cNvPicPr>
            <a:picLocks noChangeAspect="1"/>
          </p:cNvPicPr>
          <p:nvPr/>
        </p:nvPicPr>
        <p:blipFill>
          <a:blip r:embed="rId4"/>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4882763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graad in GO! atheneum Mariakerke – 2A</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5" name="Tekstvak 4">
            <a:extLst>
              <a:ext uri="{FF2B5EF4-FFF2-40B4-BE49-F238E27FC236}">
                <a16:creationId xmlns:a16="http://schemas.microsoft.com/office/drawing/2014/main" id="{634D30BA-65E5-49F9-9CAF-1221E0874F8B}"/>
              </a:ext>
            </a:extLst>
          </p:cNvPr>
          <p:cNvSpPr txBox="1"/>
          <p:nvPr/>
        </p:nvSpPr>
        <p:spPr>
          <a:xfrm>
            <a:off x="431471" y="1814397"/>
            <a:ext cx="2928256"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2000" b="1">
                <a:solidFill>
                  <a:schemeClr val="tx2"/>
                </a:solidFill>
                <a:cs typeface="Calibri"/>
              </a:rPr>
              <a:t>Basisopties (5 uren)</a:t>
            </a:r>
            <a:endParaRPr lang="nl-NL" sz="2000">
              <a:solidFill>
                <a:schemeClr val="tx2"/>
              </a:solidFill>
              <a:cs typeface="Calibri"/>
            </a:endParaRPr>
          </a:p>
        </p:txBody>
      </p:sp>
      <p:sp>
        <p:nvSpPr>
          <p:cNvPr id="3" name="Tekstvak 2">
            <a:extLst>
              <a:ext uri="{FF2B5EF4-FFF2-40B4-BE49-F238E27FC236}">
                <a16:creationId xmlns:a16="http://schemas.microsoft.com/office/drawing/2014/main" id="{5E9DBBDC-346C-375E-2749-0E8E82096813}"/>
              </a:ext>
            </a:extLst>
          </p:cNvPr>
          <p:cNvSpPr txBox="1"/>
          <p:nvPr/>
        </p:nvSpPr>
        <p:spPr>
          <a:xfrm>
            <a:off x="431470" y="2191423"/>
            <a:ext cx="7970408" cy="35163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nl-NL" sz="2800">
              <a:solidFill>
                <a:schemeClr val="bg1">
                  <a:lumMod val="50000"/>
                </a:schemeClr>
              </a:solidFill>
              <a:cs typeface="Calibri"/>
            </a:endParaRPr>
          </a:p>
          <a:p>
            <a:pPr marL="214313" indent="-214313">
              <a:buFont typeface="Arial"/>
              <a:buChar char="•"/>
            </a:pPr>
            <a:r>
              <a:rPr lang="nl-NL" sz="2800">
                <a:solidFill>
                  <a:schemeClr val="bg1">
                    <a:lumMod val="50000"/>
                  </a:schemeClr>
                </a:solidFill>
                <a:cs typeface="Calibri"/>
              </a:rPr>
              <a:t>Economie en organisatie</a:t>
            </a:r>
          </a:p>
          <a:p>
            <a:pPr marL="214313" indent="-214313">
              <a:buFont typeface="Arial"/>
              <a:buChar char="•"/>
            </a:pPr>
            <a:r>
              <a:rPr lang="nl-NL" sz="2800">
                <a:solidFill>
                  <a:schemeClr val="bg1">
                    <a:lumMod val="50000"/>
                  </a:schemeClr>
                </a:solidFill>
                <a:cs typeface="Calibri"/>
              </a:rPr>
              <a:t>Klassieke talen</a:t>
            </a:r>
          </a:p>
          <a:p>
            <a:pPr marL="214313" indent="-214313">
              <a:buFont typeface="Arial"/>
              <a:buChar char="•"/>
            </a:pPr>
            <a:r>
              <a:rPr lang="nl-NL" sz="2800">
                <a:solidFill>
                  <a:schemeClr val="bg1">
                    <a:lumMod val="50000"/>
                  </a:schemeClr>
                </a:solidFill>
                <a:cs typeface="Calibri"/>
              </a:rPr>
              <a:t>Maatschappij en welzijn</a:t>
            </a:r>
          </a:p>
          <a:p>
            <a:pPr marL="214313" indent="-214313">
              <a:buFont typeface="Arial"/>
              <a:buChar char="•"/>
            </a:pPr>
            <a:r>
              <a:rPr lang="nl-NL" sz="2800">
                <a:solidFill>
                  <a:schemeClr val="bg1">
                    <a:lumMod val="50000"/>
                  </a:schemeClr>
                </a:solidFill>
                <a:cs typeface="Calibri"/>
              </a:rPr>
              <a:t>Moderne talen – wetenschappen </a:t>
            </a:r>
          </a:p>
          <a:p>
            <a:pPr marL="214313" indent="-214313">
              <a:buFont typeface="Arial"/>
              <a:buChar char="•"/>
            </a:pPr>
            <a:r>
              <a:rPr lang="nl-NL" sz="2800">
                <a:solidFill>
                  <a:schemeClr val="bg1">
                    <a:lumMod val="50000"/>
                  </a:schemeClr>
                </a:solidFill>
                <a:cs typeface="Calibri"/>
              </a:rPr>
              <a:t>STEM – wetenschappen </a:t>
            </a:r>
          </a:p>
          <a:p>
            <a:pPr lvl="1"/>
            <a:endParaRPr lang="nl-NL" sz="2800">
              <a:solidFill>
                <a:schemeClr val="bg1">
                  <a:lumMod val="50000"/>
                </a:schemeClr>
              </a:solidFill>
              <a:cs typeface="Calibri"/>
            </a:endParaRPr>
          </a:p>
          <a:p>
            <a:pPr lvl="1">
              <a:buFont typeface="Arial"/>
            </a:pPr>
            <a:endParaRPr lang="nl-NL" sz="2800">
              <a:solidFill>
                <a:schemeClr val="bg1">
                  <a:lumMod val="50000"/>
                </a:schemeClr>
              </a:solidFill>
              <a:cs typeface="Calibri"/>
            </a:endParaRPr>
          </a:p>
        </p:txBody>
      </p:sp>
      <p:sp>
        <p:nvSpPr>
          <p:cNvPr id="12" name="TextBox 3">
            <a:extLst>
              <a:ext uri="{FF2B5EF4-FFF2-40B4-BE49-F238E27FC236}">
                <a16:creationId xmlns:a16="http://schemas.microsoft.com/office/drawing/2014/main" id="{1C1BA5E4-44CB-9B6E-415E-85CFE3CF96DB}"/>
              </a:ext>
            </a:extLst>
          </p:cNvPr>
          <p:cNvSpPr txBox="1"/>
          <p:nvPr/>
        </p:nvSpPr>
        <p:spPr>
          <a:xfrm>
            <a:off x="926250" y="6287913"/>
            <a:ext cx="219497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a:cs typeface="Calibri"/>
            </a:endParaRPr>
          </a:p>
        </p:txBody>
      </p:sp>
      <p:pic>
        <p:nvPicPr>
          <p:cNvPr id="13" name="Picture 6">
            <a:extLst>
              <a:ext uri="{FF2B5EF4-FFF2-40B4-BE49-F238E27FC236}">
                <a16:creationId xmlns:a16="http://schemas.microsoft.com/office/drawing/2014/main" id="{C1E148CA-C28D-E0DF-D58E-1EB4C7EC20B3}"/>
              </a:ext>
            </a:extLst>
          </p:cNvPr>
          <p:cNvPicPr>
            <a:picLocks noChangeAspect="1"/>
          </p:cNvPicPr>
          <p:nvPr/>
        </p:nvPicPr>
        <p:blipFill>
          <a:blip r:embed="rId3"/>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36868331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en tweede graad in GO! atheneum Mariakerke – overzicht</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aphicFrame>
        <p:nvGraphicFramePr>
          <p:cNvPr id="14" name="Tabel 13">
            <a:extLst>
              <a:ext uri="{FF2B5EF4-FFF2-40B4-BE49-F238E27FC236}">
                <a16:creationId xmlns:a16="http://schemas.microsoft.com/office/drawing/2014/main" id="{D749B262-BA6A-4115-6AB2-D09A8E85D0AC}"/>
              </a:ext>
            </a:extLst>
          </p:cNvPr>
          <p:cNvGraphicFramePr>
            <a:graphicFrameLocks noGrp="1"/>
          </p:cNvGraphicFramePr>
          <p:nvPr>
            <p:extLst>
              <p:ext uri="{D42A27DB-BD31-4B8C-83A1-F6EECF244321}">
                <p14:modId xmlns:p14="http://schemas.microsoft.com/office/powerpoint/2010/main" val="3368417197"/>
              </p:ext>
            </p:extLst>
          </p:nvPr>
        </p:nvGraphicFramePr>
        <p:xfrm>
          <a:off x="431471" y="2110773"/>
          <a:ext cx="1843024" cy="2555515"/>
        </p:xfrm>
        <a:graphic>
          <a:graphicData uri="http://schemas.openxmlformats.org/drawingml/2006/table">
            <a:tbl>
              <a:tblPr firstRow="1" firstCol="1" bandRow="1">
                <a:tableStyleId>{5C22544A-7EE6-4342-B048-85BDC9FD1C3A}</a:tableStyleId>
              </a:tblPr>
              <a:tblGrid>
                <a:gridCol w="1843024">
                  <a:extLst>
                    <a:ext uri="{9D8B030D-6E8A-4147-A177-3AD203B41FA5}">
                      <a16:colId xmlns:a16="http://schemas.microsoft.com/office/drawing/2014/main" val="3045155220"/>
                    </a:ext>
                  </a:extLst>
                </a:gridCol>
              </a:tblGrid>
              <a:tr h="326144">
                <a:tc>
                  <a:txBody>
                    <a:bodyPr/>
                    <a:lstStyle/>
                    <a:p>
                      <a:pPr lvl="0" algn="ctr">
                        <a:buNone/>
                      </a:pPr>
                      <a:r>
                        <a:rPr lang="nl-BE" sz="1400">
                          <a:effectLst/>
                          <a:latin typeface="Calibri"/>
                          <a:ea typeface="Times New Roman" panose="02020603050405020304" pitchFamily="18" charset="0"/>
                          <a:cs typeface="Times New Roman"/>
                        </a:rPr>
                        <a:t>1ste jaar</a:t>
                      </a:r>
                      <a:endParaRPr lang="nl-BE" sz="1400" err="1">
                        <a:effectLst/>
                        <a:latin typeface="Calibri"/>
                        <a:ea typeface="Times New Roman" panose="02020603050405020304" pitchFamily="18" charset="0"/>
                        <a:cs typeface="Times New Roman"/>
                      </a:endParaRPr>
                    </a:p>
                  </a:txBody>
                  <a:tcPr marL="51435" marR="51435" marT="0" marB="0">
                    <a:solidFill>
                      <a:srgbClr val="92D050"/>
                    </a:solidFill>
                  </a:tcPr>
                </a:tc>
                <a:extLst>
                  <a:ext uri="{0D108BD9-81ED-4DB2-BD59-A6C34878D82A}">
                    <a16:rowId xmlns:a16="http://schemas.microsoft.com/office/drawing/2014/main" val="3746888500"/>
                  </a:ext>
                </a:extLst>
              </a:tr>
              <a:tr h="388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effectLst/>
                          <a:latin typeface="+mn-lt"/>
                          <a:ea typeface="Times New Roman" panose="02020603050405020304" pitchFamily="18" charset="0"/>
                          <a:cs typeface="Times New Roman"/>
                        </a:rPr>
                        <a:t>cultuur en filosofie</a:t>
                      </a:r>
                    </a:p>
                  </a:txBody>
                  <a:tcPr marL="51435" marR="51435" marT="0" marB="0" anchor="ctr">
                    <a:solidFill>
                      <a:srgbClr val="92D050"/>
                    </a:solidFill>
                  </a:tcPr>
                </a:tc>
                <a:extLst>
                  <a:ext uri="{0D108BD9-81ED-4DB2-BD59-A6C34878D82A}">
                    <a16:rowId xmlns:a16="http://schemas.microsoft.com/office/drawing/2014/main" val="2228725505"/>
                  </a:ext>
                </a:extLst>
              </a:tr>
              <a:tr h="388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effectLst/>
                          <a:latin typeface="+mn-lt"/>
                          <a:ea typeface="Times New Roman" panose="02020603050405020304" pitchFamily="18" charset="0"/>
                          <a:cs typeface="Times New Roman"/>
                        </a:rPr>
                        <a:t>duurzaam ondernemen</a:t>
                      </a:r>
                    </a:p>
                  </a:txBody>
                  <a:tcPr marL="51435" marR="51435" marT="0" marB="0" anchor="ctr">
                    <a:solidFill>
                      <a:srgbClr val="92D050"/>
                    </a:solidFill>
                  </a:tcPr>
                </a:tc>
                <a:extLst>
                  <a:ext uri="{0D108BD9-81ED-4DB2-BD59-A6C34878D82A}">
                    <a16:rowId xmlns:a16="http://schemas.microsoft.com/office/drawing/2014/main" val="3486920539"/>
                  </a:ext>
                </a:extLst>
              </a:tr>
              <a:tr h="388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effectLst/>
                          <a:latin typeface="+mn-lt"/>
                          <a:ea typeface="Times New Roman" panose="02020603050405020304" pitchFamily="18" charset="0"/>
                          <a:cs typeface="Times New Roman"/>
                        </a:rPr>
                        <a:t>Latijn 4 uur/2u</a:t>
                      </a:r>
                    </a:p>
                  </a:txBody>
                  <a:tcPr marL="51435" marR="51435" marT="0" marB="0" anchor="ctr">
                    <a:solidFill>
                      <a:srgbClr val="92D050"/>
                    </a:solidFill>
                  </a:tcPr>
                </a:tc>
                <a:extLst>
                  <a:ext uri="{0D108BD9-81ED-4DB2-BD59-A6C34878D82A}">
                    <a16:rowId xmlns:a16="http://schemas.microsoft.com/office/drawing/2014/main" val="629911310"/>
                  </a:ext>
                </a:extLst>
              </a:tr>
              <a:tr h="326144">
                <a:tc>
                  <a:txBody>
                    <a:bodyPr/>
                    <a:lstStyle/>
                    <a:p>
                      <a:pPr lvl="0" algn="ctr">
                        <a:buNone/>
                      </a:pPr>
                      <a:r>
                        <a:rPr lang="nl-NL" sz="1400" b="0" err="1">
                          <a:effectLst/>
                          <a:latin typeface="Calibri"/>
                          <a:ea typeface="Times New Roman" panose="02020603050405020304" pitchFamily="18" charset="0"/>
                          <a:cs typeface="Times New Roman"/>
                        </a:rPr>
                        <a:t>digiTAAL</a:t>
                      </a:r>
                      <a:endParaRPr lang="nl-BE" sz="1400" b="0">
                        <a:effectLst/>
                        <a:latin typeface="Calibri"/>
                        <a:ea typeface="Times New Roman" panose="02020603050405020304" pitchFamily="18" charset="0"/>
                        <a:cs typeface="Times New Roman"/>
                      </a:endParaRPr>
                    </a:p>
                  </a:txBody>
                  <a:tcPr marL="51435" marR="51435" marT="0" marB="0" anchor="ctr">
                    <a:solidFill>
                      <a:srgbClr val="92D050"/>
                    </a:solidFill>
                  </a:tcPr>
                </a:tc>
                <a:extLst>
                  <a:ext uri="{0D108BD9-81ED-4DB2-BD59-A6C34878D82A}">
                    <a16:rowId xmlns:a16="http://schemas.microsoft.com/office/drawing/2014/main" val="3851818304"/>
                  </a:ext>
                </a:extLst>
              </a:tr>
              <a:tr h="412807">
                <a:tc>
                  <a:txBody>
                    <a:bodyPr/>
                    <a:lstStyle/>
                    <a:p>
                      <a:pPr lvl="0" algn="ctr">
                        <a:buNone/>
                      </a:pPr>
                      <a:r>
                        <a:rPr lang="nl-BE" sz="1400" b="0">
                          <a:effectLst/>
                          <a:latin typeface="Calibri"/>
                          <a:ea typeface="Times New Roman" panose="02020603050405020304" pitchFamily="18" charset="0"/>
                          <a:cs typeface="Times New Roman"/>
                        </a:rPr>
                        <a:t>wetenschappen</a:t>
                      </a:r>
                    </a:p>
                  </a:txBody>
                  <a:tcPr marL="51435" marR="51435" marT="0" marB="0" anchor="ctr">
                    <a:solidFill>
                      <a:srgbClr val="92D050"/>
                    </a:solidFill>
                  </a:tcPr>
                </a:tc>
                <a:extLst>
                  <a:ext uri="{0D108BD9-81ED-4DB2-BD59-A6C34878D82A}">
                    <a16:rowId xmlns:a16="http://schemas.microsoft.com/office/drawing/2014/main" val="640642739"/>
                  </a:ext>
                </a:extLst>
              </a:tr>
              <a:tr h="326144">
                <a:tc>
                  <a:txBody>
                    <a:bodyPr/>
                    <a:lstStyle/>
                    <a:p>
                      <a:pPr lvl="0" algn="ctr">
                        <a:buNone/>
                      </a:pPr>
                      <a:r>
                        <a:rPr lang="nl-BE" sz="1400" b="0">
                          <a:effectLst/>
                          <a:latin typeface="Calibri"/>
                          <a:ea typeface="Times New Roman" panose="02020603050405020304" pitchFamily="18" charset="0"/>
                          <a:cs typeface="Times New Roman"/>
                        </a:rPr>
                        <a:t>WAB</a:t>
                      </a:r>
                    </a:p>
                  </a:txBody>
                  <a:tcPr marL="51435" marR="51435" marT="0" marB="0" anchor="ctr">
                    <a:solidFill>
                      <a:srgbClr val="92D050"/>
                    </a:solidFill>
                  </a:tcPr>
                </a:tc>
                <a:extLst>
                  <a:ext uri="{0D108BD9-81ED-4DB2-BD59-A6C34878D82A}">
                    <a16:rowId xmlns:a16="http://schemas.microsoft.com/office/drawing/2014/main" val="2578679169"/>
                  </a:ext>
                </a:extLst>
              </a:tr>
            </a:tbl>
          </a:graphicData>
        </a:graphic>
      </p:graphicFrame>
      <p:graphicFrame>
        <p:nvGraphicFramePr>
          <p:cNvPr id="6" name="Tabel 5">
            <a:extLst>
              <a:ext uri="{FF2B5EF4-FFF2-40B4-BE49-F238E27FC236}">
                <a16:creationId xmlns:a16="http://schemas.microsoft.com/office/drawing/2014/main" id="{DD206843-20DB-1F6A-D931-7E1074B42A6E}"/>
              </a:ext>
            </a:extLst>
          </p:cNvPr>
          <p:cNvGraphicFramePr>
            <a:graphicFrameLocks noGrp="1"/>
          </p:cNvGraphicFramePr>
          <p:nvPr>
            <p:extLst>
              <p:ext uri="{D42A27DB-BD31-4B8C-83A1-F6EECF244321}">
                <p14:modId xmlns:p14="http://schemas.microsoft.com/office/powerpoint/2010/main" val="1804060334"/>
              </p:ext>
            </p:extLst>
          </p:nvPr>
        </p:nvGraphicFramePr>
        <p:xfrm>
          <a:off x="2345241" y="2108278"/>
          <a:ext cx="2422643" cy="2558010"/>
        </p:xfrm>
        <a:graphic>
          <a:graphicData uri="http://schemas.openxmlformats.org/drawingml/2006/table">
            <a:tbl>
              <a:tblPr firstRow="1" bandRow="1">
                <a:tableStyleId>{5C22544A-7EE6-4342-B048-85BDC9FD1C3A}</a:tableStyleId>
              </a:tblPr>
              <a:tblGrid>
                <a:gridCol w="2422643">
                  <a:extLst>
                    <a:ext uri="{9D8B030D-6E8A-4147-A177-3AD203B41FA5}">
                      <a16:colId xmlns:a16="http://schemas.microsoft.com/office/drawing/2014/main" val="1151544180"/>
                    </a:ext>
                  </a:extLst>
                </a:gridCol>
              </a:tblGrid>
              <a:tr h="311507">
                <a:tc>
                  <a:txBody>
                    <a:bodyPr/>
                    <a:lstStyle/>
                    <a:p>
                      <a:pPr algn="ctr" rtl="0" fontAlgn="base"/>
                      <a:r>
                        <a:rPr lang="nl-BE" sz="1400">
                          <a:effectLst/>
                        </a:rPr>
                        <a:t>2de jaar​</a:t>
                      </a:r>
                      <a:endParaRPr lang="nl-BE" sz="1400" b="1">
                        <a:solidFill>
                          <a:srgbClr val="FFFFFF"/>
                        </a:solidFill>
                        <a:effectLst/>
                      </a:endParaRPr>
                    </a:p>
                  </a:txBody>
                  <a:tcPr marL="68580" marR="68580" marT="34290" marB="34290">
                    <a:solidFill>
                      <a:srgbClr val="92D050"/>
                    </a:solidFill>
                  </a:tcPr>
                </a:tc>
                <a:extLst>
                  <a:ext uri="{0D108BD9-81ED-4DB2-BD59-A6C34878D82A}">
                    <a16:rowId xmlns:a16="http://schemas.microsoft.com/office/drawing/2014/main" val="1073001219"/>
                  </a:ext>
                </a:extLst>
              </a:tr>
              <a:tr h="394868">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BE" sz="1400">
                          <a:solidFill>
                            <a:schemeClr val="bg1"/>
                          </a:solidFill>
                          <a:effectLst/>
                        </a:rPr>
                        <a:t>maatschappij en welzijn</a:t>
                      </a:r>
                    </a:p>
                  </a:txBody>
                  <a:tcPr marL="68580" marR="68580" marT="34290" marB="34290" anchor="ctr">
                    <a:solidFill>
                      <a:srgbClr val="92D050"/>
                    </a:solidFill>
                  </a:tcPr>
                </a:tc>
                <a:extLst>
                  <a:ext uri="{0D108BD9-81ED-4DB2-BD59-A6C34878D82A}">
                    <a16:rowId xmlns:a16="http://schemas.microsoft.com/office/drawing/2014/main" val="3131183121"/>
                  </a:ext>
                </a:extLst>
              </a:tr>
              <a:tr h="394868">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BE" sz="1400">
                          <a:solidFill>
                            <a:schemeClr val="bg1"/>
                          </a:solidFill>
                          <a:effectLst/>
                        </a:rPr>
                        <a:t>economie en organisatie</a:t>
                      </a:r>
                    </a:p>
                  </a:txBody>
                  <a:tcPr marL="68580" marR="68580" marT="34290" marB="34290" anchor="ctr">
                    <a:solidFill>
                      <a:srgbClr val="92D050"/>
                    </a:solidFill>
                  </a:tcPr>
                </a:tc>
                <a:extLst>
                  <a:ext uri="{0D108BD9-81ED-4DB2-BD59-A6C34878D82A}">
                    <a16:rowId xmlns:a16="http://schemas.microsoft.com/office/drawing/2014/main" val="988562919"/>
                  </a:ext>
                </a:extLst>
              </a:tr>
              <a:tr h="394868">
                <a:tc>
                  <a:txBody>
                    <a:bodyPr/>
                    <a:lstStyle/>
                    <a:p>
                      <a:pPr algn="ctr" rtl="0" fontAlgn="base"/>
                      <a:r>
                        <a:rPr lang="nl-BE" sz="1400">
                          <a:solidFill>
                            <a:schemeClr val="bg1"/>
                          </a:solidFill>
                          <a:effectLst/>
                        </a:rPr>
                        <a:t>klassieke talen​</a:t>
                      </a:r>
                      <a:endParaRPr lang="nl-BE" sz="1400" b="1">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2799840800"/>
                  </a:ext>
                </a:extLst>
              </a:tr>
              <a:tr h="52751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BE" sz="1400">
                          <a:solidFill>
                            <a:schemeClr val="bg1"/>
                          </a:solidFill>
                          <a:effectLst/>
                        </a:rPr>
                        <a:t>moderne talen - wetenschappen​</a:t>
                      </a:r>
                    </a:p>
                  </a:txBody>
                  <a:tcPr marL="68580" marR="68580" marT="34290" marB="34290" anchor="ctr">
                    <a:solidFill>
                      <a:srgbClr val="92D050"/>
                    </a:solidFill>
                  </a:tcPr>
                </a:tc>
                <a:extLst>
                  <a:ext uri="{0D108BD9-81ED-4DB2-BD59-A6C34878D82A}">
                    <a16:rowId xmlns:a16="http://schemas.microsoft.com/office/drawing/2014/main" val="2452341616"/>
                  </a:ext>
                </a:extLst>
              </a:tr>
              <a:tr h="53438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BE" sz="1400">
                          <a:solidFill>
                            <a:schemeClr val="bg1"/>
                          </a:solidFill>
                          <a:effectLst/>
                        </a:rPr>
                        <a:t>STEM-wetenschappen​</a:t>
                      </a:r>
                    </a:p>
                  </a:txBody>
                  <a:tcPr marL="68580" marR="68580" marT="34290" marB="34290" anchor="ctr">
                    <a:solidFill>
                      <a:srgbClr val="92D050"/>
                    </a:solidFill>
                  </a:tcPr>
                </a:tc>
                <a:extLst>
                  <a:ext uri="{0D108BD9-81ED-4DB2-BD59-A6C34878D82A}">
                    <a16:rowId xmlns:a16="http://schemas.microsoft.com/office/drawing/2014/main" val="3752275080"/>
                  </a:ext>
                </a:extLst>
              </a:tr>
            </a:tbl>
          </a:graphicData>
        </a:graphic>
      </p:graphicFrame>
      <p:graphicFrame>
        <p:nvGraphicFramePr>
          <p:cNvPr id="10" name="Tabel 9">
            <a:extLst>
              <a:ext uri="{FF2B5EF4-FFF2-40B4-BE49-F238E27FC236}">
                <a16:creationId xmlns:a16="http://schemas.microsoft.com/office/drawing/2014/main" id="{237B6E51-4D34-9B5B-7AA0-C7861E7FC97F}"/>
              </a:ext>
            </a:extLst>
          </p:cNvPr>
          <p:cNvGraphicFramePr>
            <a:graphicFrameLocks noGrp="1"/>
          </p:cNvGraphicFramePr>
          <p:nvPr>
            <p:extLst>
              <p:ext uri="{D42A27DB-BD31-4B8C-83A1-F6EECF244321}">
                <p14:modId xmlns:p14="http://schemas.microsoft.com/office/powerpoint/2010/main" val="2470669227"/>
              </p:ext>
            </p:extLst>
          </p:nvPr>
        </p:nvGraphicFramePr>
        <p:xfrm>
          <a:off x="4875173" y="2115247"/>
          <a:ext cx="3667704" cy="2535852"/>
        </p:xfrm>
        <a:graphic>
          <a:graphicData uri="http://schemas.openxmlformats.org/drawingml/2006/table">
            <a:tbl>
              <a:tblPr firstRow="1" firstCol="1" bandRow="1">
                <a:tableStyleId>{5C22544A-7EE6-4342-B048-85BDC9FD1C3A}</a:tableStyleId>
              </a:tblPr>
              <a:tblGrid>
                <a:gridCol w="1833852">
                  <a:extLst>
                    <a:ext uri="{9D8B030D-6E8A-4147-A177-3AD203B41FA5}">
                      <a16:colId xmlns:a16="http://schemas.microsoft.com/office/drawing/2014/main" val="497896625"/>
                    </a:ext>
                  </a:extLst>
                </a:gridCol>
                <a:gridCol w="1833852">
                  <a:extLst>
                    <a:ext uri="{9D8B030D-6E8A-4147-A177-3AD203B41FA5}">
                      <a16:colId xmlns:a16="http://schemas.microsoft.com/office/drawing/2014/main" val="940600984"/>
                    </a:ext>
                  </a:extLst>
                </a:gridCol>
              </a:tblGrid>
              <a:tr h="286059">
                <a:tc>
                  <a:txBody>
                    <a:bodyPr/>
                    <a:lstStyle/>
                    <a:p>
                      <a:pPr lvl="0" algn="ctr">
                        <a:buNone/>
                      </a:pPr>
                      <a:r>
                        <a:rPr lang="nl-BE" sz="1400" b="1">
                          <a:solidFill>
                            <a:schemeClr val="bg1"/>
                          </a:solidFill>
                          <a:effectLst/>
                          <a:latin typeface="Calibri"/>
                          <a:ea typeface="Times New Roman" panose="02020603050405020304" pitchFamily="18" charset="0"/>
                          <a:cs typeface="Times New Roman"/>
                        </a:rPr>
                        <a:t>3de jaar</a:t>
                      </a:r>
                    </a:p>
                  </a:txBody>
                  <a:tcPr marL="51435" marR="51435" marT="0" marB="0">
                    <a:solidFill>
                      <a:srgbClr val="92D050"/>
                    </a:solidFill>
                  </a:tcPr>
                </a:tc>
                <a:tc>
                  <a:txBody>
                    <a:bodyPr/>
                    <a:lstStyle/>
                    <a:p>
                      <a:pPr lvl="0" algn="ctr">
                        <a:lnSpc>
                          <a:spcPct val="100000"/>
                        </a:lnSpc>
                        <a:spcBef>
                          <a:spcPts val="0"/>
                        </a:spcBef>
                        <a:spcAft>
                          <a:spcPts val="0"/>
                        </a:spcAft>
                        <a:buNone/>
                      </a:pPr>
                      <a:r>
                        <a:rPr lang="nl-BE" sz="1400" b="1" i="0" u="none" strike="noStrike" noProof="0">
                          <a:solidFill>
                            <a:schemeClr val="bg1"/>
                          </a:solidFill>
                          <a:effectLst/>
                          <a:latin typeface="Calibri"/>
                        </a:rPr>
                        <a:t>4de jaar</a:t>
                      </a:r>
                      <a:endParaRPr lang="nl-BE" sz="1400" b="1" i="0" u="none" strike="noStrike" noProof="0">
                        <a:solidFill>
                          <a:schemeClr val="bg1"/>
                        </a:solidFill>
                        <a:effectLst/>
                      </a:endParaRPr>
                    </a:p>
                  </a:txBody>
                  <a:tcPr marL="51435" marR="51435" marT="0" marB="0">
                    <a:solidFill>
                      <a:srgbClr val="92D050"/>
                    </a:solidFill>
                  </a:tcPr>
                </a:tc>
                <a:extLst>
                  <a:ext uri="{0D108BD9-81ED-4DB2-BD59-A6C34878D82A}">
                    <a16:rowId xmlns:a16="http://schemas.microsoft.com/office/drawing/2014/main" val="3746888500"/>
                  </a:ext>
                </a:extLst>
              </a:tr>
              <a:tr h="4045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solidFill>
                            <a:schemeClr val="bg1"/>
                          </a:solidFill>
                          <a:effectLst/>
                          <a:latin typeface="+mn-lt"/>
                          <a:ea typeface="Times New Roman" panose="02020603050405020304" pitchFamily="18" charset="0"/>
                          <a:cs typeface="Times New Roman"/>
                        </a:rPr>
                        <a:t>humane wetenschappen</a:t>
                      </a:r>
                    </a:p>
                  </a:txBody>
                  <a:tcPr marL="51435" marR="51435" marT="0" marB="0" anchor="ctr">
                    <a:solidFill>
                      <a:srgbClr val="92D050"/>
                    </a:solidFill>
                  </a:tcPr>
                </a:tc>
                <a:tc hMerge="1">
                  <a:txBody>
                    <a:bodyPr/>
                    <a:lstStyle/>
                    <a:p>
                      <a:endParaRPr lang="nl-BE"/>
                    </a:p>
                  </a:txBody>
                  <a:tcPr/>
                </a:tc>
                <a:extLst>
                  <a:ext uri="{0D108BD9-81ED-4DB2-BD59-A6C34878D82A}">
                    <a16:rowId xmlns:a16="http://schemas.microsoft.com/office/drawing/2014/main" val="2163139931"/>
                  </a:ext>
                </a:extLst>
              </a:tr>
              <a:tr h="4045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solidFill>
                            <a:schemeClr val="bg1"/>
                          </a:solidFill>
                          <a:effectLst/>
                          <a:latin typeface="+mn-lt"/>
                          <a:ea typeface="Times New Roman" panose="02020603050405020304" pitchFamily="18" charset="0"/>
                          <a:cs typeface="Times New Roman"/>
                        </a:rPr>
                        <a:t>economische wetenschappen</a:t>
                      </a:r>
                    </a:p>
                  </a:txBody>
                  <a:tcPr marL="51435" marR="51435" marT="0" marB="0" anchor="ctr">
                    <a:solidFill>
                      <a:srgbClr val="92D050"/>
                    </a:solidFill>
                  </a:tcPr>
                </a:tc>
                <a:tc hMerge="1">
                  <a:txBody>
                    <a:bodyPr/>
                    <a:lstStyle/>
                    <a:p>
                      <a:endParaRPr lang="nl-BE"/>
                    </a:p>
                  </a:txBody>
                  <a:tcPr/>
                </a:tc>
                <a:extLst>
                  <a:ext uri="{0D108BD9-81ED-4DB2-BD59-A6C34878D82A}">
                    <a16:rowId xmlns:a16="http://schemas.microsoft.com/office/drawing/2014/main" val="2122833583"/>
                  </a:ext>
                </a:extLst>
              </a:tr>
              <a:tr h="206052">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Latijn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2228725505"/>
                  </a:ext>
                </a:extLst>
              </a:tr>
              <a:tr h="158765">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Latijn - Grieks</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2437278087"/>
                  </a:ext>
                </a:extLst>
              </a:tr>
              <a:tr h="5150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solidFill>
                            <a:schemeClr val="bg1"/>
                          </a:solidFill>
                          <a:effectLst/>
                          <a:latin typeface="+mn-lt"/>
                          <a:ea typeface="Times New Roman" panose="02020603050405020304" pitchFamily="18" charset="0"/>
                          <a:cs typeface="Times New Roman"/>
                        </a:rPr>
                        <a:t>moderne talen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3851818304"/>
                  </a:ext>
                </a:extLst>
              </a:tr>
              <a:tr h="4988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a:solidFill>
                            <a:schemeClr val="bg1"/>
                          </a:solidFill>
                          <a:effectLst/>
                          <a:latin typeface="+mn-lt"/>
                          <a:ea typeface="Times New Roman" panose="02020603050405020304" pitchFamily="18" charset="0"/>
                          <a:cs typeface="Times New Roman"/>
                        </a:rPr>
                        <a:t>natuurwetenschappen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4254073900"/>
                  </a:ext>
                </a:extLst>
              </a:tr>
            </a:tbl>
          </a:graphicData>
        </a:graphic>
      </p:graphicFrame>
      <p:sp>
        <p:nvSpPr>
          <p:cNvPr id="3" name="TextBox 3">
            <a:extLst>
              <a:ext uri="{FF2B5EF4-FFF2-40B4-BE49-F238E27FC236}">
                <a16:creationId xmlns:a16="http://schemas.microsoft.com/office/drawing/2014/main" id="{76C77924-8883-181B-A18B-FF7660DF6F00}"/>
              </a:ext>
            </a:extLst>
          </p:cNvPr>
          <p:cNvSpPr txBox="1"/>
          <p:nvPr/>
        </p:nvSpPr>
        <p:spPr>
          <a:xfrm>
            <a:off x="926250" y="6287913"/>
            <a:ext cx="219497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000">
              <a:cs typeface="Calibri"/>
            </a:endParaRPr>
          </a:p>
        </p:txBody>
      </p:sp>
      <p:pic>
        <p:nvPicPr>
          <p:cNvPr id="4" name="Picture 6">
            <a:extLst>
              <a:ext uri="{FF2B5EF4-FFF2-40B4-BE49-F238E27FC236}">
                <a16:creationId xmlns:a16="http://schemas.microsoft.com/office/drawing/2014/main" id="{B5DF4601-E43F-AC1C-B692-727D68776440}"/>
              </a:ext>
            </a:extLst>
          </p:cNvPr>
          <p:cNvPicPr>
            <a:picLocks noChangeAspect="1"/>
          </p:cNvPicPr>
          <p:nvPr/>
        </p:nvPicPr>
        <p:blipFill>
          <a:blip r:embed="rId3"/>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3464941504"/>
      </p:ext>
    </p:extLst>
  </p:cSld>
  <p:clrMapOvr>
    <a:masterClrMapping/>
  </p:clrMapOvr>
  <p:transition>
    <p:fade/>
  </p:transition>
</p:sld>
</file>

<file path=ppt/theme/theme1.xml><?xml version="1.0" encoding="utf-8"?>
<a:theme xmlns:a="http://schemas.openxmlformats.org/drawingml/2006/main" name="Powerpoint_GO!">
  <a:themeElements>
    <a:clrScheme name="Aangepast 34">
      <a:dk1>
        <a:srgbClr val="000000"/>
      </a:dk1>
      <a:lt1>
        <a:srgbClr val="FFFFFF"/>
      </a:lt1>
      <a:dk2>
        <a:srgbClr val="71B532"/>
      </a:dk2>
      <a:lt2>
        <a:srgbClr val="C8C8C8"/>
      </a:lt2>
      <a:accent1>
        <a:srgbClr val="00B3D5"/>
      </a:accent1>
      <a:accent2>
        <a:srgbClr val="054B27"/>
      </a:accent2>
      <a:accent3>
        <a:srgbClr val="A9B905"/>
      </a:accent3>
      <a:accent4>
        <a:srgbClr val="D0281F"/>
      </a:accent4>
      <a:accent5>
        <a:srgbClr val="FFFFFF"/>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F47B8720-731C-4B92-A350-D4AAAC84EDDA}"/>
    </a:ext>
  </a:extLst>
</a:theme>
</file>

<file path=ppt/theme/theme2.xml><?xml version="1.0" encoding="utf-8"?>
<a:theme xmlns:a="http://schemas.openxmlformats.org/drawingml/2006/main" name="GO-thema-blauw">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3A79449F-C2ED-4B1B-B23F-0E3F441A7A71}"/>
    </a:ext>
  </a:extLst>
</a:theme>
</file>

<file path=ppt/theme/theme3.xml><?xml version="1.0" encoding="utf-8"?>
<a:theme xmlns:a="http://schemas.openxmlformats.org/drawingml/2006/main" name="GO-thema-oranje">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91566154-D4FF-4B28-B517-EB88AF8CEB08}"/>
    </a:ext>
  </a:extLst>
</a:theme>
</file>

<file path=ppt/theme/theme4.xml><?xml version="1.0" encoding="utf-8"?>
<a:theme xmlns:a="http://schemas.openxmlformats.org/drawingml/2006/main" name="Go-thema-groen">
  <a:themeElements>
    <a:clrScheme name="Aangepast 23">
      <a:dk1>
        <a:srgbClr val="000000"/>
      </a:dk1>
      <a:lt1>
        <a:srgbClr val="FFFFFF"/>
      </a:lt1>
      <a:dk2>
        <a:srgbClr val="C3004A"/>
      </a:dk2>
      <a:lt2>
        <a:srgbClr val="FFFFFF"/>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23AAC505-1862-4895-9BBA-D6DD710DA8F7}"/>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9c8acf-dd14-43bb-beb4-27b4fc0fa345">
      <Terms xmlns="http://schemas.microsoft.com/office/infopath/2007/PartnerControls"/>
    </lcf76f155ced4ddcb4097134ff3c332f>
    <TaxCatchAll xmlns="487ff5e3-47c5-4282-abd3-e0da2feb54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0145B91BF5164D84E047ED0EF05115" ma:contentTypeVersion="19" ma:contentTypeDescription="Een nieuw document maken." ma:contentTypeScope="" ma:versionID="5164d03bd6c719135cee1fa5efd15624">
  <xsd:schema xmlns:xsd="http://www.w3.org/2001/XMLSchema" xmlns:xs="http://www.w3.org/2001/XMLSchema" xmlns:p="http://schemas.microsoft.com/office/2006/metadata/properties" xmlns:ns2="4c9c8acf-dd14-43bb-beb4-27b4fc0fa345" xmlns:ns3="487ff5e3-47c5-4282-abd3-e0da2feb5483" targetNamespace="http://schemas.microsoft.com/office/2006/metadata/properties" ma:root="true" ma:fieldsID="15685043c288d98bba026b00708b482a" ns2:_="" ns3:_="">
    <xsd:import namespace="4c9c8acf-dd14-43bb-beb4-27b4fc0fa345"/>
    <xsd:import namespace="487ff5e3-47c5-4282-abd3-e0da2feb54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c8acf-dd14-43bb-beb4-27b4fc0fa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d06f26a1-1dce-463d-99d3-6edb05b2150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ff5e3-47c5-4282-abd3-e0da2feb54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10bd4b4-1b20-4ee7-9401-bde5d1c484a9}" ma:internalName="TaxCatchAll" ma:showField="CatchAllData" ma:web="487ff5e3-47c5-4282-abd3-e0da2feb5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E287E-A42D-4BF0-BAAA-CA39D4B32C33}">
  <ds:schemaRefs>
    <ds:schemaRef ds:uri="487ff5e3-47c5-4282-abd3-e0da2feb5483"/>
    <ds:schemaRef ds:uri="4c9c8acf-dd14-43bb-beb4-27b4fc0fa3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0965D0-A2FD-46CF-8D31-E7F750DAE530}">
  <ds:schemaRefs>
    <ds:schemaRef ds:uri="http://schemas.microsoft.com/sharepoint/v3/contenttype/forms"/>
  </ds:schemaRefs>
</ds:datastoreItem>
</file>

<file path=customXml/itemProps3.xml><?xml version="1.0" encoding="utf-8"?>
<ds:datastoreItem xmlns:ds="http://schemas.openxmlformats.org/officeDocument/2006/customXml" ds:itemID="{F40777C5-75D9-4C16-8177-6A6282EA5D3A}">
  <ds:schemaRefs>
    <ds:schemaRef ds:uri="487ff5e3-47c5-4282-abd3-e0da2feb5483"/>
    <ds:schemaRef ds:uri="4c9c8acf-dd14-43bb-beb4-27b4fc0fa3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Powerpoint_GO!</Template>
  <Application>Microsoft Office PowerPoint</Application>
  <PresentationFormat>On-screen Show (4:3)</PresentationFormat>
  <Slides>21</Slides>
  <Notes>21</Notes>
  <HiddenSlides>0</HiddenSlide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Powerpoint_GO!</vt:lpstr>
      <vt:lpstr>GO-thema-blauw</vt:lpstr>
      <vt:lpstr>GO-thema-oranje</vt:lpstr>
      <vt:lpstr>Go-thema-groen</vt:lpstr>
      <vt:lpstr>PowerPoint Presentation</vt:lpstr>
      <vt:lpstr>PROGRAMMA</vt:lpstr>
      <vt:lpstr>Eerste graad - situering</vt:lpstr>
      <vt:lpstr>Eerste graad in GO! atheneum Mariakerke</vt:lpstr>
      <vt:lpstr>Organisatie van ons tweede jaar –                                                   talenten verder ontdekken</vt:lpstr>
      <vt:lpstr>Organisatie tweede jaar – basisvorming: 25 lesuren</vt:lpstr>
      <vt:lpstr>Eerste graad in GO! atheneum Mariakerke</vt:lpstr>
      <vt:lpstr>Eerste graad in GO! atheneum Mariakerke – 2A</vt:lpstr>
      <vt:lpstr>Eerste en tweede graad in GO! atheneum Mariakerke – overzicht</vt:lpstr>
      <vt:lpstr>Organisatie tweede jaar – basisoptie: ECOR</vt:lpstr>
      <vt:lpstr>Organisatie tweede jaar – basisoptie: KLATA</vt:lpstr>
      <vt:lpstr>Organisatie tweede jaar – basisoptie: MAWE</vt:lpstr>
      <vt:lpstr>Organisatie tweede jaar – basisoptie: MTWET</vt:lpstr>
      <vt:lpstr>Organisatie tweede jaar – basisoptie: STEMWET</vt:lpstr>
      <vt:lpstr>Eerste graad in GO! atheneum Mariakerke</vt:lpstr>
      <vt:lpstr>Organisatie tweede jaar – differentiatie: 2 lesuren</vt:lpstr>
      <vt:lpstr>Differentiatie: cultuur en maatschappij</vt:lpstr>
      <vt:lpstr>Differentiatie: plusuur wiskunde en plusuur Nederlands</vt:lpstr>
      <vt:lpstr>Differentiatie: sport</vt:lpstr>
      <vt:lpstr>Differentiatie: wetenschappen </vt:lpstr>
      <vt:lpstr>Hoe begeleiden we uw zoon of dochter?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een presentatietitel</dc:title>
  <dc:creator>Directie atheneum Mariakerke</dc:creator>
  <cp:revision>1</cp:revision>
  <cp:lastPrinted>2020-02-11T15:43:49Z</cp:lastPrinted>
  <dcterms:created xsi:type="dcterms:W3CDTF">2019-03-20T11:15:18Z</dcterms:created>
  <dcterms:modified xsi:type="dcterms:W3CDTF">2024-03-19T10:45:04Z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0x010100A20145B91BF5164D84E047ED0EF05115</vt:lpwstr>
  </property>
  <property fmtid="{D5CDD505-2E9C-101B-9397-08002B2CF9AE}" pid="3" name="GO_Thema2">
    <vt:lpwstr>3122;#Over GO!|afa28d29-0a89-47d6-9861-c0f1d5d3a720</vt:lpwstr>
  </property>
  <property fmtid="{D5CDD505-2E9C-101B-9397-08002B2CF9AE}" pid="4" name="GO_TonenOp">
    <vt:lpwstr>2279;#Powerpointsjabloon|dca1cb35-0bf8-437c-b3bb-09538458444c</vt:lpwstr>
  </property>
  <property fmtid="{D5CDD505-2E9C-101B-9397-08002B2CF9AE}" pid="5" name="GO_Onderwijsniveau2">
    <vt:lpwstr>3248;#Basisonderwijs|d9e3cb5b-02c3-472f-ab26-b417b1d64ed0;#3249;#Buitengewoon onderwijs|32c098c8-e350-450c-affd-f05bb010f767;#3250;#CLB|09382a59-7e74-4be5-bad6-b247d20f16f1;#3251;#Deeltijds kunstonderwijs|7b9c2fe1-75ca-4678-95d6-ebe13b290632;#3252;#Intern</vt:lpwstr>
  </property>
  <property fmtid="{D5CDD505-2E9C-101B-9397-08002B2CF9AE}" pid="6" name="MediaServiceImageTags">
    <vt:lpwstr/>
  </property>
</Properties>
</file>